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1" r:id="rId2"/>
  </p:sldMasterIdLst>
  <p:notesMasterIdLst>
    <p:notesMasterId r:id="rId18"/>
  </p:notesMasterIdLst>
  <p:sldIdLst>
    <p:sldId id="306" r:id="rId3"/>
    <p:sldId id="309" r:id="rId4"/>
    <p:sldId id="259" r:id="rId5"/>
    <p:sldId id="260" r:id="rId6"/>
    <p:sldId id="268" r:id="rId7"/>
    <p:sldId id="320" r:id="rId8"/>
    <p:sldId id="323" r:id="rId9"/>
    <p:sldId id="322" r:id="rId10"/>
    <p:sldId id="321" r:id="rId11"/>
    <p:sldId id="327" r:id="rId12"/>
    <p:sldId id="329" r:id="rId13"/>
    <p:sldId id="328" r:id="rId14"/>
    <p:sldId id="332" r:id="rId15"/>
    <p:sldId id="331" r:id="rId16"/>
    <p:sldId id="330" r:id="rId17"/>
  </p:sldIdLst>
  <p:sldSz cx="9144000" cy="5143500" type="screen16x9"/>
  <p:notesSz cx="6858000" cy="9144000"/>
  <p:embeddedFontLst>
    <p:embeddedFont>
      <p:font typeface="Assistant" pitchFamily="2" charset="-79"/>
      <p:regular r:id="rId19"/>
      <p:bold r:id="rId20"/>
    </p:embeddedFont>
    <p:embeddedFont>
      <p:font typeface="Nunito Light" pitchFamily="2" charset="0"/>
      <p:regular r:id="rId21"/>
      <p:italic r:id="rId22"/>
    </p:embeddedFont>
    <p:embeddedFont>
      <p:font typeface="PT Sans" panose="020B0503020203020204" pitchFamily="34" charset="0"/>
      <p:regular r:id="rId23"/>
      <p:bold r:id="rId24"/>
      <p:italic r:id="rId25"/>
      <p:boldItalic r:id="rId26"/>
    </p:embeddedFont>
    <p:embeddedFont>
      <p:font typeface="Roboto Condensed Light" panose="02000000000000000000" pitchFamily="2" charset="0"/>
      <p:regular r:id="rId27"/>
      <p:italic r:id="rId28"/>
    </p:embeddedFont>
    <p:embeddedFont>
      <p:font typeface="Rochester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E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C3A8E1-168F-4742-8E76-BF251E0A7547}" v="88" dt="2024-09-20T15:04:32.043"/>
  </p1510:revLst>
</p1510:revInfo>
</file>

<file path=ppt/tableStyles.xml><?xml version="1.0" encoding="utf-8"?>
<a:tblStyleLst xmlns:a="http://schemas.openxmlformats.org/drawingml/2006/main" def="{F7E46747-6CA6-4174-B44C-918DBB7DDD7A}">
  <a:tblStyle styleId="{F7E46747-6CA6-4174-B44C-918DBB7DDD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026" autoAdjust="0"/>
  </p:normalViewPr>
  <p:slideViewPr>
    <p:cSldViewPr snapToGrid="0">
      <p:cViewPr varScale="1">
        <p:scale>
          <a:sx n="71" d="100"/>
          <a:sy n="71" d="100"/>
        </p:scale>
        <p:origin x="11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ianoornithin@gmail.com" userId="18d2547b2b10bbd1" providerId="LiveId" clId="{92C3A8E1-168F-4742-8E76-BF251E0A7547}"/>
    <pc:docChg chg="undo custSel addSld delSld modSld sldOrd">
      <pc:chgData name="rafianoornithin@gmail.com" userId="18d2547b2b10bbd1" providerId="LiveId" clId="{92C3A8E1-168F-4742-8E76-BF251E0A7547}" dt="2024-09-21T15:36:14.801" v="804" actId="2711"/>
      <pc:docMkLst>
        <pc:docMk/>
      </pc:docMkLst>
      <pc:sldChg chg="addSp delSp modSp mod">
        <pc:chgData name="rafianoornithin@gmail.com" userId="18d2547b2b10bbd1" providerId="LiveId" clId="{92C3A8E1-168F-4742-8E76-BF251E0A7547}" dt="2024-09-21T15:36:14.801" v="804" actId="2711"/>
        <pc:sldMkLst>
          <pc:docMk/>
          <pc:sldMk cId="0" sldId="259"/>
        </pc:sldMkLst>
        <pc:spChg chg="add del mod">
          <ac:chgData name="rafianoornithin@gmail.com" userId="18d2547b2b10bbd1" providerId="LiveId" clId="{92C3A8E1-168F-4742-8E76-BF251E0A7547}" dt="2024-09-20T14:58:51.346" v="658" actId="21"/>
          <ac:spMkLst>
            <pc:docMk/>
            <pc:sldMk cId="0" sldId="259"/>
            <ac:spMk id="3" creationId="{C1A60ADB-CACA-263B-20DD-A5AA6133954D}"/>
          </ac:spMkLst>
        </pc:spChg>
        <pc:spChg chg="add del mod">
          <ac:chgData name="rafianoornithin@gmail.com" userId="18d2547b2b10bbd1" providerId="LiveId" clId="{92C3A8E1-168F-4742-8E76-BF251E0A7547}" dt="2024-09-20T15:04:11.748" v="724" actId="21"/>
          <ac:spMkLst>
            <pc:docMk/>
            <pc:sldMk cId="0" sldId="259"/>
            <ac:spMk id="7" creationId="{C0AD05FF-FE87-8FF7-8A9D-586EEB338A62}"/>
          </ac:spMkLst>
        </pc:spChg>
        <pc:spChg chg="add mod">
          <ac:chgData name="rafianoornithin@gmail.com" userId="18d2547b2b10bbd1" providerId="LiveId" clId="{92C3A8E1-168F-4742-8E76-BF251E0A7547}" dt="2024-09-20T15:09:07.714" v="798" actId="1076"/>
          <ac:spMkLst>
            <pc:docMk/>
            <pc:sldMk cId="0" sldId="259"/>
            <ac:spMk id="8" creationId="{0CA4ABCE-8BA3-EE53-2BC5-F7B80FA850C7}"/>
          </ac:spMkLst>
        </pc:spChg>
        <pc:spChg chg="mod">
          <ac:chgData name="rafianoornithin@gmail.com" userId="18d2547b2b10bbd1" providerId="LiveId" clId="{92C3A8E1-168F-4742-8E76-BF251E0A7547}" dt="2024-09-20T15:02:44.597" v="701" actId="1076"/>
          <ac:spMkLst>
            <pc:docMk/>
            <pc:sldMk cId="0" sldId="259"/>
            <ac:spMk id="8648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8:59.549" v="796" actId="1076"/>
          <ac:spMkLst>
            <pc:docMk/>
            <pc:sldMk cId="0" sldId="259"/>
            <ac:spMk id="8649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8:16.496" v="789" actId="1076"/>
          <ac:spMkLst>
            <pc:docMk/>
            <pc:sldMk cId="0" sldId="259"/>
            <ac:spMk id="8650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8:33.345" v="791" actId="1076"/>
          <ac:spMkLst>
            <pc:docMk/>
            <pc:sldMk cId="0" sldId="259"/>
            <ac:spMk id="8651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3:54.893" v="720" actId="1076"/>
          <ac:spMkLst>
            <pc:docMk/>
            <pc:sldMk cId="0" sldId="259"/>
            <ac:spMk id="8652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5:25.322" v="761" actId="255"/>
          <ac:spMkLst>
            <pc:docMk/>
            <pc:sldMk cId="0" sldId="259"/>
            <ac:spMk id="8653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8:52.112" v="794" actId="1076"/>
          <ac:spMkLst>
            <pc:docMk/>
            <pc:sldMk cId="0" sldId="259"/>
            <ac:spMk id="8654" creationId="{00000000-0000-0000-0000-000000000000}"/>
          </ac:spMkLst>
        </pc:spChg>
        <pc:spChg chg="del">
          <ac:chgData name="rafianoornithin@gmail.com" userId="18d2547b2b10bbd1" providerId="LiveId" clId="{92C3A8E1-168F-4742-8E76-BF251E0A7547}" dt="2024-09-20T14:58:47.927" v="657" actId="21"/>
          <ac:spMkLst>
            <pc:docMk/>
            <pc:sldMk cId="0" sldId="259"/>
            <ac:spMk id="8655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9:10.625" v="800" actId="20577"/>
          <ac:spMkLst>
            <pc:docMk/>
            <pc:sldMk cId="0" sldId="259"/>
            <ac:spMk id="8656" creationId="{00000000-0000-0000-0000-000000000000}"/>
          </ac:spMkLst>
        </pc:spChg>
        <pc:spChg chg="del">
          <ac:chgData name="rafianoornithin@gmail.com" userId="18d2547b2b10bbd1" providerId="LiveId" clId="{92C3A8E1-168F-4742-8E76-BF251E0A7547}" dt="2024-09-20T15:04:08.955" v="723" actId="21"/>
          <ac:spMkLst>
            <pc:docMk/>
            <pc:sldMk cId="0" sldId="259"/>
            <ac:spMk id="8657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7:37.428" v="781" actId="2711"/>
          <ac:spMkLst>
            <pc:docMk/>
            <pc:sldMk cId="0" sldId="259"/>
            <ac:spMk id="8658" creationId="{00000000-0000-0000-0000-000000000000}"/>
          </ac:spMkLst>
        </pc:spChg>
        <pc:spChg chg="del mod">
          <ac:chgData name="rafianoornithin@gmail.com" userId="18d2547b2b10bbd1" providerId="LiveId" clId="{92C3A8E1-168F-4742-8E76-BF251E0A7547}" dt="2024-09-20T14:57:51.037" v="620" actId="21"/>
          <ac:spMkLst>
            <pc:docMk/>
            <pc:sldMk cId="0" sldId="259"/>
            <ac:spMk id="8659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5:50.591" v="764" actId="207"/>
          <ac:spMkLst>
            <pc:docMk/>
            <pc:sldMk cId="0" sldId="259"/>
            <ac:spMk id="8660" creationId="{00000000-0000-0000-0000-000000000000}"/>
          </ac:spMkLst>
        </pc:spChg>
        <pc:spChg chg="del mod">
          <ac:chgData name="rafianoornithin@gmail.com" userId="18d2547b2b10bbd1" providerId="LiveId" clId="{92C3A8E1-168F-4742-8E76-BF251E0A7547}" dt="2024-09-20T14:58:11.999" v="631" actId="21"/>
          <ac:spMkLst>
            <pc:docMk/>
            <pc:sldMk cId="0" sldId="259"/>
            <ac:spMk id="8661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6:07.725" v="767" actId="207"/>
          <ac:spMkLst>
            <pc:docMk/>
            <pc:sldMk cId="0" sldId="259"/>
            <ac:spMk id="8662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8:57.150" v="795" actId="1076"/>
          <ac:spMkLst>
            <pc:docMk/>
            <pc:sldMk cId="0" sldId="259"/>
            <ac:spMk id="8663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8:20.023" v="790" actId="14100"/>
          <ac:spMkLst>
            <pc:docMk/>
            <pc:sldMk cId="0" sldId="259"/>
            <ac:spMk id="8664" creationId="{00000000-0000-0000-0000-000000000000}"/>
          </ac:spMkLst>
        </pc:spChg>
        <pc:spChg chg="del mod">
          <ac:chgData name="rafianoornithin@gmail.com" userId="18d2547b2b10bbd1" providerId="LiveId" clId="{92C3A8E1-168F-4742-8E76-BF251E0A7547}" dt="2024-09-20T14:58:21.593" v="633" actId="21"/>
          <ac:spMkLst>
            <pc:docMk/>
            <pc:sldMk cId="0" sldId="259"/>
            <ac:spMk id="8665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8:45.171" v="793" actId="1076"/>
          <ac:spMkLst>
            <pc:docMk/>
            <pc:sldMk cId="0" sldId="259"/>
            <ac:spMk id="8666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0T15:07:59.256" v="785" actId="2711"/>
          <ac:spMkLst>
            <pc:docMk/>
            <pc:sldMk cId="0" sldId="259"/>
            <ac:spMk id="8667" creationId="{00000000-0000-0000-0000-000000000000}"/>
          </ac:spMkLst>
        </pc:spChg>
        <pc:spChg chg="mod">
          <ac:chgData name="rafianoornithin@gmail.com" userId="18d2547b2b10bbd1" providerId="LiveId" clId="{92C3A8E1-168F-4742-8E76-BF251E0A7547}" dt="2024-09-21T15:36:14.801" v="804" actId="2711"/>
          <ac:spMkLst>
            <pc:docMk/>
            <pc:sldMk cId="0" sldId="259"/>
            <ac:spMk id="8668" creationId="{00000000-0000-0000-0000-000000000000}"/>
          </ac:spMkLst>
        </pc:spChg>
        <pc:grpChg chg="mod">
          <ac:chgData name="rafianoornithin@gmail.com" userId="18d2547b2b10bbd1" providerId="LiveId" clId="{92C3A8E1-168F-4742-8E76-BF251E0A7547}" dt="2024-09-20T15:00:48.829" v="683" actId="1076"/>
          <ac:grpSpMkLst>
            <pc:docMk/>
            <pc:sldMk cId="0" sldId="259"/>
            <ac:grpSpMk id="8669" creationId="{00000000-0000-0000-0000-000000000000}"/>
          </ac:grpSpMkLst>
        </pc:grpChg>
        <pc:picChg chg="add del mod">
          <ac:chgData name="rafianoornithin@gmail.com" userId="18d2547b2b10bbd1" providerId="LiveId" clId="{92C3A8E1-168F-4742-8E76-BF251E0A7547}" dt="2024-09-20T15:01:29.415" v="688" actId="478"/>
          <ac:picMkLst>
            <pc:docMk/>
            <pc:sldMk cId="0" sldId="259"/>
            <ac:picMk id="4" creationId="{0AC847CE-7A5F-A301-5780-5B275281ED09}"/>
          </ac:picMkLst>
        </pc:picChg>
        <pc:picChg chg="add mod">
          <ac:chgData name="rafianoornithin@gmail.com" userId="18d2547b2b10bbd1" providerId="LiveId" clId="{92C3A8E1-168F-4742-8E76-BF251E0A7547}" dt="2024-09-20T15:09:05.122" v="797" actId="1076"/>
          <ac:picMkLst>
            <pc:docMk/>
            <pc:sldMk cId="0" sldId="259"/>
            <ac:picMk id="5" creationId="{F98E560B-EDCB-2E19-C636-8DDB8277CFC4}"/>
          </ac:picMkLst>
        </pc:picChg>
      </pc:sldChg>
      <pc:sldChg chg="modSp mod">
        <pc:chgData name="rafianoornithin@gmail.com" userId="18d2547b2b10bbd1" providerId="LiveId" clId="{92C3A8E1-168F-4742-8E76-BF251E0A7547}" dt="2024-09-20T14:23:42.251" v="226" actId="20577"/>
        <pc:sldMkLst>
          <pc:docMk/>
          <pc:sldMk cId="0" sldId="260"/>
        </pc:sldMkLst>
        <pc:spChg chg="mod">
          <ac:chgData name="rafianoornithin@gmail.com" userId="18d2547b2b10bbd1" providerId="LiveId" clId="{92C3A8E1-168F-4742-8E76-BF251E0A7547}" dt="2024-09-20T14:23:42.251" v="226" actId="20577"/>
          <ac:spMkLst>
            <pc:docMk/>
            <pc:sldMk cId="0" sldId="260"/>
            <ac:spMk id="9041" creationId="{00000000-0000-0000-0000-000000000000}"/>
          </ac:spMkLst>
        </pc:spChg>
      </pc:sldChg>
      <pc:sldChg chg="del">
        <pc:chgData name="rafianoornithin@gmail.com" userId="18d2547b2b10bbd1" providerId="LiveId" clId="{92C3A8E1-168F-4742-8E76-BF251E0A7547}" dt="2024-09-20T14:55:14.413" v="576" actId="2696"/>
        <pc:sldMkLst>
          <pc:docMk/>
          <pc:sldMk cId="0" sldId="263"/>
        </pc:sldMkLst>
      </pc:sldChg>
      <pc:sldChg chg="del">
        <pc:chgData name="rafianoornithin@gmail.com" userId="18d2547b2b10bbd1" providerId="LiveId" clId="{92C3A8E1-168F-4742-8E76-BF251E0A7547}" dt="2024-09-20T14:55:16.922" v="577" actId="2696"/>
        <pc:sldMkLst>
          <pc:docMk/>
          <pc:sldMk cId="0" sldId="264"/>
        </pc:sldMkLst>
      </pc:sldChg>
      <pc:sldChg chg="del">
        <pc:chgData name="rafianoornithin@gmail.com" userId="18d2547b2b10bbd1" providerId="LiveId" clId="{92C3A8E1-168F-4742-8E76-BF251E0A7547}" dt="2024-09-20T14:56:54.657" v="604" actId="2696"/>
        <pc:sldMkLst>
          <pc:docMk/>
          <pc:sldMk cId="0" sldId="265"/>
        </pc:sldMkLst>
      </pc:sldChg>
      <pc:sldChg chg="del">
        <pc:chgData name="rafianoornithin@gmail.com" userId="18d2547b2b10bbd1" providerId="LiveId" clId="{92C3A8E1-168F-4742-8E76-BF251E0A7547}" dt="2024-09-20T14:56:52.164" v="603" actId="2696"/>
        <pc:sldMkLst>
          <pc:docMk/>
          <pc:sldMk cId="0" sldId="266"/>
        </pc:sldMkLst>
      </pc:sldChg>
      <pc:sldChg chg="del">
        <pc:chgData name="rafianoornithin@gmail.com" userId="18d2547b2b10bbd1" providerId="LiveId" clId="{92C3A8E1-168F-4742-8E76-BF251E0A7547}" dt="2024-09-20T14:56:49.242" v="602" actId="2696"/>
        <pc:sldMkLst>
          <pc:docMk/>
          <pc:sldMk cId="0" sldId="267"/>
        </pc:sldMkLst>
      </pc:sldChg>
      <pc:sldChg chg="del">
        <pc:chgData name="rafianoornithin@gmail.com" userId="18d2547b2b10bbd1" providerId="LiveId" clId="{92C3A8E1-168F-4742-8E76-BF251E0A7547}" dt="2024-09-20T14:56:46.718" v="601" actId="2696"/>
        <pc:sldMkLst>
          <pc:docMk/>
          <pc:sldMk cId="0" sldId="269"/>
        </pc:sldMkLst>
      </pc:sldChg>
      <pc:sldChg chg="del">
        <pc:chgData name="rafianoornithin@gmail.com" userId="18d2547b2b10bbd1" providerId="LiveId" clId="{92C3A8E1-168F-4742-8E76-BF251E0A7547}" dt="2024-09-20T14:56:43.617" v="600" actId="2696"/>
        <pc:sldMkLst>
          <pc:docMk/>
          <pc:sldMk cId="0" sldId="270"/>
        </pc:sldMkLst>
      </pc:sldChg>
      <pc:sldChg chg="del">
        <pc:chgData name="rafianoornithin@gmail.com" userId="18d2547b2b10bbd1" providerId="LiveId" clId="{92C3A8E1-168F-4742-8E76-BF251E0A7547}" dt="2024-09-20T14:56:39.660" v="599" actId="2696"/>
        <pc:sldMkLst>
          <pc:docMk/>
          <pc:sldMk cId="0" sldId="271"/>
        </pc:sldMkLst>
      </pc:sldChg>
      <pc:sldChg chg="del">
        <pc:chgData name="rafianoornithin@gmail.com" userId="18d2547b2b10bbd1" providerId="LiveId" clId="{92C3A8E1-168F-4742-8E76-BF251E0A7547}" dt="2024-09-20T14:56:37.197" v="598" actId="2696"/>
        <pc:sldMkLst>
          <pc:docMk/>
          <pc:sldMk cId="0" sldId="272"/>
        </pc:sldMkLst>
      </pc:sldChg>
      <pc:sldChg chg="del">
        <pc:chgData name="rafianoornithin@gmail.com" userId="18d2547b2b10bbd1" providerId="LiveId" clId="{92C3A8E1-168F-4742-8E76-BF251E0A7547}" dt="2024-09-20T14:56:32.881" v="597" actId="2696"/>
        <pc:sldMkLst>
          <pc:docMk/>
          <pc:sldMk cId="0" sldId="273"/>
        </pc:sldMkLst>
      </pc:sldChg>
      <pc:sldChg chg="del">
        <pc:chgData name="rafianoornithin@gmail.com" userId="18d2547b2b10bbd1" providerId="LiveId" clId="{92C3A8E1-168F-4742-8E76-BF251E0A7547}" dt="2024-09-20T14:56:30.613" v="596" actId="2696"/>
        <pc:sldMkLst>
          <pc:docMk/>
          <pc:sldMk cId="0" sldId="274"/>
        </pc:sldMkLst>
      </pc:sldChg>
      <pc:sldChg chg="del">
        <pc:chgData name="rafianoornithin@gmail.com" userId="18d2547b2b10bbd1" providerId="LiveId" clId="{92C3A8E1-168F-4742-8E76-BF251E0A7547}" dt="2024-09-20T14:56:28.881" v="595" actId="2696"/>
        <pc:sldMkLst>
          <pc:docMk/>
          <pc:sldMk cId="0" sldId="275"/>
        </pc:sldMkLst>
      </pc:sldChg>
      <pc:sldChg chg="del">
        <pc:chgData name="rafianoornithin@gmail.com" userId="18d2547b2b10bbd1" providerId="LiveId" clId="{92C3A8E1-168F-4742-8E76-BF251E0A7547}" dt="2024-09-20T14:56:26.410" v="594" actId="2696"/>
        <pc:sldMkLst>
          <pc:docMk/>
          <pc:sldMk cId="0" sldId="276"/>
        </pc:sldMkLst>
      </pc:sldChg>
      <pc:sldChg chg="del">
        <pc:chgData name="rafianoornithin@gmail.com" userId="18d2547b2b10bbd1" providerId="LiveId" clId="{92C3A8E1-168F-4742-8E76-BF251E0A7547}" dt="2024-09-20T14:56:22.547" v="593" actId="2696"/>
        <pc:sldMkLst>
          <pc:docMk/>
          <pc:sldMk cId="0" sldId="277"/>
        </pc:sldMkLst>
      </pc:sldChg>
      <pc:sldChg chg="del">
        <pc:chgData name="rafianoornithin@gmail.com" userId="18d2547b2b10bbd1" providerId="LiveId" clId="{92C3A8E1-168F-4742-8E76-BF251E0A7547}" dt="2024-09-20T14:56:20.849" v="592" actId="2696"/>
        <pc:sldMkLst>
          <pc:docMk/>
          <pc:sldMk cId="0" sldId="278"/>
        </pc:sldMkLst>
      </pc:sldChg>
      <pc:sldChg chg="del">
        <pc:chgData name="rafianoornithin@gmail.com" userId="18d2547b2b10bbd1" providerId="LiveId" clId="{92C3A8E1-168F-4742-8E76-BF251E0A7547}" dt="2024-09-20T14:56:17.203" v="591" actId="2696"/>
        <pc:sldMkLst>
          <pc:docMk/>
          <pc:sldMk cId="0" sldId="279"/>
        </pc:sldMkLst>
      </pc:sldChg>
      <pc:sldChg chg="del">
        <pc:chgData name="rafianoornithin@gmail.com" userId="18d2547b2b10bbd1" providerId="LiveId" clId="{92C3A8E1-168F-4742-8E76-BF251E0A7547}" dt="2024-09-20T14:56:12.397" v="590" actId="2696"/>
        <pc:sldMkLst>
          <pc:docMk/>
          <pc:sldMk cId="0" sldId="280"/>
        </pc:sldMkLst>
      </pc:sldChg>
      <pc:sldChg chg="del">
        <pc:chgData name="rafianoornithin@gmail.com" userId="18d2547b2b10bbd1" providerId="LiveId" clId="{92C3A8E1-168F-4742-8E76-BF251E0A7547}" dt="2024-09-20T14:56:10.077" v="589" actId="2696"/>
        <pc:sldMkLst>
          <pc:docMk/>
          <pc:sldMk cId="0" sldId="281"/>
        </pc:sldMkLst>
      </pc:sldChg>
      <pc:sldChg chg="del">
        <pc:chgData name="rafianoornithin@gmail.com" userId="18d2547b2b10bbd1" providerId="LiveId" clId="{92C3A8E1-168F-4742-8E76-BF251E0A7547}" dt="2024-09-20T14:56:04.378" v="588" actId="2696"/>
        <pc:sldMkLst>
          <pc:docMk/>
          <pc:sldMk cId="0" sldId="282"/>
        </pc:sldMkLst>
      </pc:sldChg>
      <pc:sldChg chg="del">
        <pc:chgData name="rafianoornithin@gmail.com" userId="18d2547b2b10bbd1" providerId="LiveId" clId="{92C3A8E1-168F-4742-8E76-BF251E0A7547}" dt="2024-09-20T14:55:51.574" v="587" actId="2696"/>
        <pc:sldMkLst>
          <pc:docMk/>
          <pc:sldMk cId="0" sldId="283"/>
        </pc:sldMkLst>
      </pc:sldChg>
      <pc:sldChg chg="del">
        <pc:chgData name="rafianoornithin@gmail.com" userId="18d2547b2b10bbd1" providerId="LiveId" clId="{92C3A8E1-168F-4742-8E76-BF251E0A7547}" dt="2024-09-20T14:55:45.833" v="585" actId="2696"/>
        <pc:sldMkLst>
          <pc:docMk/>
          <pc:sldMk cId="0" sldId="284"/>
        </pc:sldMkLst>
      </pc:sldChg>
      <pc:sldChg chg="del">
        <pc:chgData name="rafianoornithin@gmail.com" userId="18d2547b2b10bbd1" providerId="LiveId" clId="{92C3A8E1-168F-4742-8E76-BF251E0A7547}" dt="2024-09-20T14:55:43.443" v="584" actId="2696"/>
        <pc:sldMkLst>
          <pc:docMk/>
          <pc:sldMk cId="0" sldId="286"/>
        </pc:sldMkLst>
      </pc:sldChg>
      <pc:sldChg chg="del">
        <pc:chgData name="rafianoornithin@gmail.com" userId="18d2547b2b10bbd1" providerId="LiveId" clId="{92C3A8E1-168F-4742-8E76-BF251E0A7547}" dt="2024-09-20T14:55:28.387" v="578" actId="2696"/>
        <pc:sldMkLst>
          <pc:docMk/>
          <pc:sldMk cId="0" sldId="287"/>
        </pc:sldMkLst>
      </pc:sldChg>
      <pc:sldChg chg="del">
        <pc:chgData name="rafianoornithin@gmail.com" userId="18d2547b2b10bbd1" providerId="LiveId" clId="{92C3A8E1-168F-4742-8E76-BF251E0A7547}" dt="2024-09-20T14:55:07.700" v="573" actId="2696"/>
        <pc:sldMkLst>
          <pc:docMk/>
          <pc:sldMk cId="3811681321" sldId="310"/>
        </pc:sldMkLst>
      </pc:sldChg>
      <pc:sldChg chg="del">
        <pc:chgData name="rafianoornithin@gmail.com" userId="18d2547b2b10bbd1" providerId="LiveId" clId="{92C3A8E1-168F-4742-8E76-BF251E0A7547}" dt="2024-09-20T14:55:10.857" v="575" actId="2696"/>
        <pc:sldMkLst>
          <pc:docMk/>
          <pc:sldMk cId="1403206612" sldId="312"/>
        </pc:sldMkLst>
      </pc:sldChg>
      <pc:sldChg chg="del">
        <pc:chgData name="rafianoornithin@gmail.com" userId="18d2547b2b10bbd1" providerId="LiveId" clId="{92C3A8E1-168F-4742-8E76-BF251E0A7547}" dt="2024-09-20T14:55:49.651" v="586" actId="2696"/>
        <pc:sldMkLst>
          <pc:docMk/>
          <pc:sldMk cId="2842953575" sldId="313"/>
        </pc:sldMkLst>
      </pc:sldChg>
      <pc:sldChg chg="del">
        <pc:chgData name="rafianoornithin@gmail.com" userId="18d2547b2b10bbd1" providerId="LiveId" clId="{92C3A8E1-168F-4742-8E76-BF251E0A7547}" dt="2024-09-20T14:55:40.657" v="583" actId="2696"/>
        <pc:sldMkLst>
          <pc:docMk/>
          <pc:sldMk cId="1816702844" sldId="315"/>
        </pc:sldMkLst>
      </pc:sldChg>
      <pc:sldChg chg="del">
        <pc:chgData name="rafianoornithin@gmail.com" userId="18d2547b2b10bbd1" providerId="LiveId" clId="{92C3A8E1-168F-4742-8E76-BF251E0A7547}" dt="2024-09-20T14:55:31.207" v="579" actId="2696"/>
        <pc:sldMkLst>
          <pc:docMk/>
          <pc:sldMk cId="256987771" sldId="316"/>
        </pc:sldMkLst>
      </pc:sldChg>
      <pc:sldChg chg="del">
        <pc:chgData name="rafianoornithin@gmail.com" userId="18d2547b2b10bbd1" providerId="LiveId" clId="{92C3A8E1-168F-4742-8E76-BF251E0A7547}" dt="2024-09-20T14:55:33.231" v="580" actId="2696"/>
        <pc:sldMkLst>
          <pc:docMk/>
          <pc:sldMk cId="2419980222" sldId="317"/>
        </pc:sldMkLst>
      </pc:sldChg>
      <pc:sldChg chg="del">
        <pc:chgData name="rafianoornithin@gmail.com" userId="18d2547b2b10bbd1" providerId="LiveId" clId="{92C3A8E1-168F-4742-8E76-BF251E0A7547}" dt="2024-09-20T14:55:35.117" v="581" actId="2696"/>
        <pc:sldMkLst>
          <pc:docMk/>
          <pc:sldMk cId="695568712" sldId="318"/>
        </pc:sldMkLst>
      </pc:sldChg>
      <pc:sldChg chg="del">
        <pc:chgData name="rafianoornithin@gmail.com" userId="18d2547b2b10bbd1" providerId="LiveId" clId="{92C3A8E1-168F-4742-8E76-BF251E0A7547}" dt="2024-09-20T14:55:37.727" v="582" actId="2696"/>
        <pc:sldMkLst>
          <pc:docMk/>
          <pc:sldMk cId="1296369550" sldId="319"/>
        </pc:sldMkLst>
      </pc:sldChg>
      <pc:sldChg chg="modTransition">
        <pc:chgData name="rafianoornithin@gmail.com" userId="18d2547b2b10bbd1" providerId="LiveId" clId="{92C3A8E1-168F-4742-8E76-BF251E0A7547}" dt="2024-09-20T13:23:16.893" v="158"/>
        <pc:sldMkLst>
          <pc:docMk/>
          <pc:sldMk cId="1506307422" sldId="320"/>
        </pc:sldMkLst>
      </pc:sldChg>
      <pc:sldChg chg="addSp delSp modSp mod modTransition">
        <pc:chgData name="rafianoornithin@gmail.com" userId="18d2547b2b10bbd1" providerId="LiveId" clId="{92C3A8E1-168F-4742-8E76-BF251E0A7547}" dt="2024-09-20T13:23:26.609" v="161"/>
        <pc:sldMkLst>
          <pc:docMk/>
          <pc:sldMk cId="2888263424" sldId="321"/>
        </pc:sldMkLst>
        <pc:spChg chg="add del mod">
          <ac:chgData name="rafianoornithin@gmail.com" userId="18d2547b2b10bbd1" providerId="LiveId" clId="{92C3A8E1-168F-4742-8E76-BF251E0A7547}" dt="2024-09-20T10:38:19.273" v="4"/>
          <ac:spMkLst>
            <pc:docMk/>
            <pc:sldMk cId="2888263424" sldId="321"/>
            <ac:spMk id="5" creationId="{98FA3EF4-01B3-43E2-8C71-2DDF63C93F9D}"/>
          </ac:spMkLst>
        </pc:spChg>
        <pc:spChg chg="add del mod">
          <ac:chgData name="rafianoornithin@gmail.com" userId="18d2547b2b10bbd1" providerId="LiveId" clId="{92C3A8E1-168F-4742-8E76-BF251E0A7547}" dt="2024-09-20T10:38:19.267" v="2" actId="21"/>
          <ac:spMkLst>
            <pc:docMk/>
            <pc:sldMk cId="2888263424" sldId="321"/>
            <ac:spMk id="6" creationId="{647676C2-A19D-DA92-9FB8-2D78F6574ABD}"/>
          </ac:spMkLst>
        </pc:spChg>
        <pc:spChg chg="add del mod">
          <ac:chgData name="rafianoornithin@gmail.com" userId="18d2547b2b10bbd1" providerId="LiveId" clId="{92C3A8E1-168F-4742-8E76-BF251E0A7547}" dt="2024-09-20T10:38:50.071" v="9"/>
          <ac:spMkLst>
            <pc:docMk/>
            <pc:sldMk cId="2888263424" sldId="321"/>
            <ac:spMk id="7" creationId="{95CD9DC3-12F2-0211-AB4C-7693E9AF737B}"/>
          </ac:spMkLst>
        </pc:spChg>
        <pc:spChg chg="add del mod">
          <ac:chgData name="rafianoornithin@gmail.com" userId="18d2547b2b10bbd1" providerId="LiveId" clId="{92C3A8E1-168F-4742-8E76-BF251E0A7547}" dt="2024-09-20T10:38:50.071" v="11"/>
          <ac:spMkLst>
            <pc:docMk/>
            <pc:sldMk cId="2888263424" sldId="321"/>
            <ac:spMk id="8" creationId="{10DD4E33-5FE6-9169-CCC1-3255479B3227}"/>
          </ac:spMkLst>
        </pc:spChg>
        <pc:spChg chg="add mod">
          <ac:chgData name="rafianoornithin@gmail.com" userId="18d2547b2b10bbd1" providerId="LiveId" clId="{92C3A8E1-168F-4742-8E76-BF251E0A7547}" dt="2024-09-20T10:46:32.346" v="49" actId="12"/>
          <ac:spMkLst>
            <pc:docMk/>
            <pc:sldMk cId="2888263424" sldId="321"/>
            <ac:spMk id="9" creationId="{2DE1FBEA-8DE8-7659-8620-DD4299C603BC}"/>
          </ac:spMkLst>
        </pc:spChg>
      </pc:sldChg>
      <pc:sldChg chg="addSp delSp modSp mod modTransition setBg">
        <pc:chgData name="rafianoornithin@gmail.com" userId="18d2547b2b10bbd1" providerId="LiveId" clId="{92C3A8E1-168F-4742-8E76-BF251E0A7547}" dt="2024-09-20T14:27:44.447" v="277" actId="14100"/>
        <pc:sldMkLst>
          <pc:docMk/>
          <pc:sldMk cId="3801708074" sldId="322"/>
        </pc:sldMkLst>
        <pc:spChg chg="mod">
          <ac:chgData name="rafianoornithin@gmail.com" userId="18d2547b2b10bbd1" providerId="LiveId" clId="{92C3A8E1-168F-4742-8E76-BF251E0A7547}" dt="2024-09-20T10:40:00.930" v="18" actId="2711"/>
          <ac:spMkLst>
            <pc:docMk/>
            <pc:sldMk cId="3801708074" sldId="322"/>
            <ac:spMk id="3" creationId="{E32ADC44-BF5A-CA85-AD61-B9E43177F989}"/>
          </ac:spMkLst>
        </pc:spChg>
        <pc:spChg chg="add del mod">
          <ac:chgData name="rafianoornithin@gmail.com" userId="18d2547b2b10bbd1" providerId="LiveId" clId="{92C3A8E1-168F-4742-8E76-BF251E0A7547}" dt="2024-09-20T13:26:06.624" v="170" actId="21"/>
          <ac:spMkLst>
            <pc:docMk/>
            <pc:sldMk cId="3801708074" sldId="322"/>
            <ac:spMk id="7" creationId="{4628384D-D2B4-832C-6D58-6B11F9DF6AF3}"/>
          </ac:spMkLst>
        </pc:spChg>
        <pc:spChg chg="add del">
          <ac:chgData name="rafianoornithin@gmail.com" userId="18d2547b2b10bbd1" providerId="LiveId" clId="{92C3A8E1-168F-4742-8E76-BF251E0A7547}" dt="2024-09-20T13:26:06.624" v="170" actId="21"/>
          <ac:spMkLst>
            <pc:docMk/>
            <pc:sldMk cId="3801708074" sldId="322"/>
            <ac:spMk id="8" creationId="{F555ED93-F0B1-A725-CB80-6F42606E71AF}"/>
          </ac:spMkLst>
        </pc:spChg>
        <pc:spChg chg="add del mod">
          <ac:chgData name="rafianoornithin@gmail.com" userId="18d2547b2b10bbd1" providerId="LiveId" clId="{92C3A8E1-168F-4742-8E76-BF251E0A7547}" dt="2024-09-20T13:27:25.074" v="179"/>
          <ac:spMkLst>
            <pc:docMk/>
            <pc:sldMk cId="3801708074" sldId="322"/>
            <ac:spMk id="9" creationId="{6DE9F9F7-27EE-3598-6220-2C5611B52D8E}"/>
          </ac:spMkLst>
        </pc:spChg>
        <pc:picChg chg="add mod">
          <ac:chgData name="rafianoornithin@gmail.com" userId="18d2547b2b10bbd1" providerId="LiveId" clId="{92C3A8E1-168F-4742-8E76-BF251E0A7547}" dt="2024-09-20T14:27:44.447" v="277" actId="14100"/>
          <ac:picMkLst>
            <pc:docMk/>
            <pc:sldMk cId="3801708074" sldId="322"/>
            <ac:picMk id="10" creationId="{9AFE9837-AAC2-C1FB-24FD-3348D43BB107}"/>
          </ac:picMkLst>
        </pc:picChg>
        <pc:picChg chg="del mod">
          <ac:chgData name="rafianoornithin@gmail.com" userId="18d2547b2b10bbd1" providerId="LiveId" clId="{92C3A8E1-168F-4742-8E76-BF251E0A7547}" dt="2024-09-20T13:25:13.368" v="167" actId="21"/>
          <ac:picMkLst>
            <pc:docMk/>
            <pc:sldMk cId="3801708074" sldId="322"/>
            <ac:picMk id="1026" creationId="{52EDC7B4-70BA-D681-DC97-84C78E09761E}"/>
          </ac:picMkLst>
        </pc:picChg>
      </pc:sldChg>
      <pc:sldChg chg="modTransition">
        <pc:chgData name="rafianoornithin@gmail.com" userId="18d2547b2b10bbd1" providerId="LiveId" clId="{92C3A8E1-168F-4742-8E76-BF251E0A7547}" dt="2024-09-20T13:23:20.723" v="159"/>
        <pc:sldMkLst>
          <pc:docMk/>
          <pc:sldMk cId="455660125" sldId="323"/>
        </pc:sldMkLst>
      </pc:sldChg>
      <pc:sldChg chg="addSp delSp modSp add del mod modTransition">
        <pc:chgData name="rafianoornithin@gmail.com" userId="18d2547b2b10bbd1" providerId="LiveId" clId="{92C3A8E1-168F-4742-8E76-BF251E0A7547}" dt="2024-09-20T15:14:58.565" v="803" actId="2696"/>
        <pc:sldMkLst>
          <pc:docMk/>
          <pc:sldMk cId="2171217003" sldId="324"/>
        </pc:sldMkLst>
        <pc:spChg chg="del">
          <ac:chgData name="rafianoornithin@gmail.com" userId="18d2547b2b10bbd1" providerId="LiveId" clId="{92C3A8E1-168F-4742-8E76-BF251E0A7547}" dt="2024-09-20T14:02:34.138" v="180" actId="21"/>
          <ac:spMkLst>
            <pc:docMk/>
            <pc:sldMk cId="2171217003" sldId="324"/>
            <ac:spMk id="2" creationId="{2F4C12EB-302E-E5C1-BAF2-38226DA57DB1}"/>
          </ac:spMkLst>
        </pc:spChg>
        <pc:spChg chg="add del mod">
          <ac:chgData name="rafianoornithin@gmail.com" userId="18d2547b2b10bbd1" providerId="LiveId" clId="{92C3A8E1-168F-4742-8E76-BF251E0A7547}" dt="2024-09-20T14:02:49.977" v="183"/>
          <ac:spMkLst>
            <pc:docMk/>
            <pc:sldMk cId="2171217003" sldId="324"/>
            <ac:spMk id="3" creationId="{B3362456-FA3F-50A7-1948-33AEC3E63882}"/>
          </ac:spMkLst>
        </pc:spChg>
        <pc:spChg chg="add del mod">
          <ac:chgData name="rafianoornithin@gmail.com" userId="18d2547b2b10bbd1" providerId="LiveId" clId="{92C3A8E1-168F-4742-8E76-BF251E0A7547}" dt="2024-09-20T14:32:51.410" v="316" actId="21"/>
          <ac:spMkLst>
            <pc:docMk/>
            <pc:sldMk cId="2171217003" sldId="324"/>
            <ac:spMk id="4" creationId="{D095CF64-4E43-451F-018E-F93D547BC90B}"/>
          </ac:spMkLst>
        </pc:spChg>
        <pc:spChg chg="add mod">
          <ac:chgData name="rafianoornithin@gmail.com" userId="18d2547b2b10bbd1" providerId="LiveId" clId="{92C3A8E1-168F-4742-8E76-BF251E0A7547}" dt="2024-09-20T14:34:38.663" v="377" actId="113"/>
          <ac:spMkLst>
            <pc:docMk/>
            <pc:sldMk cId="2171217003" sldId="324"/>
            <ac:spMk id="5" creationId="{EF4B12EF-DC2F-CB2C-E914-BD6A69475964}"/>
          </ac:spMkLst>
        </pc:spChg>
        <pc:spChg chg="add mod">
          <ac:chgData name="rafianoornithin@gmail.com" userId="18d2547b2b10bbd1" providerId="LiveId" clId="{92C3A8E1-168F-4742-8E76-BF251E0A7547}" dt="2024-09-20T14:34:12.485" v="374"/>
          <ac:spMkLst>
            <pc:docMk/>
            <pc:sldMk cId="2171217003" sldId="324"/>
            <ac:spMk id="6" creationId="{6EE52798-4CD2-B43C-2CBC-E2FD939A5200}"/>
          </ac:spMkLst>
        </pc:spChg>
      </pc:sldChg>
      <pc:sldChg chg="addSp delSp modSp del mod ord">
        <pc:chgData name="rafianoornithin@gmail.com" userId="18d2547b2b10bbd1" providerId="LiveId" clId="{92C3A8E1-168F-4742-8E76-BF251E0A7547}" dt="2024-09-20T14:18:02.115" v="201" actId="2696"/>
        <pc:sldMkLst>
          <pc:docMk/>
          <pc:sldMk cId="4127297658" sldId="325"/>
        </pc:sldMkLst>
        <pc:spChg chg="del">
          <ac:chgData name="rafianoornithin@gmail.com" userId="18d2547b2b10bbd1" providerId="LiveId" clId="{92C3A8E1-168F-4742-8E76-BF251E0A7547}" dt="2024-09-20T11:49:59.986" v="142" actId="21"/>
          <ac:spMkLst>
            <pc:docMk/>
            <pc:sldMk cId="4127297658" sldId="325"/>
            <ac:spMk id="2" creationId="{6FB650A7-3383-E75C-0D92-B65212298BFB}"/>
          </ac:spMkLst>
        </pc:spChg>
        <pc:spChg chg="add del mod">
          <ac:chgData name="rafianoornithin@gmail.com" userId="18d2547b2b10bbd1" providerId="LiveId" clId="{92C3A8E1-168F-4742-8E76-BF251E0A7547}" dt="2024-09-20T13:16:47.796" v="148"/>
          <ac:spMkLst>
            <pc:docMk/>
            <pc:sldMk cId="4127297658" sldId="325"/>
            <ac:spMk id="3" creationId="{D2BBD573-1567-28C5-D64E-82F32620ED5F}"/>
          </ac:spMkLst>
        </pc:spChg>
        <pc:picChg chg="add">
          <ac:chgData name="rafianoornithin@gmail.com" userId="18d2547b2b10bbd1" providerId="LiveId" clId="{92C3A8E1-168F-4742-8E76-BF251E0A7547}" dt="2024-09-20T13:07:24.841" v="146" actId="22"/>
          <ac:picMkLst>
            <pc:docMk/>
            <pc:sldMk cId="4127297658" sldId="325"/>
            <ac:picMk id="5" creationId="{6A3D25C5-CC59-3C19-228B-5B6F4CE05F52}"/>
          </ac:picMkLst>
        </pc:picChg>
      </pc:sldChg>
      <pc:sldChg chg="addSp delSp modSp del mod">
        <pc:chgData name="rafianoornithin@gmail.com" userId="18d2547b2b10bbd1" providerId="LiveId" clId="{92C3A8E1-168F-4742-8E76-BF251E0A7547}" dt="2024-09-20T14:18:04.769" v="202" actId="2696"/>
        <pc:sldMkLst>
          <pc:docMk/>
          <pc:sldMk cId="3854279704" sldId="326"/>
        </pc:sldMkLst>
        <pc:spChg chg="del">
          <ac:chgData name="rafianoornithin@gmail.com" userId="18d2547b2b10bbd1" providerId="LiveId" clId="{92C3A8E1-168F-4742-8E76-BF251E0A7547}" dt="2024-09-20T10:58:00.715" v="135" actId="21"/>
          <ac:spMkLst>
            <pc:docMk/>
            <pc:sldMk cId="3854279704" sldId="326"/>
            <ac:spMk id="2" creationId="{A56864AD-A567-231F-3701-7E6CB7FE6498}"/>
          </ac:spMkLst>
        </pc:spChg>
        <pc:spChg chg="add del mod">
          <ac:chgData name="rafianoornithin@gmail.com" userId="18d2547b2b10bbd1" providerId="LiveId" clId="{92C3A8E1-168F-4742-8E76-BF251E0A7547}" dt="2024-09-20T11:48:12.628" v="139"/>
          <ac:spMkLst>
            <pc:docMk/>
            <pc:sldMk cId="3854279704" sldId="326"/>
            <ac:spMk id="3" creationId="{F05A6595-506B-74DF-60E2-A124D9F19773}"/>
          </ac:spMkLst>
        </pc:spChg>
        <pc:picChg chg="add">
          <ac:chgData name="rafianoornithin@gmail.com" userId="18d2547b2b10bbd1" providerId="LiveId" clId="{92C3A8E1-168F-4742-8E76-BF251E0A7547}" dt="2024-09-20T11:48:05.598" v="137" actId="22"/>
          <ac:picMkLst>
            <pc:docMk/>
            <pc:sldMk cId="3854279704" sldId="326"/>
            <ac:picMk id="5" creationId="{1787D79C-1861-B1AF-C9BB-3B26D05EFC60}"/>
          </ac:picMkLst>
        </pc:picChg>
      </pc:sldChg>
      <pc:sldChg chg="addSp modSp mod modTransition">
        <pc:chgData name="rafianoornithin@gmail.com" userId="18d2547b2b10bbd1" providerId="LiveId" clId="{92C3A8E1-168F-4742-8E76-BF251E0A7547}" dt="2024-09-20T13:23:30.046" v="162"/>
        <pc:sldMkLst>
          <pc:docMk/>
          <pc:sldMk cId="122518980" sldId="327"/>
        </pc:sldMkLst>
        <pc:spChg chg="add mod">
          <ac:chgData name="rafianoornithin@gmail.com" userId="18d2547b2b10bbd1" providerId="LiveId" clId="{92C3A8E1-168F-4742-8E76-BF251E0A7547}" dt="2024-09-20T10:53:37.629" v="134" actId="20577"/>
          <ac:spMkLst>
            <pc:docMk/>
            <pc:sldMk cId="122518980" sldId="327"/>
            <ac:spMk id="4" creationId="{5C024D27-7B86-2B72-8519-BA894D1C6A09}"/>
          </ac:spMkLst>
        </pc:spChg>
      </pc:sldChg>
      <pc:sldChg chg="addSp delSp modSp new mod modTransition">
        <pc:chgData name="rafianoornithin@gmail.com" userId="18d2547b2b10bbd1" providerId="LiveId" clId="{92C3A8E1-168F-4742-8E76-BF251E0A7547}" dt="2024-09-20T14:45:02.821" v="538"/>
        <pc:sldMkLst>
          <pc:docMk/>
          <pc:sldMk cId="3094702449" sldId="328"/>
        </pc:sldMkLst>
        <pc:spChg chg="del">
          <ac:chgData name="rafianoornithin@gmail.com" userId="18d2547b2b10bbd1" providerId="LiveId" clId="{92C3A8E1-168F-4742-8E76-BF251E0A7547}" dt="2024-09-20T14:26:10.878" v="262" actId="21"/>
          <ac:spMkLst>
            <pc:docMk/>
            <pc:sldMk cId="3094702449" sldId="328"/>
            <ac:spMk id="2" creationId="{0106F9CF-7988-6858-6DF6-65ABE372BA0B}"/>
          </ac:spMkLst>
        </pc:spChg>
        <pc:spChg chg="add del mod">
          <ac:chgData name="rafianoornithin@gmail.com" userId="18d2547b2b10bbd1" providerId="LiveId" clId="{92C3A8E1-168F-4742-8E76-BF251E0A7547}" dt="2024-09-20T14:26:24.970" v="265"/>
          <ac:spMkLst>
            <pc:docMk/>
            <pc:sldMk cId="3094702449" sldId="328"/>
            <ac:spMk id="3" creationId="{3A4FEC4D-6087-6402-A687-EDBD38987559}"/>
          </ac:spMkLst>
        </pc:spChg>
        <pc:spChg chg="add del mod">
          <ac:chgData name="rafianoornithin@gmail.com" userId="18d2547b2b10bbd1" providerId="LiveId" clId="{92C3A8E1-168F-4742-8E76-BF251E0A7547}" dt="2024-09-20T14:26:40.361" v="270"/>
          <ac:spMkLst>
            <pc:docMk/>
            <pc:sldMk cId="3094702449" sldId="328"/>
            <ac:spMk id="4" creationId="{4D112563-34E3-3D2D-BD62-0D61FD2FA3D5}"/>
          </ac:spMkLst>
        </pc:spChg>
        <pc:spChg chg="add del mod">
          <ac:chgData name="rafianoornithin@gmail.com" userId="18d2547b2b10bbd1" providerId="LiveId" clId="{92C3A8E1-168F-4742-8E76-BF251E0A7547}" dt="2024-09-20T14:26:40.353" v="268" actId="21"/>
          <ac:spMkLst>
            <pc:docMk/>
            <pc:sldMk cId="3094702449" sldId="328"/>
            <ac:spMk id="5" creationId="{0106F9CF-7988-6858-6DF6-65ABE372BA0B}"/>
          </ac:spMkLst>
        </pc:spChg>
        <pc:spChg chg="add del mod">
          <ac:chgData name="rafianoornithin@gmail.com" userId="18d2547b2b10bbd1" providerId="LiveId" clId="{92C3A8E1-168F-4742-8E76-BF251E0A7547}" dt="2024-09-20T14:27:06.970" v="274"/>
          <ac:spMkLst>
            <pc:docMk/>
            <pc:sldMk cId="3094702449" sldId="328"/>
            <ac:spMk id="6" creationId="{D1169988-B54E-6319-0B30-0837865BA480}"/>
          </ac:spMkLst>
        </pc:spChg>
        <pc:spChg chg="add del mod">
          <ac:chgData name="rafianoornithin@gmail.com" userId="18d2547b2b10bbd1" providerId="LiveId" clId="{92C3A8E1-168F-4742-8E76-BF251E0A7547}" dt="2024-09-20T14:28:09.861" v="280"/>
          <ac:spMkLst>
            <pc:docMk/>
            <pc:sldMk cId="3094702449" sldId="328"/>
            <ac:spMk id="7" creationId="{284C9B64-325B-A416-46E0-A0FEEF8AE49C}"/>
          </ac:spMkLst>
        </pc:spChg>
        <pc:spChg chg="add mod">
          <ac:chgData name="rafianoornithin@gmail.com" userId="18d2547b2b10bbd1" providerId="LiveId" clId="{92C3A8E1-168F-4742-8E76-BF251E0A7547}" dt="2024-09-20T14:29:46.688" v="314" actId="20577"/>
          <ac:spMkLst>
            <pc:docMk/>
            <pc:sldMk cId="3094702449" sldId="328"/>
            <ac:spMk id="8" creationId="{0CA99BEE-B7A6-76B3-03CE-F22788E793B9}"/>
          </ac:spMkLst>
        </pc:spChg>
        <pc:spChg chg="add mod">
          <ac:chgData name="rafianoornithin@gmail.com" userId="18d2547b2b10bbd1" providerId="LiveId" clId="{92C3A8E1-168F-4742-8E76-BF251E0A7547}" dt="2024-09-20T14:29:23.643" v="309" actId="113"/>
          <ac:spMkLst>
            <pc:docMk/>
            <pc:sldMk cId="3094702449" sldId="328"/>
            <ac:spMk id="9" creationId="{EDD8902B-9124-E6D0-3CAB-AE45A0FD57C7}"/>
          </ac:spMkLst>
        </pc:spChg>
      </pc:sldChg>
      <pc:sldChg chg="addSp delSp modSp new mod modTransition">
        <pc:chgData name="rafianoornithin@gmail.com" userId="18d2547b2b10bbd1" providerId="LiveId" clId="{92C3A8E1-168F-4742-8E76-BF251E0A7547}" dt="2024-09-20T14:54:58.187" v="572" actId="14100"/>
        <pc:sldMkLst>
          <pc:docMk/>
          <pc:sldMk cId="526990666" sldId="329"/>
        </pc:sldMkLst>
        <pc:spChg chg="mod">
          <ac:chgData name="rafianoornithin@gmail.com" userId="18d2547b2b10bbd1" providerId="LiveId" clId="{92C3A8E1-168F-4742-8E76-BF251E0A7547}" dt="2024-09-20T14:24:54.100" v="261" actId="255"/>
          <ac:spMkLst>
            <pc:docMk/>
            <pc:sldMk cId="526990666" sldId="329"/>
            <ac:spMk id="2" creationId="{381E4040-2C38-AAFE-BA54-30982E2AF7E0}"/>
          </ac:spMkLst>
        </pc:spChg>
        <pc:spChg chg="add del mod">
          <ac:chgData name="rafianoornithin@gmail.com" userId="18d2547b2b10bbd1" providerId="LiveId" clId="{92C3A8E1-168F-4742-8E76-BF251E0A7547}" dt="2024-09-20T14:03:12.414" v="190"/>
          <ac:spMkLst>
            <pc:docMk/>
            <pc:sldMk cId="526990666" sldId="329"/>
            <ac:spMk id="3" creationId="{7F092AB4-6329-73D2-4BE5-0A38F7E41A05}"/>
          </ac:spMkLst>
        </pc:spChg>
        <pc:spChg chg="add del mod">
          <ac:chgData name="rafianoornithin@gmail.com" userId="18d2547b2b10bbd1" providerId="LiveId" clId="{92C3A8E1-168F-4742-8E76-BF251E0A7547}" dt="2024-09-20T14:03:20.708" v="192" actId="21"/>
          <ac:spMkLst>
            <pc:docMk/>
            <pc:sldMk cId="526990666" sldId="329"/>
            <ac:spMk id="5" creationId="{FD9C9476-41D7-C81B-0F91-0DF5646ABEB1}"/>
          </ac:spMkLst>
        </pc:spChg>
        <pc:spChg chg="add del mod">
          <ac:chgData name="rafianoornithin@gmail.com" userId="18d2547b2b10bbd1" providerId="LiveId" clId="{92C3A8E1-168F-4742-8E76-BF251E0A7547}" dt="2024-09-20T14:17:54.514" v="200"/>
          <ac:spMkLst>
            <pc:docMk/>
            <pc:sldMk cId="526990666" sldId="329"/>
            <ac:spMk id="6" creationId="{049EB8F8-A1B1-27A8-B412-1F7B85A4C713}"/>
          </ac:spMkLst>
        </pc:spChg>
        <pc:picChg chg="add del">
          <ac:chgData name="rafianoornithin@gmail.com" userId="18d2547b2b10bbd1" providerId="LiveId" clId="{92C3A8E1-168F-4742-8E76-BF251E0A7547}" dt="2024-09-20T14:03:12.375" v="188" actId="21"/>
          <ac:picMkLst>
            <pc:docMk/>
            <pc:sldMk cId="526990666" sldId="329"/>
            <ac:picMk id="4" creationId="{76319AEB-B48D-DF7C-752A-51D6B5A8E3AC}"/>
          </ac:picMkLst>
        </pc:picChg>
        <pc:picChg chg="add mod">
          <ac:chgData name="rafianoornithin@gmail.com" userId="18d2547b2b10bbd1" providerId="LiveId" clId="{92C3A8E1-168F-4742-8E76-BF251E0A7547}" dt="2024-09-20T14:54:58.187" v="572" actId="14100"/>
          <ac:picMkLst>
            <pc:docMk/>
            <pc:sldMk cId="526990666" sldId="329"/>
            <ac:picMk id="8" creationId="{8877BC8D-679C-2187-F00C-03442253A985}"/>
          </ac:picMkLst>
        </pc:picChg>
      </pc:sldChg>
      <pc:sldChg chg="addSp delSp modSp new mod modTransition setBg">
        <pc:chgData name="rafianoornithin@gmail.com" userId="18d2547b2b10bbd1" providerId="LiveId" clId="{92C3A8E1-168F-4742-8E76-BF251E0A7547}" dt="2024-09-20T14:53:50.409" v="570"/>
        <pc:sldMkLst>
          <pc:docMk/>
          <pc:sldMk cId="2075283722" sldId="330"/>
        </pc:sldMkLst>
        <pc:spChg chg="del">
          <ac:chgData name="rafianoornithin@gmail.com" userId="18d2547b2b10bbd1" providerId="LiveId" clId="{92C3A8E1-168F-4742-8E76-BF251E0A7547}" dt="2024-09-20T14:52:45.020" v="556" actId="21"/>
          <ac:spMkLst>
            <pc:docMk/>
            <pc:sldMk cId="2075283722" sldId="330"/>
            <ac:spMk id="2" creationId="{F333BECF-596F-0F61-D5FA-00578CC8C8CA}"/>
          </ac:spMkLst>
        </pc:spChg>
        <pc:picChg chg="add del">
          <ac:chgData name="rafianoornithin@gmail.com" userId="18d2547b2b10bbd1" providerId="LiveId" clId="{92C3A8E1-168F-4742-8E76-BF251E0A7547}" dt="2024-09-20T14:52:54.445" v="558" actId="21"/>
          <ac:picMkLst>
            <pc:docMk/>
            <pc:sldMk cId="2075283722" sldId="330"/>
            <ac:picMk id="3" creationId="{E5E23A15-E82F-CBEB-087F-0CE45B9D7099}"/>
          </ac:picMkLst>
        </pc:picChg>
        <pc:picChg chg="add">
          <ac:chgData name="rafianoornithin@gmail.com" userId="18d2547b2b10bbd1" providerId="LiveId" clId="{92C3A8E1-168F-4742-8E76-BF251E0A7547}" dt="2024-09-20T14:53:40.828" v="569"/>
          <ac:picMkLst>
            <pc:docMk/>
            <pc:sldMk cId="2075283722" sldId="330"/>
            <ac:picMk id="4" creationId="{59361154-4C38-B48C-BAB1-D215631CA38C}"/>
          </ac:picMkLst>
        </pc:picChg>
        <pc:picChg chg="add mod">
          <ac:chgData name="rafianoornithin@gmail.com" userId="18d2547b2b10bbd1" providerId="LiveId" clId="{92C3A8E1-168F-4742-8E76-BF251E0A7547}" dt="2024-09-20T14:53:36.281" v="568"/>
          <ac:picMkLst>
            <pc:docMk/>
            <pc:sldMk cId="2075283722" sldId="330"/>
            <ac:picMk id="4098" creationId="{C404B472-1619-CD22-C57C-6B18169B2671}"/>
          </ac:picMkLst>
        </pc:picChg>
      </pc:sldChg>
      <pc:sldChg chg="addSp delSp modSp new mod modTransition setBg modNotes">
        <pc:chgData name="rafianoornithin@gmail.com" userId="18d2547b2b10bbd1" providerId="LiveId" clId="{92C3A8E1-168F-4742-8E76-BF251E0A7547}" dt="2024-09-20T14:55:07.701" v="574"/>
        <pc:sldMkLst>
          <pc:docMk/>
          <pc:sldMk cId="3161333054" sldId="331"/>
        </pc:sldMkLst>
        <pc:spChg chg="del">
          <ac:chgData name="rafianoornithin@gmail.com" userId="18d2547b2b10bbd1" providerId="LiveId" clId="{92C3A8E1-168F-4742-8E76-BF251E0A7547}" dt="2024-09-20T14:45:20.578" v="543" actId="21"/>
          <ac:spMkLst>
            <pc:docMk/>
            <pc:sldMk cId="3161333054" sldId="331"/>
            <ac:spMk id="2" creationId="{655EFAE4-6917-19D2-BA9B-822A0DAE10DC}"/>
          </ac:spMkLst>
        </pc:spChg>
        <pc:picChg chg="add mod">
          <ac:chgData name="rafianoornithin@gmail.com" userId="18d2547b2b10bbd1" providerId="LiveId" clId="{92C3A8E1-168F-4742-8E76-BF251E0A7547}" dt="2024-09-20T14:48:27.941" v="554"/>
          <ac:picMkLst>
            <pc:docMk/>
            <pc:sldMk cId="3161333054" sldId="331"/>
            <ac:picMk id="3074" creationId="{C9FC68CC-CF24-6551-4E16-620A4EBA9231}"/>
          </ac:picMkLst>
        </pc:picChg>
      </pc:sldChg>
      <pc:sldChg chg="addSp delSp modSp new mod modTransition">
        <pc:chgData name="rafianoornithin@gmail.com" userId="18d2547b2b10bbd1" providerId="LiveId" clId="{92C3A8E1-168F-4742-8E76-BF251E0A7547}" dt="2024-09-20T14:45:08.801" v="540"/>
        <pc:sldMkLst>
          <pc:docMk/>
          <pc:sldMk cId="1755921473" sldId="332"/>
        </pc:sldMkLst>
        <pc:spChg chg="del">
          <ac:chgData name="rafianoornithin@gmail.com" userId="18d2547b2b10bbd1" providerId="LiveId" clId="{92C3A8E1-168F-4742-8E76-BF251E0A7547}" dt="2024-09-20T14:42:58.939" v="381" actId="21"/>
          <ac:spMkLst>
            <pc:docMk/>
            <pc:sldMk cId="1755921473" sldId="332"/>
            <ac:spMk id="2" creationId="{45674206-D5F1-C646-EDF5-D3610F160D13}"/>
          </ac:spMkLst>
        </pc:spChg>
        <pc:spChg chg="add del mod">
          <ac:chgData name="rafianoornithin@gmail.com" userId="18d2547b2b10bbd1" providerId="LiveId" clId="{92C3A8E1-168F-4742-8E76-BF251E0A7547}" dt="2024-09-20T14:43:11.090" v="386"/>
          <ac:spMkLst>
            <pc:docMk/>
            <pc:sldMk cId="1755921473" sldId="332"/>
            <ac:spMk id="3" creationId="{FF0E4330-55A5-4725-E988-13EDEA69D6F8}"/>
          </ac:spMkLst>
        </pc:spChg>
        <pc:spChg chg="add del mod">
          <ac:chgData name="rafianoornithin@gmail.com" userId="18d2547b2b10bbd1" providerId="LiveId" clId="{92C3A8E1-168F-4742-8E76-BF251E0A7547}" dt="2024-09-20T14:43:11.058" v="384" actId="21"/>
          <ac:spMkLst>
            <pc:docMk/>
            <pc:sldMk cId="1755921473" sldId="332"/>
            <ac:spMk id="4" creationId="{45674206-D5F1-C646-EDF5-D3610F160D13}"/>
          </ac:spMkLst>
        </pc:spChg>
        <pc:spChg chg="add mod">
          <ac:chgData name="rafianoornithin@gmail.com" userId="18d2547b2b10bbd1" providerId="LiveId" clId="{92C3A8E1-168F-4742-8E76-BF251E0A7547}" dt="2024-09-20T14:44:48.121" v="536" actId="20577"/>
          <ac:spMkLst>
            <pc:docMk/>
            <pc:sldMk cId="1755921473" sldId="332"/>
            <ac:spMk id="5" creationId="{FF325DB1-36AB-BF34-0A31-F8EAEA1543D0}"/>
          </ac:spMkLst>
        </pc:spChg>
      </pc:sldChg>
      <pc:sldMasterChg chg="delSldLayout">
        <pc:chgData name="rafianoornithin@gmail.com" userId="18d2547b2b10bbd1" providerId="LiveId" clId="{92C3A8E1-168F-4742-8E76-BF251E0A7547}" dt="2024-09-20T14:56:52.164" v="603" actId="2696"/>
        <pc:sldMasterMkLst>
          <pc:docMk/>
          <pc:sldMasterMk cId="0" sldId="2147483679"/>
        </pc:sldMasterMkLst>
        <pc:sldLayoutChg chg="del">
          <pc:chgData name="rafianoornithin@gmail.com" userId="18d2547b2b10bbd1" providerId="LiveId" clId="{92C3A8E1-168F-4742-8E76-BF251E0A7547}" dt="2024-09-20T14:55:51.574" v="587" actId="2696"/>
          <pc:sldLayoutMkLst>
            <pc:docMk/>
            <pc:sldMasterMk cId="0" sldId="2147483679"/>
            <pc:sldLayoutMk cId="0" sldId="2147483650"/>
          </pc:sldLayoutMkLst>
        </pc:sldLayoutChg>
        <pc:sldLayoutChg chg="del">
          <pc:chgData name="rafianoornithin@gmail.com" userId="18d2547b2b10bbd1" providerId="LiveId" clId="{92C3A8E1-168F-4742-8E76-BF251E0A7547}" dt="2024-09-20T14:56:52.164" v="603" actId="2696"/>
          <pc:sldLayoutMkLst>
            <pc:docMk/>
            <pc:sldMasterMk cId="0" sldId="2147483679"/>
            <pc:sldLayoutMk cId="0" sldId="2147483651"/>
          </pc:sldLayoutMkLst>
        </pc:sldLayoutChg>
        <pc:sldLayoutChg chg="del">
          <pc:chgData name="rafianoornithin@gmail.com" userId="18d2547b2b10bbd1" providerId="LiveId" clId="{92C3A8E1-168F-4742-8E76-BF251E0A7547}" dt="2024-09-20T14:55:14.413" v="576" actId="2696"/>
          <pc:sldLayoutMkLst>
            <pc:docMk/>
            <pc:sldMasterMk cId="0" sldId="2147483679"/>
            <pc:sldLayoutMk cId="0" sldId="2147483653"/>
          </pc:sldLayoutMkLst>
        </pc:sldLayoutChg>
        <pc:sldLayoutChg chg="del">
          <pc:chgData name="rafianoornithin@gmail.com" userId="18d2547b2b10bbd1" providerId="LiveId" clId="{92C3A8E1-168F-4742-8E76-BF251E0A7547}" dt="2024-09-20T14:56:28.881" v="595" actId="2696"/>
          <pc:sldLayoutMkLst>
            <pc:docMk/>
            <pc:sldMasterMk cId="0" sldId="2147483679"/>
            <pc:sldLayoutMk cId="0" sldId="2147483654"/>
          </pc:sldLayoutMkLst>
        </pc:sldLayoutChg>
        <pc:sldLayoutChg chg="del">
          <pc:chgData name="rafianoornithin@gmail.com" userId="18d2547b2b10bbd1" providerId="LiveId" clId="{92C3A8E1-168F-4742-8E76-BF251E0A7547}" dt="2024-09-20T14:56:10.077" v="589" actId="2696"/>
          <pc:sldLayoutMkLst>
            <pc:docMk/>
            <pc:sldMasterMk cId="0" sldId="2147483679"/>
            <pc:sldLayoutMk cId="0" sldId="2147483656"/>
          </pc:sldLayoutMkLst>
        </pc:sldLayoutChg>
        <pc:sldLayoutChg chg="del">
          <pc:chgData name="rafianoornithin@gmail.com" userId="18d2547b2b10bbd1" providerId="LiveId" clId="{92C3A8E1-168F-4742-8E76-BF251E0A7547}" dt="2024-09-20T14:56:20.849" v="592" actId="2696"/>
          <pc:sldLayoutMkLst>
            <pc:docMk/>
            <pc:sldMasterMk cId="0" sldId="2147483679"/>
            <pc:sldLayoutMk cId="0" sldId="2147483657"/>
          </pc:sldLayoutMkLst>
        </pc:sldLayoutChg>
        <pc:sldLayoutChg chg="del">
          <pc:chgData name="rafianoornithin@gmail.com" userId="18d2547b2b10bbd1" providerId="LiveId" clId="{92C3A8E1-168F-4742-8E76-BF251E0A7547}" dt="2024-09-20T14:56:37.197" v="598" actId="2696"/>
          <pc:sldLayoutMkLst>
            <pc:docMk/>
            <pc:sldMasterMk cId="0" sldId="2147483679"/>
            <pc:sldLayoutMk cId="0" sldId="2147483660"/>
          </pc:sldLayoutMkLst>
        </pc:sldLayoutChg>
        <pc:sldLayoutChg chg="del">
          <pc:chgData name="rafianoornithin@gmail.com" userId="18d2547b2b10bbd1" providerId="LiveId" clId="{92C3A8E1-168F-4742-8E76-BF251E0A7547}" dt="2024-09-20T14:56:46.718" v="601" actId="2696"/>
          <pc:sldLayoutMkLst>
            <pc:docMk/>
            <pc:sldMasterMk cId="0" sldId="2147483679"/>
            <pc:sldLayoutMk cId="0" sldId="2147483661"/>
          </pc:sldLayoutMkLst>
        </pc:sldLayoutChg>
        <pc:sldLayoutChg chg="del">
          <pc:chgData name="rafianoornithin@gmail.com" userId="18d2547b2b10bbd1" providerId="LiveId" clId="{92C3A8E1-168F-4742-8E76-BF251E0A7547}" dt="2024-09-20T14:56:12.397" v="590" actId="2696"/>
          <pc:sldLayoutMkLst>
            <pc:docMk/>
            <pc:sldMasterMk cId="0" sldId="2147483679"/>
            <pc:sldLayoutMk cId="0" sldId="2147483662"/>
          </pc:sldLayoutMkLst>
        </pc:sldLayoutChg>
        <pc:sldLayoutChg chg="del">
          <pc:chgData name="rafianoornithin@gmail.com" userId="18d2547b2b10bbd1" providerId="LiveId" clId="{92C3A8E1-168F-4742-8E76-BF251E0A7547}" dt="2024-09-20T14:56:04.378" v="588" actId="2696"/>
          <pc:sldLayoutMkLst>
            <pc:docMk/>
            <pc:sldMasterMk cId="0" sldId="2147483679"/>
            <pc:sldLayoutMk cId="0" sldId="2147483663"/>
          </pc:sldLayoutMkLst>
        </pc:sldLayoutChg>
        <pc:sldLayoutChg chg="del">
          <pc:chgData name="rafianoornithin@gmail.com" userId="18d2547b2b10bbd1" providerId="LiveId" clId="{92C3A8E1-168F-4742-8E76-BF251E0A7547}" dt="2024-09-20T14:55:28.387" v="578" actId="2696"/>
          <pc:sldLayoutMkLst>
            <pc:docMk/>
            <pc:sldMasterMk cId="0" sldId="2147483679"/>
            <pc:sldLayoutMk cId="0" sldId="2147483664"/>
          </pc:sldLayoutMkLst>
        </pc:sldLayoutChg>
        <pc:sldLayoutChg chg="del">
          <pc:chgData name="rafianoornithin@gmail.com" userId="18d2547b2b10bbd1" providerId="LiveId" clId="{92C3A8E1-168F-4742-8E76-BF251E0A7547}" dt="2024-09-20T14:55:07.700" v="573" actId="2696"/>
          <pc:sldLayoutMkLst>
            <pc:docMk/>
            <pc:sldMasterMk cId="0" sldId="2147483679"/>
            <pc:sldLayoutMk cId="0" sldId="2147483665"/>
          </pc:sldLayoutMkLst>
        </pc:sldLayoutChg>
        <pc:sldLayoutChg chg="del">
          <pc:chgData name="rafianoornithin@gmail.com" userId="18d2547b2b10bbd1" providerId="LiveId" clId="{92C3A8E1-168F-4742-8E76-BF251E0A7547}" dt="2024-09-20T14:56:43.617" v="600" actId="2696"/>
          <pc:sldLayoutMkLst>
            <pc:docMk/>
            <pc:sldMasterMk cId="0" sldId="2147483679"/>
            <pc:sldLayoutMk cId="0" sldId="2147483666"/>
          </pc:sldLayoutMkLst>
        </pc:sldLayoutChg>
        <pc:sldLayoutChg chg="del">
          <pc:chgData name="rafianoornithin@gmail.com" userId="18d2547b2b10bbd1" providerId="LiveId" clId="{92C3A8E1-168F-4742-8E76-BF251E0A7547}" dt="2024-09-20T14:56:32.881" v="597" actId="2696"/>
          <pc:sldLayoutMkLst>
            <pc:docMk/>
            <pc:sldMasterMk cId="0" sldId="2147483679"/>
            <pc:sldLayoutMk cId="0" sldId="2147483668"/>
          </pc:sldLayoutMkLst>
        </pc:sldLayoutChg>
        <pc:sldLayoutChg chg="del">
          <pc:chgData name="rafianoornithin@gmail.com" userId="18d2547b2b10bbd1" providerId="LiveId" clId="{92C3A8E1-168F-4742-8E76-BF251E0A7547}" dt="2024-09-20T14:56:17.203" v="591" actId="2696"/>
          <pc:sldLayoutMkLst>
            <pc:docMk/>
            <pc:sldMasterMk cId="0" sldId="2147483679"/>
            <pc:sldLayoutMk cId="0" sldId="2147483669"/>
          </pc:sldLayoutMkLst>
        </pc:sldLayoutChg>
        <pc:sldLayoutChg chg="del">
          <pc:chgData name="rafianoornithin@gmail.com" userId="18d2547b2b10bbd1" providerId="LiveId" clId="{92C3A8E1-168F-4742-8E76-BF251E0A7547}" dt="2024-09-20T14:55:10.857" v="575" actId="2696"/>
          <pc:sldLayoutMkLst>
            <pc:docMk/>
            <pc:sldMasterMk cId="0" sldId="2147483679"/>
            <pc:sldLayoutMk cId="0" sldId="2147483671"/>
          </pc:sldLayoutMkLst>
        </pc:sldLayoutChg>
        <pc:sldLayoutChg chg="del">
          <pc:chgData name="rafianoornithin@gmail.com" userId="18d2547b2b10bbd1" providerId="LiveId" clId="{92C3A8E1-168F-4742-8E76-BF251E0A7547}" dt="2024-09-20T14:56:49.242" v="602" actId="2696"/>
          <pc:sldLayoutMkLst>
            <pc:docMk/>
            <pc:sldMasterMk cId="0" sldId="2147483679"/>
            <pc:sldLayoutMk cId="0" sldId="2147483672"/>
          </pc:sldLayoutMkLst>
        </pc:sldLayoutChg>
        <pc:sldLayoutChg chg="del">
          <pc:chgData name="rafianoornithin@gmail.com" userId="18d2547b2b10bbd1" providerId="LiveId" clId="{92C3A8E1-168F-4742-8E76-BF251E0A7547}" dt="2024-09-20T14:56:39.660" v="599" actId="2696"/>
          <pc:sldLayoutMkLst>
            <pc:docMk/>
            <pc:sldMasterMk cId="0" sldId="2147483679"/>
            <pc:sldLayoutMk cId="0" sldId="2147483673"/>
          </pc:sldLayoutMkLst>
        </pc:sldLayoutChg>
        <pc:sldLayoutChg chg="del">
          <pc:chgData name="rafianoornithin@gmail.com" userId="18d2547b2b10bbd1" providerId="LiveId" clId="{92C3A8E1-168F-4742-8E76-BF251E0A7547}" dt="2024-09-20T14:55:45.833" v="585" actId="2696"/>
          <pc:sldLayoutMkLst>
            <pc:docMk/>
            <pc:sldMasterMk cId="0" sldId="2147483679"/>
            <pc:sldLayoutMk cId="0" sldId="2147483674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5" name="Google Shape;8645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6" name="Google Shape;8646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4" name="Google Shape;9034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5" name="Google Shape;9035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6" name="Google Shape;10696;g142583678ed_0_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7" name="Google Shape;10697;g142583678ed_0_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5450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6" name="Google Shape;82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7" name="Google Shape;827;p6"/>
          <p:cNvGrpSpPr/>
          <p:nvPr/>
        </p:nvGrpSpPr>
        <p:grpSpPr>
          <a:xfrm rot="1773862">
            <a:off x="8386069" y="485090"/>
            <a:ext cx="656705" cy="603918"/>
            <a:chOff x="8303804" y="114783"/>
            <a:chExt cx="656706" cy="603919"/>
          </a:xfrm>
        </p:grpSpPr>
        <p:grpSp>
          <p:nvGrpSpPr>
            <p:cNvPr id="828" name="Google Shape;828;p6"/>
            <p:cNvGrpSpPr/>
            <p:nvPr/>
          </p:nvGrpSpPr>
          <p:grpSpPr>
            <a:xfrm>
              <a:off x="8303804" y="114783"/>
              <a:ext cx="656706" cy="603919"/>
              <a:chOff x="8303804" y="114783"/>
              <a:chExt cx="656706" cy="603919"/>
            </a:xfrm>
          </p:grpSpPr>
          <p:sp>
            <p:nvSpPr>
              <p:cNvPr id="829" name="Google Shape;829;p6"/>
              <p:cNvSpPr/>
              <p:nvPr/>
            </p:nvSpPr>
            <p:spPr>
              <a:xfrm>
                <a:off x="8436187" y="116485"/>
                <a:ext cx="392417" cy="193399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636" extrusionOk="0">
                    <a:moveTo>
                      <a:pt x="3743" y="1"/>
                    </a:moveTo>
                    <a:cubicBezTo>
                      <a:pt x="3234" y="1"/>
                      <a:pt x="2728" y="49"/>
                      <a:pt x="2239" y="179"/>
                    </a:cubicBezTo>
                    <a:cubicBezTo>
                      <a:pt x="1401" y="411"/>
                      <a:pt x="607" y="901"/>
                      <a:pt x="170" y="1660"/>
                    </a:cubicBezTo>
                    <a:cubicBezTo>
                      <a:pt x="0" y="1945"/>
                      <a:pt x="27" y="2177"/>
                      <a:pt x="27" y="2471"/>
                    </a:cubicBezTo>
                    <a:cubicBezTo>
                      <a:pt x="419" y="2775"/>
                      <a:pt x="848" y="3158"/>
                      <a:pt x="1294" y="3346"/>
                    </a:cubicBezTo>
                    <a:cubicBezTo>
                      <a:pt x="1472" y="3426"/>
                      <a:pt x="1677" y="3471"/>
                      <a:pt x="1874" y="3506"/>
                    </a:cubicBezTo>
                    <a:cubicBezTo>
                      <a:pt x="2318" y="3593"/>
                      <a:pt x="2771" y="3635"/>
                      <a:pt x="3223" y="3635"/>
                    </a:cubicBezTo>
                    <a:cubicBezTo>
                      <a:pt x="4313" y="3635"/>
                      <a:pt x="5404" y="3388"/>
                      <a:pt x="6388" y="2909"/>
                    </a:cubicBezTo>
                    <a:cubicBezTo>
                      <a:pt x="6771" y="2721"/>
                      <a:pt x="7146" y="2489"/>
                      <a:pt x="7378" y="2132"/>
                    </a:cubicBezTo>
                    <a:cubicBezTo>
                      <a:pt x="7369" y="2123"/>
                      <a:pt x="7369" y="2115"/>
                      <a:pt x="7360" y="2097"/>
                    </a:cubicBezTo>
                    <a:cubicBezTo>
                      <a:pt x="7333" y="1990"/>
                      <a:pt x="7342" y="1874"/>
                      <a:pt x="7333" y="1758"/>
                    </a:cubicBezTo>
                    <a:cubicBezTo>
                      <a:pt x="7298" y="1214"/>
                      <a:pt x="6896" y="741"/>
                      <a:pt x="6414" y="473"/>
                    </a:cubicBezTo>
                    <a:cubicBezTo>
                      <a:pt x="5942" y="205"/>
                      <a:pt x="5379" y="125"/>
                      <a:pt x="4835" y="63"/>
                    </a:cubicBezTo>
                    <a:cubicBezTo>
                      <a:pt x="4474" y="25"/>
                      <a:pt x="4108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6"/>
              <p:cNvSpPr/>
              <p:nvPr/>
            </p:nvSpPr>
            <p:spPr>
              <a:xfrm>
                <a:off x="8431400" y="114783"/>
                <a:ext cx="401938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3775" extrusionOk="0">
                    <a:moveTo>
                      <a:pt x="3739" y="1"/>
                    </a:moveTo>
                    <a:cubicBezTo>
                      <a:pt x="2321" y="1"/>
                      <a:pt x="863" y="428"/>
                      <a:pt x="135" y="1718"/>
                    </a:cubicBezTo>
                    <a:cubicBezTo>
                      <a:pt x="1" y="1977"/>
                      <a:pt x="19" y="2280"/>
                      <a:pt x="19" y="2548"/>
                    </a:cubicBezTo>
                    <a:cubicBezTo>
                      <a:pt x="295" y="2762"/>
                      <a:pt x="563" y="2994"/>
                      <a:pt x="857" y="3199"/>
                    </a:cubicBezTo>
                    <a:cubicBezTo>
                      <a:pt x="1419" y="3619"/>
                      <a:pt x="2142" y="3708"/>
                      <a:pt x="2820" y="3761"/>
                    </a:cubicBezTo>
                    <a:cubicBezTo>
                      <a:pt x="2969" y="3770"/>
                      <a:pt x="3118" y="3774"/>
                      <a:pt x="3267" y="3774"/>
                    </a:cubicBezTo>
                    <a:cubicBezTo>
                      <a:pt x="4477" y="3774"/>
                      <a:pt x="5690" y="3484"/>
                      <a:pt x="6754" y="2896"/>
                    </a:cubicBezTo>
                    <a:cubicBezTo>
                      <a:pt x="7057" y="2718"/>
                      <a:pt x="7361" y="2486"/>
                      <a:pt x="7557" y="2173"/>
                    </a:cubicBezTo>
                    <a:lnTo>
                      <a:pt x="7539" y="2138"/>
                    </a:lnTo>
                    <a:cubicBezTo>
                      <a:pt x="7486" y="2022"/>
                      <a:pt x="7503" y="1870"/>
                      <a:pt x="7477" y="1709"/>
                    </a:cubicBezTo>
                    <a:cubicBezTo>
                      <a:pt x="7289" y="523"/>
                      <a:pt x="5960" y="130"/>
                      <a:pt x="4925" y="95"/>
                    </a:cubicBezTo>
                    <a:lnTo>
                      <a:pt x="4925" y="95"/>
                    </a:lnTo>
                    <a:cubicBezTo>
                      <a:pt x="5229" y="139"/>
                      <a:pt x="5532" y="193"/>
                      <a:pt x="5826" y="273"/>
                    </a:cubicBezTo>
                    <a:cubicBezTo>
                      <a:pt x="6397" y="425"/>
                      <a:pt x="6950" y="764"/>
                      <a:pt x="7218" y="1308"/>
                    </a:cubicBezTo>
                    <a:cubicBezTo>
                      <a:pt x="7289" y="1442"/>
                      <a:pt x="7325" y="1576"/>
                      <a:pt x="7343" y="1727"/>
                    </a:cubicBezTo>
                    <a:cubicBezTo>
                      <a:pt x="7368" y="1852"/>
                      <a:pt x="7339" y="2000"/>
                      <a:pt x="7385" y="2156"/>
                    </a:cubicBezTo>
                    <a:lnTo>
                      <a:pt x="7385" y="2156"/>
                    </a:lnTo>
                    <a:cubicBezTo>
                      <a:pt x="6998" y="2664"/>
                      <a:pt x="6342" y="2909"/>
                      <a:pt x="5764" y="3137"/>
                    </a:cubicBezTo>
                    <a:cubicBezTo>
                      <a:pt x="4982" y="3422"/>
                      <a:pt x="4155" y="3559"/>
                      <a:pt x="3329" y="3559"/>
                    </a:cubicBezTo>
                    <a:cubicBezTo>
                      <a:pt x="2835" y="3559"/>
                      <a:pt x="2341" y="3510"/>
                      <a:pt x="1856" y="3413"/>
                    </a:cubicBezTo>
                    <a:cubicBezTo>
                      <a:pt x="1220" y="3309"/>
                      <a:pt x="736" y="2854"/>
                      <a:pt x="215" y="2450"/>
                    </a:cubicBezTo>
                    <a:lnTo>
                      <a:pt x="215" y="2450"/>
                    </a:lnTo>
                    <a:cubicBezTo>
                      <a:pt x="213" y="2213"/>
                      <a:pt x="205" y="1999"/>
                      <a:pt x="304" y="1808"/>
                    </a:cubicBezTo>
                    <a:cubicBezTo>
                      <a:pt x="1046" y="445"/>
                      <a:pt x="2623" y="56"/>
                      <a:pt x="4097" y="56"/>
                    </a:cubicBezTo>
                    <a:cubicBezTo>
                      <a:pt x="4379" y="56"/>
                      <a:pt x="4657" y="70"/>
                      <a:pt x="4925" y="95"/>
                    </a:cubicBezTo>
                    <a:cubicBezTo>
                      <a:pt x="4545" y="35"/>
                      <a:pt x="4143" y="1"/>
                      <a:pt x="3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6"/>
              <p:cNvSpPr/>
              <p:nvPr/>
            </p:nvSpPr>
            <p:spPr>
              <a:xfrm>
                <a:off x="8436666" y="229886"/>
                <a:ext cx="399545" cy="183399"/>
              </a:xfrm>
              <a:custGeom>
                <a:avLst/>
                <a:gdLst/>
                <a:ahLst/>
                <a:cxnLst/>
                <a:rect l="l" t="t" r="r" b="b"/>
                <a:pathLst>
                  <a:path w="7512" h="3448" extrusionOk="0">
                    <a:moveTo>
                      <a:pt x="7369" y="0"/>
                    </a:moveTo>
                    <a:cubicBezTo>
                      <a:pt x="7137" y="357"/>
                      <a:pt x="6762" y="589"/>
                      <a:pt x="6379" y="777"/>
                    </a:cubicBezTo>
                    <a:cubicBezTo>
                      <a:pt x="5395" y="1256"/>
                      <a:pt x="4304" y="1503"/>
                      <a:pt x="3214" y="1503"/>
                    </a:cubicBezTo>
                    <a:cubicBezTo>
                      <a:pt x="2762" y="1503"/>
                      <a:pt x="2309" y="1461"/>
                      <a:pt x="1865" y="1374"/>
                    </a:cubicBezTo>
                    <a:cubicBezTo>
                      <a:pt x="1668" y="1339"/>
                      <a:pt x="1463" y="1294"/>
                      <a:pt x="1285" y="1214"/>
                    </a:cubicBezTo>
                    <a:cubicBezTo>
                      <a:pt x="839" y="1026"/>
                      <a:pt x="410" y="643"/>
                      <a:pt x="18" y="339"/>
                    </a:cubicBezTo>
                    <a:cubicBezTo>
                      <a:pt x="18" y="375"/>
                      <a:pt x="18" y="420"/>
                      <a:pt x="9" y="455"/>
                    </a:cubicBezTo>
                    <a:cubicBezTo>
                      <a:pt x="0" y="732"/>
                      <a:pt x="0" y="973"/>
                      <a:pt x="80" y="1249"/>
                    </a:cubicBezTo>
                    <a:cubicBezTo>
                      <a:pt x="223" y="1811"/>
                      <a:pt x="571" y="2266"/>
                      <a:pt x="1008" y="2659"/>
                    </a:cubicBezTo>
                    <a:cubicBezTo>
                      <a:pt x="1258" y="2882"/>
                      <a:pt x="1543" y="3060"/>
                      <a:pt x="1865" y="3185"/>
                    </a:cubicBezTo>
                    <a:cubicBezTo>
                      <a:pt x="2328" y="3364"/>
                      <a:pt x="2792" y="3426"/>
                      <a:pt x="3292" y="3444"/>
                    </a:cubicBezTo>
                    <a:cubicBezTo>
                      <a:pt x="3369" y="3446"/>
                      <a:pt x="3446" y="3448"/>
                      <a:pt x="3523" y="3448"/>
                    </a:cubicBezTo>
                    <a:cubicBezTo>
                      <a:pt x="4036" y="3448"/>
                      <a:pt x="4552" y="3392"/>
                      <a:pt x="5040" y="3221"/>
                    </a:cubicBezTo>
                    <a:cubicBezTo>
                      <a:pt x="6173" y="2819"/>
                      <a:pt x="7074" y="2025"/>
                      <a:pt x="7413" y="714"/>
                    </a:cubicBezTo>
                    <a:cubicBezTo>
                      <a:pt x="7449" y="554"/>
                      <a:pt x="7512" y="384"/>
                      <a:pt x="7458" y="223"/>
                    </a:cubicBezTo>
                    <a:cubicBezTo>
                      <a:pt x="7440" y="143"/>
                      <a:pt x="7396" y="81"/>
                      <a:pt x="7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6"/>
              <p:cNvSpPr/>
              <p:nvPr/>
            </p:nvSpPr>
            <p:spPr>
              <a:xfrm>
                <a:off x="8425231" y="229886"/>
                <a:ext cx="409384" cy="186963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3515" extrusionOk="0">
                    <a:moveTo>
                      <a:pt x="7584" y="0"/>
                    </a:moveTo>
                    <a:cubicBezTo>
                      <a:pt x="7485" y="142"/>
                      <a:pt x="7369" y="264"/>
                      <a:pt x="7241" y="373"/>
                    </a:cubicBezTo>
                    <a:lnTo>
                      <a:pt x="7241" y="373"/>
                    </a:lnTo>
                    <a:cubicBezTo>
                      <a:pt x="7372" y="266"/>
                      <a:pt x="7489" y="145"/>
                      <a:pt x="7584" y="0"/>
                    </a:cubicBezTo>
                    <a:close/>
                    <a:moveTo>
                      <a:pt x="7673" y="223"/>
                    </a:moveTo>
                    <a:cubicBezTo>
                      <a:pt x="7692" y="292"/>
                      <a:pt x="7695" y="361"/>
                      <a:pt x="7689" y="430"/>
                    </a:cubicBezTo>
                    <a:lnTo>
                      <a:pt x="7689" y="430"/>
                    </a:lnTo>
                    <a:cubicBezTo>
                      <a:pt x="7697" y="362"/>
                      <a:pt x="7694" y="293"/>
                      <a:pt x="7673" y="223"/>
                    </a:cubicBezTo>
                    <a:close/>
                    <a:moveTo>
                      <a:pt x="7689" y="430"/>
                    </a:moveTo>
                    <a:cubicBezTo>
                      <a:pt x="7684" y="475"/>
                      <a:pt x="7675" y="519"/>
                      <a:pt x="7664" y="562"/>
                    </a:cubicBezTo>
                    <a:cubicBezTo>
                      <a:pt x="7649" y="624"/>
                      <a:pt x="7633" y="685"/>
                      <a:pt x="7616" y="747"/>
                    </a:cubicBezTo>
                    <a:lnTo>
                      <a:pt x="7616" y="747"/>
                    </a:lnTo>
                    <a:cubicBezTo>
                      <a:pt x="7648" y="643"/>
                      <a:pt x="7680" y="536"/>
                      <a:pt x="7689" y="430"/>
                    </a:cubicBezTo>
                    <a:close/>
                    <a:moveTo>
                      <a:pt x="7616" y="747"/>
                    </a:moveTo>
                    <a:cubicBezTo>
                      <a:pt x="7604" y="786"/>
                      <a:pt x="7592" y="826"/>
                      <a:pt x="7582" y="865"/>
                    </a:cubicBezTo>
                    <a:lnTo>
                      <a:pt x="7582" y="865"/>
                    </a:lnTo>
                    <a:cubicBezTo>
                      <a:pt x="7594" y="825"/>
                      <a:pt x="7605" y="786"/>
                      <a:pt x="7616" y="747"/>
                    </a:cubicBezTo>
                    <a:close/>
                    <a:moveTo>
                      <a:pt x="7582" y="865"/>
                    </a:moveTo>
                    <a:lnTo>
                      <a:pt x="7582" y="865"/>
                    </a:lnTo>
                    <a:cubicBezTo>
                      <a:pt x="7532" y="1030"/>
                      <a:pt x="7473" y="1194"/>
                      <a:pt x="7402" y="1351"/>
                    </a:cubicBezTo>
                    <a:lnTo>
                      <a:pt x="7402" y="1351"/>
                    </a:lnTo>
                    <a:cubicBezTo>
                      <a:pt x="7471" y="1204"/>
                      <a:pt x="7529" y="1051"/>
                      <a:pt x="7575" y="893"/>
                    </a:cubicBezTo>
                    <a:cubicBezTo>
                      <a:pt x="7577" y="883"/>
                      <a:pt x="7580" y="874"/>
                      <a:pt x="7582" y="865"/>
                    </a:cubicBezTo>
                    <a:close/>
                    <a:moveTo>
                      <a:pt x="135" y="134"/>
                    </a:moveTo>
                    <a:lnTo>
                      <a:pt x="126" y="339"/>
                    </a:lnTo>
                    <a:cubicBezTo>
                      <a:pt x="1" y="1312"/>
                      <a:pt x="492" y="2222"/>
                      <a:pt x="1241" y="2811"/>
                    </a:cubicBezTo>
                    <a:cubicBezTo>
                      <a:pt x="1886" y="3353"/>
                      <a:pt x="2746" y="3515"/>
                      <a:pt x="3570" y="3515"/>
                    </a:cubicBezTo>
                    <a:cubicBezTo>
                      <a:pt x="3681" y="3515"/>
                      <a:pt x="3791" y="3512"/>
                      <a:pt x="3899" y="3506"/>
                    </a:cubicBezTo>
                    <a:cubicBezTo>
                      <a:pt x="5273" y="3489"/>
                      <a:pt x="6683" y="2775"/>
                      <a:pt x="7316" y="1526"/>
                    </a:cubicBezTo>
                    <a:cubicBezTo>
                      <a:pt x="7347" y="1469"/>
                      <a:pt x="7375" y="1410"/>
                      <a:pt x="7402" y="1351"/>
                    </a:cubicBezTo>
                    <a:lnTo>
                      <a:pt x="7402" y="1351"/>
                    </a:lnTo>
                    <a:cubicBezTo>
                      <a:pt x="6984" y="2236"/>
                      <a:pt x="6162" y="2894"/>
                      <a:pt x="5229" y="3185"/>
                    </a:cubicBezTo>
                    <a:cubicBezTo>
                      <a:pt x="4800" y="3328"/>
                      <a:pt x="4345" y="3373"/>
                      <a:pt x="3890" y="3373"/>
                    </a:cubicBezTo>
                    <a:cubicBezTo>
                      <a:pt x="3858" y="3373"/>
                      <a:pt x="3826" y="3373"/>
                      <a:pt x="3793" y="3373"/>
                    </a:cubicBezTo>
                    <a:cubicBezTo>
                      <a:pt x="3155" y="3373"/>
                      <a:pt x="2505" y="3287"/>
                      <a:pt x="1928" y="3007"/>
                    </a:cubicBezTo>
                    <a:cubicBezTo>
                      <a:pt x="1007" y="2538"/>
                      <a:pt x="290" y="1597"/>
                      <a:pt x="324" y="546"/>
                    </a:cubicBezTo>
                    <a:lnTo>
                      <a:pt x="324" y="546"/>
                    </a:lnTo>
                    <a:cubicBezTo>
                      <a:pt x="532" y="708"/>
                      <a:pt x="744" y="876"/>
                      <a:pt x="973" y="1026"/>
                    </a:cubicBezTo>
                    <a:cubicBezTo>
                      <a:pt x="1259" y="1223"/>
                      <a:pt x="1589" y="1374"/>
                      <a:pt x="1928" y="1428"/>
                    </a:cubicBezTo>
                    <a:cubicBezTo>
                      <a:pt x="2376" y="1515"/>
                      <a:pt x="2832" y="1558"/>
                      <a:pt x="3287" y="1558"/>
                    </a:cubicBezTo>
                    <a:cubicBezTo>
                      <a:pt x="4182" y="1558"/>
                      <a:pt x="5076" y="1393"/>
                      <a:pt x="5916" y="1080"/>
                    </a:cubicBezTo>
                    <a:cubicBezTo>
                      <a:pt x="6370" y="893"/>
                      <a:pt x="6859" y="696"/>
                      <a:pt x="7241" y="373"/>
                    </a:cubicBezTo>
                    <a:lnTo>
                      <a:pt x="7241" y="373"/>
                    </a:lnTo>
                    <a:cubicBezTo>
                      <a:pt x="7113" y="477"/>
                      <a:pt x="6971" y="568"/>
                      <a:pt x="6826" y="652"/>
                    </a:cubicBezTo>
                    <a:cubicBezTo>
                      <a:pt x="5824" y="1186"/>
                      <a:pt x="4686" y="1452"/>
                      <a:pt x="3549" y="1452"/>
                    </a:cubicBezTo>
                    <a:cubicBezTo>
                      <a:pt x="3016" y="1452"/>
                      <a:pt x="2482" y="1393"/>
                      <a:pt x="1964" y="1276"/>
                    </a:cubicBezTo>
                    <a:cubicBezTo>
                      <a:pt x="1312" y="1151"/>
                      <a:pt x="831" y="669"/>
                      <a:pt x="295" y="259"/>
                    </a:cubicBezTo>
                    <a:lnTo>
                      <a:pt x="135" y="1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6"/>
              <p:cNvSpPr/>
              <p:nvPr/>
            </p:nvSpPr>
            <p:spPr>
              <a:xfrm>
                <a:off x="8480280" y="186536"/>
                <a:ext cx="313221" cy="57392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1079" extrusionOk="0">
                    <a:moveTo>
                      <a:pt x="4280" y="0"/>
                    </a:moveTo>
                    <a:cubicBezTo>
                      <a:pt x="3710" y="0"/>
                      <a:pt x="3138" y="69"/>
                      <a:pt x="2561" y="155"/>
                    </a:cubicBezTo>
                    <a:cubicBezTo>
                      <a:pt x="2106" y="218"/>
                      <a:pt x="1598" y="352"/>
                      <a:pt x="1160" y="485"/>
                    </a:cubicBezTo>
                    <a:cubicBezTo>
                      <a:pt x="955" y="548"/>
                      <a:pt x="1" y="824"/>
                      <a:pt x="10" y="1074"/>
                    </a:cubicBezTo>
                    <a:cubicBezTo>
                      <a:pt x="27" y="1077"/>
                      <a:pt x="46" y="1079"/>
                      <a:pt x="65" y="1079"/>
                    </a:cubicBezTo>
                    <a:cubicBezTo>
                      <a:pt x="209" y="1079"/>
                      <a:pt x="384" y="999"/>
                      <a:pt x="518" y="967"/>
                    </a:cubicBezTo>
                    <a:cubicBezTo>
                      <a:pt x="2070" y="583"/>
                      <a:pt x="3658" y="378"/>
                      <a:pt x="5255" y="369"/>
                    </a:cubicBezTo>
                    <a:cubicBezTo>
                      <a:pt x="5469" y="369"/>
                      <a:pt x="5692" y="369"/>
                      <a:pt x="5889" y="289"/>
                    </a:cubicBezTo>
                    <a:cubicBezTo>
                      <a:pt x="5880" y="227"/>
                      <a:pt x="5808" y="200"/>
                      <a:pt x="5746" y="182"/>
                    </a:cubicBezTo>
                    <a:cubicBezTo>
                      <a:pt x="5256" y="50"/>
                      <a:pt x="4769" y="0"/>
                      <a:pt x="4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6"/>
              <p:cNvSpPr/>
              <p:nvPr/>
            </p:nvSpPr>
            <p:spPr>
              <a:xfrm>
                <a:off x="8504001" y="152175"/>
                <a:ext cx="315136" cy="41701"/>
              </a:xfrm>
              <a:custGeom>
                <a:avLst/>
                <a:gdLst/>
                <a:ahLst/>
                <a:cxnLst/>
                <a:rect l="l" t="t" r="r" b="b"/>
                <a:pathLst>
                  <a:path w="5925" h="784" extrusionOk="0">
                    <a:moveTo>
                      <a:pt x="23" y="1"/>
                    </a:moveTo>
                    <a:cubicBezTo>
                      <a:pt x="19" y="1"/>
                      <a:pt x="14" y="3"/>
                      <a:pt x="10" y="7"/>
                    </a:cubicBezTo>
                    <a:cubicBezTo>
                      <a:pt x="1" y="16"/>
                      <a:pt x="1" y="25"/>
                      <a:pt x="10" y="34"/>
                    </a:cubicBezTo>
                    <a:cubicBezTo>
                      <a:pt x="242" y="257"/>
                      <a:pt x="599" y="311"/>
                      <a:pt x="884" y="328"/>
                    </a:cubicBezTo>
                    <a:cubicBezTo>
                      <a:pt x="985" y="332"/>
                      <a:pt x="1086" y="334"/>
                      <a:pt x="1187" y="334"/>
                    </a:cubicBezTo>
                    <a:cubicBezTo>
                      <a:pt x="1362" y="334"/>
                      <a:pt x="1535" y="328"/>
                      <a:pt x="1705" y="311"/>
                    </a:cubicBezTo>
                    <a:cubicBezTo>
                      <a:pt x="1990" y="293"/>
                      <a:pt x="2285" y="248"/>
                      <a:pt x="2561" y="204"/>
                    </a:cubicBezTo>
                    <a:cubicBezTo>
                      <a:pt x="2882" y="150"/>
                      <a:pt x="3203" y="105"/>
                      <a:pt x="3534" y="79"/>
                    </a:cubicBezTo>
                    <a:cubicBezTo>
                      <a:pt x="3621" y="73"/>
                      <a:pt x="3707" y="71"/>
                      <a:pt x="3790" y="71"/>
                    </a:cubicBezTo>
                    <a:cubicBezTo>
                      <a:pt x="4402" y="71"/>
                      <a:pt x="4897" y="214"/>
                      <a:pt x="5282" y="489"/>
                    </a:cubicBezTo>
                    <a:cubicBezTo>
                      <a:pt x="5309" y="507"/>
                      <a:pt x="5336" y="534"/>
                      <a:pt x="5362" y="551"/>
                    </a:cubicBezTo>
                    <a:cubicBezTo>
                      <a:pt x="5514" y="667"/>
                      <a:pt x="5675" y="783"/>
                      <a:pt x="5853" y="783"/>
                    </a:cubicBezTo>
                    <a:lnTo>
                      <a:pt x="5907" y="783"/>
                    </a:lnTo>
                    <a:cubicBezTo>
                      <a:pt x="5915" y="783"/>
                      <a:pt x="5924" y="774"/>
                      <a:pt x="5924" y="766"/>
                    </a:cubicBezTo>
                    <a:cubicBezTo>
                      <a:pt x="5924" y="757"/>
                      <a:pt x="5915" y="748"/>
                      <a:pt x="5907" y="748"/>
                    </a:cubicBezTo>
                    <a:cubicBezTo>
                      <a:pt x="5889" y="750"/>
                      <a:pt x="5872" y="751"/>
                      <a:pt x="5856" y="751"/>
                    </a:cubicBezTo>
                    <a:cubicBezTo>
                      <a:pt x="5682" y="751"/>
                      <a:pt x="5536" y="631"/>
                      <a:pt x="5389" y="525"/>
                    </a:cubicBezTo>
                    <a:cubicBezTo>
                      <a:pt x="5353" y="498"/>
                      <a:pt x="5327" y="480"/>
                      <a:pt x="5300" y="453"/>
                    </a:cubicBezTo>
                    <a:cubicBezTo>
                      <a:pt x="4915" y="178"/>
                      <a:pt x="4406" y="35"/>
                      <a:pt x="3790" y="35"/>
                    </a:cubicBezTo>
                    <a:cubicBezTo>
                      <a:pt x="3707" y="35"/>
                      <a:pt x="3621" y="38"/>
                      <a:pt x="3534" y="43"/>
                    </a:cubicBezTo>
                    <a:cubicBezTo>
                      <a:pt x="3203" y="61"/>
                      <a:pt x="2873" y="114"/>
                      <a:pt x="2552" y="168"/>
                    </a:cubicBezTo>
                    <a:cubicBezTo>
                      <a:pt x="2276" y="212"/>
                      <a:pt x="1990" y="257"/>
                      <a:pt x="1705" y="275"/>
                    </a:cubicBezTo>
                    <a:cubicBezTo>
                      <a:pt x="1552" y="290"/>
                      <a:pt x="1403" y="296"/>
                      <a:pt x="1255" y="296"/>
                    </a:cubicBezTo>
                    <a:cubicBezTo>
                      <a:pt x="1134" y="296"/>
                      <a:pt x="1013" y="292"/>
                      <a:pt x="893" y="284"/>
                    </a:cubicBezTo>
                    <a:cubicBezTo>
                      <a:pt x="607" y="275"/>
                      <a:pt x="260" y="221"/>
                      <a:pt x="36" y="7"/>
                    </a:cubicBezTo>
                    <a:cubicBezTo>
                      <a:pt x="32" y="3"/>
                      <a:pt x="28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6"/>
              <p:cNvSpPr/>
              <p:nvPr/>
            </p:nvSpPr>
            <p:spPr>
              <a:xfrm>
                <a:off x="8510650" y="131325"/>
                <a:ext cx="38508" cy="2978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560" extrusionOk="0">
                    <a:moveTo>
                      <a:pt x="701" y="0"/>
                    </a:moveTo>
                    <a:cubicBezTo>
                      <a:pt x="697" y="0"/>
                      <a:pt x="692" y="2"/>
                      <a:pt x="688" y="7"/>
                    </a:cubicBezTo>
                    <a:cubicBezTo>
                      <a:pt x="465" y="185"/>
                      <a:pt x="242" y="355"/>
                      <a:pt x="10" y="524"/>
                    </a:cubicBezTo>
                    <a:cubicBezTo>
                      <a:pt x="1" y="533"/>
                      <a:pt x="1" y="542"/>
                      <a:pt x="10" y="551"/>
                    </a:cubicBezTo>
                    <a:cubicBezTo>
                      <a:pt x="10" y="551"/>
                      <a:pt x="19" y="560"/>
                      <a:pt x="19" y="560"/>
                    </a:cubicBezTo>
                    <a:cubicBezTo>
                      <a:pt x="27" y="560"/>
                      <a:pt x="27" y="560"/>
                      <a:pt x="36" y="551"/>
                    </a:cubicBezTo>
                    <a:cubicBezTo>
                      <a:pt x="259" y="390"/>
                      <a:pt x="491" y="212"/>
                      <a:pt x="714" y="34"/>
                    </a:cubicBezTo>
                    <a:cubicBezTo>
                      <a:pt x="714" y="25"/>
                      <a:pt x="723" y="16"/>
                      <a:pt x="714" y="7"/>
                    </a:cubicBezTo>
                    <a:cubicBezTo>
                      <a:pt x="710" y="2"/>
                      <a:pt x="705" y="0"/>
                      <a:pt x="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6"/>
              <p:cNvSpPr/>
              <p:nvPr/>
            </p:nvSpPr>
            <p:spPr>
              <a:xfrm>
                <a:off x="8541977" y="124091"/>
                <a:ext cx="50369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03" extrusionOk="0">
                    <a:moveTo>
                      <a:pt x="919" y="0"/>
                    </a:moveTo>
                    <a:cubicBezTo>
                      <a:pt x="607" y="250"/>
                      <a:pt x="304" y="509"/>
                      <a:pt x="9" y="767"/>
                    </a:cubicBezTo>
                    <a:cubicBezTo>
                      <a:pt x="0" y="776"/>
                      <a:pt x="0" y="785"/>
                      <a:pt x="9" y="794"/>
                    </a:cubicBezTo>
                    <a:cubicBezTo>
                      <a:pt x="9" y="803"/>
                      <a:pt x="18" y="803"/>
                      <a:pt x="18" y="803"/>
                    </a:cubicBezTo>
                    <a:cubicBezTo>
                      <a:pt x="27" y="803"/>
                      <a:pt x="27" y="803"/>
                      <a:pt x="36" y="794"/>
                    </a:cubicBezTo>
                    <a:cubicBezTo>
                      <a:pt x="331" y="535"/>
                      <a:pt x="634" y="277"/>
                      <a:pt x="937" y="36"/>
                    </a:cubicBezTo>
                    <a:cubicBezTo>
                      <a:pt x="946" y="27"/>
                      <a:pt x="946" y="18"/>
                      <a:pt x="937" y="9"/>
                    </a:cubicBezTo>
                    <a:cubicBezTo>
                      <a:pt x="937" y="0"/>
                      <a:pt x="919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6"/>
              <p:cNvSpPr/>
              <p:nvPr/>
            </p:nvSpPr>
            <p:spPr>
              <a:xfrm>
                <a:off x="8574741" y="119304"/>
                <a:ext cx="62176" cy="48456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911" extrusionOk="0">
                    <a:moveTo>
                      <a:pt x="1133" y="1"/>
                    </a:moveTo>
                    <a:cubicBezTo>
                      <a:pt x="821" y="161"/>
                      <a:pt x="553" y="402"/>
                      <a:pt x="303" y="634"/>
                    </a:cubicBezTo>
                    <a:cubicBezTo>
                      <a:pt x="223" y="714"/>
                      <a:pt x="134" y="786"/>
                      <a:pt x="54" y="866"/>
                    </a:cubicBezTo>
                    <a:lnTo>
                      <a:pt x="36" y="866"/>
                    </a:lnTo>
                    <a:cubicBezTo>
                      <a:pt x="36" y="866"/>
                      <a:pt x="27" y="857"/>
                      <a:pt x="18" y="857"/>
                    </a:cubicBezTo>
                    <a:cubicBezTo>
                      <a:pt x="9" y="857"/>
                      <a:pt x="0" y="866"/>
                      <a:pt x="0" y="875"/>
                    </a:cubicBezTo>
                    <a:cubicBezTo>
                      <a:pt x="0" y="893"/>
                      <a:pt x="9" y="902"/>
                      <a:pt x="18" y="902"/>
                    </a:cubicBezTo>
                    <a:cubicBezTo>
                      <a:pt x="27" y="902"/>
                      <a:pt x="27" y="911"/>
                      <a:pt x="36" y="911"/>
                    </a:cubicBezTo>
                    <a:cubicBezTo>
                      <a:pt x="54" y="911"/>
                      <a:pt x="62" y="902"/>
                      <a:pt x="80" y="893"/>
                    </a:cubicBezTo>
                    <a:cubicBezTo>
                      <a:pt x="161" y="822"/>
                      <a:pt x="241" y="741"/>
                      <a:pt x="330" y="670"/>
                    </a:cubicBezTo>
                    <a:cubicBezTo>
                      <a:pt x="580" y="429"/>
                      <a:pt x="839" y="188"/>
                      <a:pt x="1151" y="36"/>
                    </a:cubicBezTo>
                    <a:cubicBezTo>
                      <a:pt x="1160" y="28"/>
                      <a:pt x="1169" y="19"/>
                      <a:pt x="1160" y="10"/>
                    </a:cubicBezTo>
                    <a:cubicBezTo>
                      <a:pt x="1151" y="1"/>
                      <a:pt x="1142" y="1"/>
                      <a:pt x="1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6"/>
              <p:cNvSpPr/>
              <p:nvPr/>
            </p:nvSpPr>
            <p:spPr>
              <a:xfrm>
                <a:off x="8616493" y="123719"/>
                <a:ext cx="56485" cy="4452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837" extrusionOk="0">
                    <a:moveTo>
                      <a:pt x="1039" y="0"/>
                    </a:moveTo>
                    <a:cubicBezTo>
                      <a:pt x="1035" y="0"/>
                      <a:pt x="1030" y="3"/>
                      <a:pt x="1026" y="7"/>
                    </a:cubicBezTo>
                    <a:lnTo>
                      <a:pt x="9" y="801"/>
                    </a:lnTo>
                    <a:cubicBezTo>
                      <a:pt x="9" y="810"/>
                      <a:pt x="0" y="819"/>
                      <a:pt x="9" y="828"/>
                    </a:cubicBezTo>
                    <a:cubicBezTo>
                      <a:pt x="18" y="828"/>
                      <a:pt x="18" y="837"/>
                      <a:pt x="27" y="837"/>
                    </a:cubicBezTo>
                    <a:cubicBezTo>
                      <a:pt x="27" y="837"/>
                      <a:pt x="36" y="837"/>
                      <a:pt x="36" y="828"/>
                    </a:cubicBezTo>
                    <a:lnTo>
                      <a:pt x="1053" y="34"/>
                    </a:lnTo>
                    <a:cubicBezTo>
                      <a:pt x="1053" y="25"/>
                      <a:pt x="1062" y="16"/>
                      <a:pt x="1053" y="7"/>
                    </a:cubicBezTo>
                    <a:cubicBezTo>
                      <a:pt x="1048" y="3"/>
                      <a:pt x="1044" y="0"/>
                      <a:pt x="10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6"/>
              <p:cNvSpPr/>
              <p:nvPr/>
            </p:nvSpPr>
            <p:spPr>
              <a:xfrm>
                <a:off x="8669148" y="122176"/>
                <a:ext cx="45582" cy="356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70" extrusionOk="0">
                    <a:moveTo>
                      <a:pt x="830" y="0"/>
                    </a:moveTo>
                    <a:cubicBezTo>
                      <a:pt x="536" y="197"/>
                      <a:pt x="259" y="411"/>
                      <a:pt x="9" y="634"/>
                    </a:cubicBezTo>
                    <a:cubicBezTo>
                      <a:pt x="0" y="643"/>
                      <a:pt x="0" y="660"/>
                      <a:pt x="9" y="660"/>
                    </a:cubicBezTo>
                    <a:cubicBezTo>
                      <a:pt x="9" y="669"/>
                      <a:pt x="18" y="669"/>
                      <a:pt x="18" y="669"/>
                    </a:cubicBezTo>
                    <a:lnTo>
                      <a:pt x="36" y="669"/>
                    </a:lnTo>
                    <a:cubicBezTo>
                      <a:pt x="286" y="437"/>
                      <a:pt x="562" y="223"/>
                      <a:pt x="848" y="36"/>
                    </a:cubicBezTo>
                    <a:cubicBezTo>
                      <a:pt x="857" y="27"/>
                      <a:pt x="857" y="18"/>
                      <a:pt x="848" y="9"/>
                    </a:cubicBezTo>
                    <a:cubicBezTo>
                      <a:pt x="848" y="0"/>
                      <a:pt x="839" y="0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6"/>
              <p:cNvSpPr/>
              <p:nvPr/>
            </p:nvSpPr>
            <p:spPr>
              <a:xfrm>
                <a:off x="8708986" y="126910"/>
                <a:ext cx="32338" cy="25691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83" extrusionOk="0">
                    <a:moveTo>
                      <a:pt x="572" y="1"/>
                    </a:moveTo>
                    <a:cubicBezTo>
                      <a:pt x="384" y="152"/>
                      <a:pt x="197" y="295"/>
                      <a:pt x="10" y="447"/>
                    </a:cubicBezTo>
                    <a:cubicBezTo>
                      <a:pt x="1" y="456"/>
                      <a:pt x="1" y="464"/>
                      <a:pt x="10" y="473"/>
                    </a:cubicBezTo>
                    <a:cubicBezTo>
                      <a:pt x="10" y="473"/>
                      <a:pt x="19" y="482"/>
                      <a:pt x="19" y="482"/>
                    </a:cubicBezTo>
                    <a:cubicBezTo>
                      <a:pt x="27" y="482"/>
                      <a:pt x="27" y="482"/>
                      <a:pt x="27" y="473"/>
                    </a:cubicBezTo>
                    <a:cubicBezTo>
                      <a:pt x="224" y="331"/>
                      <a:pt x="411" y="179"/>
                      <a:pt x="598" y="36"/>
                    </a:cubicBezTo>
                    <a:cubicBezTo>
                      <a:pt x="598" y="27"/>
                      <a:pt x="607" y="18"/>
                      <a:pt x="598" y="9"/>
                    </a:cubicBezTo>
                    <a:cubicBezTo>
                      <a:pt x="589" y="1"/>
                      <a:pt x="581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6"/>
              <p:cNvSpPr/>
              <p:nvPr/>
            </p:nvSpPr>
            <p:spPr>
              <a:xfrm>
                <a:off x="8740792" y="138293"/>
                <a:ext cx="25211" cy="19999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76" extrusionOk="0">
                    <a:moveTo>
                      <a:pt x="446" y="1"/>
                    </a:moveTo>
                    <a:cubicBezTo>
                      <a:pt x="295" y="108"/>
                      <a:pt x="152" y="224"/>
                      <a:pt x="9" y="340"/>
                    </a:cubicBezTo>
                    <a:cubicBezTo>
                      <a:pt x="0" y="349"/>
                      <a:pt x="0" y="357"/>
                      <a:pt x="9" y="366"/>
                    </a:cubicBezTo>
                    <a:cubicBezTo>
                      <a:pt x="9" y="375"/>
                      <a:pt x="18" y="375"/>
                      <a:pt x="27" y="375"/>
                    </a:cubicBezTo>
                    <a:cubicBezTo>
                      <a:pt x="27" y="375"/>
                      <a:pt x="36" y="375"/>
                      <a:pt x="36" y="366"/>
                    </a:cubicBezTo>
                    <a:cubicBezTo>
                      <a:pt x="170" y="250"/>
                      <a:pt x="322" y="134"/>
                      <a:pt x="464" y="36"/>
                    </a:cubicBezTo>
                    <a:cubicBezTo>
                      <a:pt x="473" y="27"/>
                      <a:pt x="473" y="18"/>
                      <a:pt x="473" y="10"/>
                    </a:cubicBezTo>
                    <a:cubicBezTo>
                      <a:pt x="464" y="1"/>
                      <a:pt x="45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6"/>
              <p:cNvSpPr/>
              <p:nvPr/>
            </p:nvSpPr>
            <p:spPr>
              <a:xfrm>
                <a:off x="8763556" y="151856"/>
                <a:ext cx="24254" cy="1877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53" extrusionOk="0">
                    <a:moveTo>
                      <a:pt x="437" y="1"/>
                    </a:moveTo>
                    <a:cubicBezTo>
                      <a:pt x="434" y="1"/>
                      <a:pt x="431" y="2"/>
                      <a:pt x="429" y="4"/>
                    </a:cubicBezTo>
                    <a:cubicBezTo>
                      <a:pt x="277" y="94"/>
                      <a:pt x="134" y="201"/>
                      <a:pt x="10" y="317"/>
                    </a:cubicBezTo>
                    <a:cubicBezTo>
                      <a:pt x="1" y="326"/>
                      <a:pt x="1" y="343"/>
                      <a:pt x="1" y="343"/>
                    </a:cubicBezTo>
                    <a:cubicBezTo>
                      <a:pt x="10" y="352"/>
                      <a:pt x="10" y="352"/>
                      <a:pt x="18" y="352"/>
                    </a:cubicBezTo>
                    <a:lnTo>
                      <a:pt x="27" y="352"/>
                    </a:lnTo>
                    <a:cubicBezTo>
                      <a:pt x="161" y="227"/>
                      <a:pt x="304" y="129"/>
                      <a:pt x="447" y="31"/>
                    </a:cubicBezTo>
                    <a:cubicBezTo>
                      <a:pt x="456" y="31"/>
                      <a:pt x="456" y="13"/>
                      <a:pt x="456" y="13"/>
                    </a:cubicBezTo>
                    <a:cubicBezTo>
                      <a:pt x="449" y="7"/>
                      <a:pt x="443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6"/>
              <p:cNvSpPr/>
              <p:nvPr/>
            </p:nvSpPr>
            <p:spPr>
              <a:xfrm>
                <a:off x="8789671" y="166430"/>
                <a:ext cx="20903" cy="14627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5" extrusionOk="0">
                    <a:moveTo>
                      <a:pt x="379" y="0"/>
                    </a:moveTo>
                    <a:cubicBezTo>
                      <a:pt x="375" y="0"/>
                      <a:pt x="370" y="2"/>
                      <a:pt x="366" y="7"/>
                    </a:cubicBezTo>
                    <a:lnTo>
                      <a:pt x="18" y="239"/>
                    </a:lnTo>
                    <a:cubicBezTo>
                      <a:pt x="9" y="248"/>
                      <a:pt x="0" y="257"/>
                      <a:pt x="9" y="266"/>
                    </a:cubicBezTo>
                    <a:cubicBezTo>
                      <a:pt x="9" y="266"/>
                      <a:pt x="18" y="275"/>
                      <a:pt x="27" y="275"/>
                    </a:cubicBezTo>
                    <a:cubicBezTo>
                      <a:pt x="27" y="275"/>
                      <a:pt x="36" y="275"/>
                      <a:pt x="36" y="266"/>
                    </a:cubicBezTo>
                    <a:lnTo>
                      <a:pt x="384" y="34"/>
                    </a:lnTo>
                    <a:cubicBezTo>
                      <a:pt x="393" y="34"/>
                      <a:pt x="393" y="16"/>
                      <a:pt x="393" y="7"/>
                    </a:cubicBezTo>
                    <a:cubicBezTo>
                      <a:pt x="388" y="2"/>
                      <a:pt x="384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6"/>
              <p:cNvSpPr/>
              <p:nvPr/>
            </p:nvSpPr>
            <p:spPr>
              <a:xfrm>
                <a:off x="8476503" y="259566"/>
                <a:ext cx="1952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0" extrusionOk="0">
                    <a:moveTo>
                      <a:pt x="340" y="1"/>
                    </a:moveTo>
                    <a:cubicBezTo>
                      <a:pt x="336" y="1"/>
                      <a:pt x="333" y="2"/>
                      <a:pt x="330" y="4"/>
                    </a:cubicBezTo>
                    <a:cubicBezTo>
                      <a:pt x="214" y="85"/>
                      <a:pt x="107" y="165"/>
                      <a:pt x="9" y="263"/>
                    </a:cubicBezTo>
                    <a:cubicBezTo>
                      <a:pt x="0" y="272"/>
                      <a:pt x="0" y="281"/>
                      <a:pt x="9" y="290"/>
                    </a:cubicBezTo>
                    <a:lnTo>
                      <a:pt x="36" y="290"/>
                    </a:lnTo>
                    <a:cubicBezTo>
                      <a:pt x="134" y="192"/>
                      <a:pt x="241" y="111"/>
                      <a:pt x="357" y="40"/>
                    </a:cubicBezTo>
                    <a:cubicBezTo>
                      <a:pt x="366" y="31"/>
                      <a:pt x="366" y="22"/>
                      <a:pt x="357" y="13"/>
                    </a:cubicBezTo>
                    <a:cubicBezTo>
                      <a:pt x="357" y="7"/>
                      <a:pt x="348" y="1"/>
                      <a:pt x="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6"/>
              <p:cNvSpPr/>
              <p:nvPr/>
            </p:nvSpPr>
            <p:spPr>
              <a:xfrm>
                <a:off x="8486928" y="269247"/>
                <a:ext cx="15743" cy="1287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42" extrusionOk="0">
                    <a:moveTo>
                      <a:pt x="268" y="1"/>
                    </a:moveTo>
                    <a:cubicBezTo>
                      <a:pt x="170" y="63"/>
                      <a:pt x="90" y="135"/>
                      <a:pt x="10" y="206"/>
                    </a:cubicBezTo>
                    <a:cubicBezTo>
                      <a:pt x="1" y="215"/>
                      <a:pt x="1" y="224"/>
                      <a:pt x="10" y="233"/>
                    </a:cubicBezTo>
                    <a:cubicBezTo>
                      <a:pt x="10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36" y="233"/>
                    </a:cubicBezTo>
                    <a:cubicBezTo>
                      <a:pt x="108" y="161"/>
                      <a:pt x="197" y="90"/>
                      <a:pt x="286" y="37"/>
                    </a:cubicBezTo>
                    <a:cubicBezTo>
                      <a:pt x="295" y="28"/>
                      <a:pt x="295" y="19"/>
                      <a:pt x="295" y="10"/>
                    </a:cubicBezTo>
                    <a:cubicBezTo>
                      <a:pt x="286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6"/>
              <p:cNvSpPr/>
              <p:nvPr/>
            </p:nvSpPr>
            <p:spPr>
              <a:xfrm>
                <a:off x="8500225" y="274034"/>
                <a:ext cx="14733" cy="1191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4" extrusionOk="0">
                    <a:moveTo>
                      <a:pt x="241" y="0"/>
                    </a:moveTo>
                    <a:cubicBezTo>
                      <a:pt x="170" y="71"/>
                      <a:pt x="99" y="134"/>
                      <a:pt x="18" y="196"/>
                    </a:cubicBezTo>
                    <a:cubicBezTo>
                      <a:pt x="9" y="196"/>
                      <a:pt x="0" y="214"/>
                      <a:pt x="9" y="223"/>
                    </a:cubicBezTo>
                    <a:lnTo>
                      <a:pt x="36" y="223"/>
                    </a:lnTo>
                    <a:cubicBezTo>
                      <a:pt x="116" y="170"/>
                      <a:pt x="197" y="98"/>
                      <a:pt x="268" y="27"/>
                    </a:cubicBezTo>
                    <a:cubicBezTo>
                      <a:pt x="277" y="27"/>
                      <a:pt x="277" y="9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6"/>
              <p:cNvSpPr/>
              <p:nvPr/>
            </p:nvSpPr>
            <p:spPr>
              <a:xfrm>
                <a:off x="8704731" y="270683"/>
                <a:ext cx="75952" cy="127709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401" extrusionOk="0">
                    <a:moveTo>
                      <a:pt x="1410" y="1"/>
                    </a:moveTo>
                    <a:cubicBezTo>
                      <a:pt x="1401" y="1"/>
                      <a:pt x="1392" y="10"/>
                      <a:pt x="1392" y="18"/>
                    </a:cubicBezTo>
                    <a:cubicBezTo>
                      <a:pt x="1303" y="955"/>
                      <a:pt x="785" y="1838"/>
                      <a:pt x="9" y="2365"/>
                    </a:cubicBezTo>
                    <a:cubicBezTo>
                      <a:pt x="0" y="2374"/>
                      <a:pt x="0" y="2383"/>
                      <a:pt x="0" y="2391"/>
                    </a:cubicBezTo>
                    <a:cubicBezTo>
                      <a:pt x="9" y="2400"/>
                      <a:pt x="9" y="2400"/>
                      <a:pt x="18" y="2400"/>
                    </a:cubicBezTo>
                    <a:lnTo>
                      <a:pt x="27" y="2400"/>
                    </a:lnTo>
                    <a:cubicBezTo>
                      <a:pt x="821" y="1865"/>
                      <a:pt x="1339" y="973"/>
                      <a:pt x="1428" y="27"/>
                    </a:cubicBezTo>
                    <a:cubicBezTo>
                      <a:pt x="1428" y="10"/>
                      <a:pt x="1419" y="1"/>
                      <a:pt x="1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6"/>
              <p:cNvSpPr/>
              <p:nvPr/>
            </p:nvSpPr>
            <p:spPr>
              <a:xfrm>
                <a:off x="8454218" y="293129"/>
                <a:ext cx="41805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94" extrusionOk="0">
                    <a:moveTo>
                      <a:pt x="766" y="0"/>
                    </a:moveTo>
                    <a:cubicBezTo>
                      <a:pt x="761" y="0"/>
                      <a:pt x="754" y="2"/>
                      <a:pt x="749" y="7"/>
                    </a:cubicBezTo>
                    <a:cubicBezTo>
                      <a:pt x="482" y="194"/>
                      <a:pt x="232" y="417"/>
                      <a:pt x="9" y="667"/>
                    </a:cubicBezTo>
                    <a:cubicBezTo>
                      <a:pt x="0" y="676"/>
                      <a:pt x="0" y="685"/>
                      <a:pt x="9" y="694"/>
                    </a:cubicBezTo>
                    <a:lnTo>
                      <a:pt x="36" y="694"/>
                    </a:lnTo>
                    <a:cubicBezTo>
                      <a:pt x="259" y="444"/>
                      <a:pt x="509" y="221"/>
                      <a:pt x="776" y="34"/>
                    </a:cubicBezTo>
                    <a:cubicBezTo>
                      <a:pt x="785" y="25"/>
                      <a:pt x="785" y="16"/>
                      <a:pt x="776" y="7"/>
                    </a:cubicBezTo>
                    <a:cubicBezTo>
                      <a:pt x="776" y="2"/>
                      <a:pt x="772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6"/>
              <p:cNvSpPr/>
              <p:nvPr/>
            </p:nvSpPr>
            <p:spPr>
              <a:xfrm>
                <a:off x="8467940" y="297863"/>
                <a:ext cx="42763" cy="4404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28" extrusionOk="0">
                    <a:moveTo>
                      <a:pt x="786" y="0"/>
                    </a:moveTo>
                    <a:cubicBezTo>
                      <a:pt x="781" y="0"/>
                      <a:pt x="777" y="3"/>
                      <a:pt x="777" y="7"/>
                    </a:cubicBezTo>
                    <a:cubicBezTo>
                      <a:pt x="474" y="230"/>
                      <a:pt x="215" y="498"/>
                      <a:pt x="10" y="801"/>
                    </a:cubicBezTo>
                    <a:cubicBezTo>
                      <a:pt x="1" y="810"/>
                      <a:pt x="1" y="819"/>
                      <a:pt x="10" y="828"/>
                    </a:cubicBezTo>
                    <a:lnTo>
                      <a:pt x="19" y="828"/>
                    </a:lnTo>
                    <a:cubicBezTo>
                      <a:pt x="28" y="828"/>
                      <a:pt x="36" y="828"/>
                      <a:pt x="36" y="819"/>
                    </a:cubicBezTo>
                    <a:cubicBezTo>
                      <a:pt x="251" y="516"/>
                      <a:pt x="500" y="257"/>
                      <a:pt x="795" y="34"/>
                    </a:cubicBezTo>
                    <a:cubicBezTo>
                      <a:pt x="804" y="34"/>
                      <a:pt x="804" y="16"/>
                      <a:pt x="795" y="7"/>
                    </a:cubicBezTo>
                    <a:cubicBezTo>
                      <a:pt x="795" y="3"/>
                      <a:pt x="790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6"/>
              <p:cNvSpPr/>
              <p:nvPr/>
            </p:nvSpPr>
            <p:spPr>
              <a:xfrm>
                <a:off x="8476025" y="305575"/>
                <a:ext cx="51273" cy="51541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9" extrusionOk="0">
                    <a:moveTo>
                      <a:pt x="942" y="1"/>
                    </a:moveTo>
                    <a:cubicBezTo>
                      <a:pt x="939" y="1"/>
                      <a:pt x="937" y="2"/>
                      <a:pt x="937" y="5"/>
                    </a:cubicBezTo>
                    <a:cubicBezTo>
                      <a:pt x="598" y="290"/>
                      <a:pt x="286" y="602"/>
                      <a:pt x="0" y="941"/>
                    </a:cubicBezTo>
                    <a:cubicBezTo>
                      <a:pt x="0" y="950"/>
                      <a:pt x="0" y="959"/>
                      <a:pt x="9" y="968"/>
                    </a:cubicBezTo>
                    <a:lnTo>
                      <a:pt x="18" y="968"/>
                    </a:lnTo>
                    <a:cubicBezTo>
                      <a:pt x="27" y="968"/>
                      <a:pt x="27" y="968"/>
                      <a:pt x="36" y="959"/>
                    </a:cubicBezTo>
                    <a:cubicBezTo>
                      <a:pt x="313" y="629"/>
                      <a:pt x="625" y="317"/>
                      <a:pt x="955" y="32"/>
                    </a:cubicBezTo>
                    <a:cubicBezTo>
                      <a:pt x="964" y="32"/>
                      <a:pt x="964" y="14"/>
                      <a:pt x="964" y="5"/>
                    </a:cubicBezTo>
                    <a:cubicBezTo>
                      <a:pt x="958" y="5"/>
                      <a:pt x="948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6"/>
              <p:cNvSpPr/>
              <p:nvPr/>
            </p:nvSpPr>
            <p:spPr>
              <a:xfrm>
                <a:off x="8493098" y="304512"/>
                <a:ext cx="66006" cy="61594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8" extrusionOk="0">
                    <a:moveTo>
                      <a:pt x="1218" y="0"/>
                    </a:moveTo>
                    <a:cubicBezTo>
                      <a:pt x="1214" y="0"/>
                      <a:pt x="1209" y="2"/>
                      <a:pt x="1205" y="7"/>
                    </a:cubicBezTo>
                    <a:cubicBezTo>
                      <a:pt x="786" y="355"/>
                      <a:pt x="384" y="730"/>
                      <a:pt x="1" y="1122"/>
                    </a:cubicBezTo>
                    <a:cubicBezTo>
                      <a:pt x="1" y="1131"/>
                      <a:pt x="1" y="1149"/>
                      <a:pt x="10" y="1149"/>
                    </a:cubicBezTo>
                    <a:cubicBezTo>
                      <a:pt x="10" y="1158"/>
                      <a:pt x="10" y="1158"/>
                      <a:pt x="18" y="1158"/>
                    </a:cubicBezTo>
                    <a:cubicBezTo>
                      <a:pt x="27" y="1158"/>
                      <a:pt x="27" y="1158"/>
                      <a:pt x="27" y="1149"/>
                    </a:cubicBezTo>
                    <a:cubicBezTo>
                      <a:pt x="402" y="756"/>
                      <a:pt x="812" y="382"/>
                      <a:pt x="1232" y="34"/>
                    </a:cubicBezTo>
                    <a:cubicBezTo>
                      <a:pt x="1241" y="25"/>
                      <a:pt x="1241" y="16"/>
                      <a:pt x="1232" y="7"/>
                    </a:cubicBezTo>
                    <a:cubicBezTo>
                      <a:pt x="1227" y="2"/>
                      <a:pt x="1223" y="0"/>
                      <a:pt x="1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6"/>
              <p:cNvSpPr/>
              <p:nvPr/>
            </p:nvSpPr>
            <p:spPr>
              <a:xfrm>
                <a:off x="8504959" y="315416"/>
                <a:ext cx="72175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01" extrusionOk="0">
                    <a:moveTo>
                      <a:pt x="1334" y="0"/>
                    </a:moveTo>
                    <a:cubicBezTo>
                      <a:pt x="1330" y="0"/>
                      <a:pt x="1325" y="3"/>
                      <a:pt x="1321" y="7"/>
                    </a:cubicBezTo>
                    <a:cubicBezTo>
                      <a:pt x="857" y="391"/>
                      <a:pt x="411" y="810"/>
                      <a:pt x="10" y="1265"/>
                    </a:cubicBezTo>
                    <a:cubicBezTo>
                      <a:pt x="1" y="1274"/>
                      <a:pt x="1" y="1283"/>
                      <a:pt x="10" y="1292"/>
                    </a:cubicBezTo>
                    <a:cubicBezTo>
                      <a:pt x="10" y="1292"/>
                      <a:pt x="18" y="1301"/>
                      <a:pt x="18" y="1301"/>
                    </a:cubicBezTo>
                    <a:cubicBezTo>
                      <a:pt x="27" y="1301"/>
                      <a:pt x="27" y="1292"/>
                      <a:pt x="36" y="1292"/>
                    </a:cubicBezTo>
                    <a:cubicBezTo>
                      <a:pt x="438" y="837"/>
                      <a:pt x="875" y="417"/>
                      <a:pt x="1348" y="34"/>
                    </a:cubicBezTo>
                    <a:cubicBezTo>
                      <a:pt x="1357" y="25"/>
                      <a:pt x="1357" y="16"/>
                      <a:pt x="1348" y="7"/>
                    </a:cubicBezTo>
                    <a:cubicBezTo>
                      <a:pt x="1343" y="3"/>
                      <a:pt x="1339" y="0"/>
                      <a:pt x="1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6"/>
              <p:cNvSpPr/>
              <p:nvPr/>
            </p:nvSpPr>
            <p:spPr>
              <a:xfrm>
                <a:off x="8528680" y="310203"/>
                <a:ext cx="79303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497" extrusionOk="0">
                    <a:moveTo>
                      <a:pt x="1474" y="0"/>
                    </a:moveTo>
                    <a:cubicBezTo>
                      <a:pt x="1468" y="0"/>
                      <a:pt x="1464" y="3"/>
                      <a:pt x="1464" y="7"/>
                    </a:cubicBezTo>
                    <a:cubicBezTo>
                      <a:pt x="937" y="453"/>
                      <a:pt x="456" y="944"/>
                      <a:pt x="1" y="1470"/>
                    </a:cubicBezTo>
                    <a:cubicBezTo>
                      <a:pt x="1" y="1470"/>
                      <a:pt x="1" y="1488"/>
                      <a:pt x="10" y="1497"/>
                    </a:cubicBezTo>
                    <a:lnTo>
                      <a:pt x="19" y="1497"/>
                    </a:lnTo>
                    <a:cubicBezTo>
                      <a:pt x="27" y="1497"/>
                      <a:pt x="27" y="1497"/>
                      <a:pt x="36" y="1488"/>
                    </a:cubicBezTo>
                    <a:cubicBezTo>
                      <a:pt x="482" y="970"/>
                      <a:pt x="964" y="480"/>
                      <a:pt x="1482" y="34"/>
                    </a:cubicBezTo>
                    <a:cubicBezTo>
                      <a:pt x="1491" y="25"/>
                      <a:pt x="1491" y="16"/>
                      <a:pt x="1491" y="7"/>
                    </a:cubicBezTo>
                    <a:cubicBezTo>
                      <a:pt x="1486" y="3"/>
                      <a:pt x="1479" y="0"/>
                      <a:pt x="1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6"/>
              <p:cNvSpPr/>
              <p:nvPr/>
            </p:nvSpPr>
            <p:spPr>
              <a:xfrm>
                <a:off x="8543892" y="308182"/>
                <a:ext cx="90206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69" extrusionOk="0">
                    <a:moveTo>
                      <a:pt x="1659" y="0"/>
                    </a:moveTo>
                    <a:cubicBezTo>
                      <a:pt x="1089" y="518"/>
                      <a:pt x="535" y="1071"/>
                      <a:pt x="9" y="1642"/>
                    </a:cubicBezTo>
                    <a:cubicBezTo>
                      <a:pt x="0" y="1651"/>
                      <a:pt x="0" y="1660"/>
                      <a:pt x="9" y="1669"/>
                    </a:cubicBezTo>
                    <a:lnTo>
                      <a:pt x="36" y="1669"/>
                    </a:lnTo>
                    <a:cubicBezTo>
                      <a:pt x="562" y="1098"/>
                      <a:pt x="1115" y="545"/>
                      <a:pt x="1686" y="27"/>
                    </a:cubicBezTo>
                    <a:cubicBezTo>
                      <a:pt x="1695" y="27"/>
                      <a:pt x="1695" y="9"/>
                      <a:pt x="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6"/>
              <p:cNvSpPr/>
              <p:nvPr/>
            </p:nvSpPr>
            <p:spPr>
              <a:xfrm>
                <a:off x="8562401" y="309724"/>
                <a:ext cx="100631" cy="94838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1783" extrusionOk="0">
                    <a:moveTo>
                      <a:pt x="1869" y="0"/>
                    </a:moveTo>
                    <a:cubicBezTo>
                      <a:pt x="1865" y="0"/>
                      <a:pt x="1860" y="3"/>
                      <a:pt x="1856" y="7"/>
                    </a:cubicBezTo>
                    <a:lnTo>
                      <a:pt x="9" y="1756"/>
                    </a:lnTo>
                    <a:cubicBezTo>
                      <a:pt x="0" y="1756"/>
                      <a:pt x="0" y="1773"/>
                      <a:pt x="9" y="1782"/>
                    </a:cubicBezTo>
                    <a:lnTo>
                      <a:pt x="36" y="1782"/>
                    </a:lnTo>
                    <a:lnTo>
                      <a:pt x="1882" y="34"/>
                    </a:lnTo>
                    <a:cubicBezTo>
                      <a:pt x="1891" y="25"/>
                      <a:pt x="1891" y="16"/>
                      <a:pt x="1882" y="7"/>
                    </a:cubicBezTo>
                    <a:cubicBezTo>
                      <a:pt x="1878" y="3"/>
                      <a:pt x="1874" y="0"/>
                      <a:pt x="1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6"/>
              <p:cNvSpPr/>
              <p:nvPr/>
            </p:nvSpPr>
            <p:spPr>
              <a:xfrm>
                <a:off x="8589420" y="300682"/>
                <a:ext cx="117278" cy="108135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33" extrusionOk="0">
                    <a:moveTo>
                      <a:pt x="2182" y="1"/>
                    </a:moveTo>
                    <a:cubicBezTo>
                      <a:pt x="2177" y="1"/>
                      <a:pt x="2173" y="3"/>
                      <a:pt x="2168" y="8"/>
                    </a:cubicBezTo>
                    <a:cubicBezTo>
                      <a:pt x="1410" y="623"/>
                      <a:pt x="688" y="1301"/>
                      <a:pt x="1" y="2006"/>
                    </a:cubicBezTo>
                    <a:cubicBezTo>
                      <a:pt x="1" y="2006"/>
                      <a:pt x="1" y="2024"/>
                      <a:pt x="1" y="2024"/>
                    </a:cubicBezTo>
                    <a:cubicBezTo>
                      <a:pt x="10" y="2033"/>
                      <a:pt x="10" y="2033"/>
                      <a:pt x="18" y="2033"/>
                    </a:cubicBezTo>
                    <a:cubicBezTo>
                      <a:pt x="18" y="2033"/>
                      <a:pt x="27" y="2033"/>
                      <a:pt x="27" y="2024"/>
                    </a:cubicBezTo>
                    <a:cubicBezTo>
                      <a:pt x="705" y="1328"/>
                      <a:pt x="1437" y="650"/>
                      <a:pt x="2195" y="34"/>
                    </a:cubicBezTo>
                    <a:cubicBezTo>
                      <a:pt x="2204" y="25"/>
                      <a:pt x="2204" y="16"/>
                      <a:pt x="2195" y="8"/>
                    </a:cubicBezTo>
                    <a:cubicBezTo>
                      <a:pt x="2191" y="3"/>
                      <a:pt x="2186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6"/>
              <p:cNvSpPr/>
              <p:nvPr/>
            </p:nvSpPr>
            <p:spPr>
              <a:xfrm>
                <a:off x="8617876" y="294991"/>
                <a:ext cx="117278" cy="11100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87" extrusionOk="0">
                    <a:moveTo>
                      <a:pt x="2191" y="1"/>
                    </a:moveTo>
                    <a:cubicBezTo>
                      <a:pt x="2187" y="1"/>
                      <a:pt x="2182" y="3"/>
                      <a:pt x="2178" y="8"/>
                    </a:cubicBezTo>
                    <a:lnTo>
                      <a:pt x="10" y="2050"/>
                    </a:lnTo>
                    <a:cubicBezTo>
                      <a:pt x="1" y="2059"/>
                      <a:pt x="1" y="2068"/>
                      <a:pt x="10" y="2077"/>
                    </a:cubicBezTo>
                    <a:cubicBezTo>
                      <a:pt x="10" y="2077"/>
                      <a:pt x="19" y="2086"/>
                      <a:pt x="19" y="2086"/>
                    </a:cubicBezTo>
                    <a:cubicBezTo>
                      <a:pt x="28" y="2086"/>
                      <a:pt x="28" y="2077"/>
                      <a:pt x="37" y="2077"/>
                    </a:cubicBezTo>
                    <a:lnTo>
                      <a:pt x="2204" y="34"/>
                    </a:lnTo>
                    <a:cubicBezTo>
                      <a:pt x="2204" y="25"/>
                      <a:pt x="2204" y="16"/>
                      <a:pt x="2204" y="8"/>
                    </a:cubicBezTo>
                    <a:cubicBezTo>
                      <a:pt x="2200" y="3"/>
                      <a:pt x="2195" y="1"/>
                      <a:pt x="2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6"/>
              <p:cNvSpPr/>
              <p:nvPr/>
            </p:nvSpPr>
            <p:spPr>
              <a:xfrm>
                <a:off x="8650639" y="288821"/>
                <a:ext cx="115842" cy="11239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2113" extrusionOk="0">
                    <a:moveTo>
                      <a:pt x="2155" y="1"/>
                    </a:moveTo>
                    <a:cubicBezTo>
                      <a:pt x="2150" y="1"/>
                      <a:pt x="2146" y="3"/>
                      <a:pt x="2141" y="8"/>
                    </a:cubicBezTo>
                    <a:cubicBezTo>
                      <a:pt x="1446" y="703"/>
                      <a:pt x="723" y="1408"/>
                      <a:pt x="0" y="2077"/>
                    </a:cubicBezTo>
                    <a:cubicBezTo>
                      <a:pt x="0" y="2086"/>
                      <a:pt x="0" y="2104"/>
                      <a:pt x="0" y="2104"/>
                    </a:cubicBezTo>
                    <a:cubicBezTo>
                      <a:pt x="9" y="2113"/>
                      <a:pt x="9" y="2113"/>
                      <a:pt x="18" y="2113"/>
                    </a:cubicBezTo>
                    <a:cubicBezTo>
                      <a:pt x="18" y="2113"/>
                      <a:pt x="27" y="2113"/>
                      <a:pt x="27" y="2104"/>
                    </a:cubicBezTo>
                    <a:cubicBezTo>
                      <a:pt x="750" y="1435"/>
                      <a:pt x="1472" y="730"/>
                      <a:pt x="2168" y="34"/>
                    </a:cubicBezTo>
                    <a:cubicBezTo>
                      <a:pt x="2177" y="25"/>
                      <a:pt x="2177" y="16"/>
                      <a:pt x="2168" y="8"/>
                    </a:cubicBezTo>
                    <a:cubicBezTo>
                      <a:pt x="2164" y="3"/>
                      <a:pt x="2159" y="1"/>
                      <a:pt x="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6"/>
              <p:cNvSpPr/>
              <p:nvPr/>
            </p:nvSpPr>
            <p:spPr>
              <a:xfrm>
                <a:off x="8677180" y="329192"/>
                <a:ext cx="78345" cy="73455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81" extrusionOk="0">
                    <a:moveTo>
                      <a:pt x="1456" y="0"/>
                    </a:moveTo>
                    <a:cubicBezTo>
                      <a:pt x="1451" y="0"/>
                      <a:pt x="1446" y="2"/>
                      <a:pt x="1446" y="7"/>
                    </a:cubicBezTo>
                    <a:lnTo>
                      <a:pt x="10" y="1345"/>
                    </a:lnTo>
                    <a:cubicBezTo>
                      <a:pt x="1" y="1354"/>
                      <a:pt x="1" y="1363"/>
                      <a:pt x="10" y="1372"/>
                    </a:cubicBezTo>
                    <a:cubicBezTo>
                      <a:pt x="10" y="1372"/>
                      <a:pt x="10" y="1381"/>
                      <a:pt x="19" y="1381"/>
                    </a:cubicBezTo>
                    <a:cubicBezTo>
                      <a:pt x="28" y="1381"/>
                      <a:pt x="28" y="1372"/>
                      <a:pt x="28" y="1372"/>
                    </a:cubicBezTo>
                    <a:lnTo>
                      <a:pt x="1464" y="34"/>
                    </a:lnTo>
                    <a:cubicBezTo>
                      <a:pt x="1473" y="25"/>
                      <a:pt x="1473" y="16"/>
                      <a:pt x="1473" y="7"/>
                    </a:cubicBezTo>
                    <a:cubicBezTo>
                      <a:pt x="1468" y="2"/>
                      <a:pt x="1462" y="0"/>
                      <a:pt x="14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6"/>
              <p:cNvSpPr/>
              <p:nvPr/>
            </p:nvSpPr>
            <p:spPr>
              <a:xfrm>
                <a:off x="8702816" y="371425"/>
                <a:ext cx="28987" cy="2409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53" extrusionOk="0">
                    <a:moveTo>
                      <a:pt x="532" y="0"/>
                    </a:moveTo>
                    <a:cubicBezTo>
                      <a:pt x="527" y="0"/>
                      <a:pt x="523" y="2"/>
                      <a:pt x="518" y="7"/>
                    </a:cubicBezTo>
                    <a:lnTo>
                      <a:pt x="10" y="417"/>
                    </a:lnTo>
                    <a:cubicBezTo>
                      <a:pt x="1" y="426"/>
                      <a:pt x="1" y="435"/>
                      <a:pt x="1" y="444"/>
                    </a:cubicBezTo>
                    <a:cubicBezTo>
                      <a:pt x="10" y="453"/>
                      <a:pt x="10" y="453"/>
                      <a:pt x="19" y="453"/>
                    </a:cubicBezTo>
                    <a:cubicBezTo>
                      <a:pt x="19" y="453"/>
                      <a:pt x="27" y="453"/>
                      <a:pt x="27" y="444"/>
                    </a:cubicBezTo>
                    <a:lnTo>
                      <a:pt x="536" y="34"/>
                    </a:lnTo>
                    <a:cubicBezTo>
                      <a:pt x="545" y="34"/>
                      <a:pt x="545" y="16"/>
                      <a:pt x="545" y="7"/>
                    </a:cubicBezTo>
                    <a:cubicBezTo>
                      <a:pt x="540" y="2"/>
                      <a:pt x="536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6"/>
              <p:cNvSpPr/>
              <p:nvPr/>
            </p:nvSpPr>
            <p:spPr>
              <a:xfrm>
                <a:off x="8553359" y="350468"/>
                <a:ext cx="375397" cy="362064"/>
              </a:xfrm>
              <a:custGeom>
                <a:avLst/>
                <a:gdLst/>
                <a:ahLst/>
                <a:cxnLst/>
                <a:rect l="l" t="t" r="r" b="b"/>
                <a:pathLst>
                  <a:path w="7058" h="6807" extrusionOk="0">
                    <a:moveTo>
                      <a:pt x="4600" y="0"/>
                    </a:moveTo>
                    <a:cubicBezTo>
                      <a:pt x="4550" y="0"/>
                      <a:pt x="4498" y="3"/>
                      <a:pt x="4443" y="8"/>
                    </a:cubicBezTo>
                    <a:cubicBezTo>
                      <a:pt x="3640" y="80"/>
                      <a:pt x="2873" y="419"/>
                      <a:pt x="2231" y="909"/>
                    </a:cubicBezTo>
                    <a:cubicBezTo>
                      <a:pt x="1597" y="1400"/>
                      <a:pt x="1071" y="2033"/>
                      <a:pt x="670" y="2729"/>
                    </a:cubicBezTo>
                    <a:cubicBezTo>
                      <a:pt x="313" y="3327"/>
                      <a:pt x="36" y="3978"/>
                      <a:pt x="18" y="4674"/>
                    </a:cubicBezTo>
                    <a:cubicBezTo>
                      <a:pt x="1" y="5361"/>
                      <a:pt x="277" y="6083"/>
                      <a:pt x="848" y="6467"/>
                    </a:cubicBezTo>
                    <a:cubicBezTo>
                      <a:pt x="1202" y="6715"/>
                      <a:pt x="1631" y="6807"/>
                      <a:pt x="2069" y="6807"/>
                    </a:cubicBezTo>
                    <a:cubicBezTo>
                      <a:pt x="2293" y="6807"/>
                      <a:pt x="2519" y="6783"/>
                      <a:pt x="2739" y="6744"/>
                    </a:cubicBezTo>
                    <a:cubicBezTo>
                      <a:pt x="4443" y="6431"/>
                      <a:pt x="5951" y="5209"/>
                      <a:pt x="6620" y="3612"/>
                    </a:cubicBezTo>
                    <a:cubicBezTo>
                      <a:pt x="6923" y="2881"/>
                      <a:pt x="7057" y="2069"/>
                      <a:pt x="6914" y="1293"/>
                    </a:cubicBezTo>
                    <a:cubicBezTo>
                      <a:pt x="6843" y="945"/>
                      <a:pt x="6691" y="561"/>
                      <a:pt x="6352" y="428"/>
                    </a:cubicBezTo>
                    <a:cubicBezTo>
                      <a:pt x="6049" y="303"/>
                      <a:pt x="5701" y="338"/>
                      <a:pt x="5389" y="205"/>
                    </a:cubicBezTo>
                    <a:cubicBezTo>
                      <a:pt x="5116" y="83"/>
                      <a:pt x="4888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6"/>
              <p:cNvSpPr/>
              <p:nvPr/>
            </p:nvSpPr>
            <p:spPr>
              <a:xfrm>
                <a:off x="8543413" y="350255"/>
                <a:ext cx="417096" cy="368447"/>
              </a:xfrm>
              <a:custGeom>
                <a:avLst/>
                <a:gdLst/>
                <a:ahLst/>
                <a:cxnLst/>
                <a:rect l="l" t="t" r="r" b="b"/>
                <a:pathLst>
                  <a:path w="7842" h="6927" extrusionOk="0">
                    <a:moveTo>
                      <a:pt x="4781" y="1"/>
                    </a:moveTo>
                    <a:cubicBezTo>
                      <a:pt x="4731" y="1"/>
                      <a:pt x="4681" y="4"/>
                      <a:pt x="4631" y="12"/>
                    </a:cubicBezTo>
                    <a:lnTo>
                      <a:pt x="4631" y="12"/>
                    </a:lnTo>
                    <a:cubicBezTo>
                      <a:pt x="4680" y="5"/>
                      <a:pt x="4729" y="1"/>
                      <a:pt x="4777" y="1"/>
                    </a:cubicBezTo>
                    <a:cubicBezTo>
                      <a:pt x="5180" y="1"/>
                      <a:pt x="5542" y="243"/>
                      <a:pt x="5933" y="307"/>
                    </a:cubicBezTo>
                    <a:cubicBezTo>
                      <a:pt x="6816" y="369"/>
                      <a:pt x="7048" y="788"/>
                      <a:pt x="7119" y="1618"/>
                    </a:cubicBezTo>
                    <a:cubicBezTo>
                      <a:pt x="7271" y="4098"/>
                      <a:pt x="5130" y="6310"/>
                      <a:pt x="2748" y="6658"/>
                    </a:cubicBezTo>
                    <a:cubicBezTo>
                      <a:pt x="2575" y="6688"/>
                      <a:pt x="2407" y="6703"/>
                      <a:pt x="2247" y="6703"/>
                    </a:cubicBezTo>
                    <a:cubicBezTo>
                      <a:pt x="1027" y="6703"/>
                      <a:pt x="208" y="5857"/>
                      <a:pt x="295" y="4508"/>
                    </a:cubicBezTo>
                    <a:cubicBezTo>
                      <a:pt x="321" y="4071"/>
                      <a:pt x="464" y="3643"/>
                      <a:pt x="643" y="3242"/>
                    </a:cubicBezTo>
                    <a:cubicBezTo>
                      <a:pt x="1383" y="1645"/>
                      <a:pt x="2801" y="182"/>
                      <a:pt x="4630" y="12"/>
                    </a:cubicBezTo>
                    <a:lnTo>
                      <a:pt x="4630" y="12"/>
                    </a:lnTo>
                    <a:cubicBezTo>
                      <a:pt x="3738" y="93"/>
                      <a:pt x="2891" y="503"/>
                      <a:pt x="2204" y="1074"/>
                    </a:cubicBezTo>
                    <a:cubicBezTo>
                      <a:pt x="1214" y="1939"/>
                      <a:pt x="321" y="3161"/>
                      <a:pt x="143" y="4491"/>
                    </a:cubicBezTo>
                    <a:cubicBezTo>
                      <a:pt x="0" y="5966"/>
                      <a:pt x="923" y="6927"/>
                      <a:pt x="2265" y="6927"/>
                    </a:cubicBezTo>
                    <a:cubicBezTo>
                      <a:pt x="2431" y="6927"/>
                      <a:pt x="2605" y="6912"/>
                      <a:pt x="2784" y="6881"/>
                    </a:cubicBezTo>
                    <a:cubicBezTo>
                      <a:pt x="5460" y="6507"/>
                      <a:pt x="7842" y="3661"/>
                      <a:pt x="7021" y="958"/>
                    </a:cubicBezTo>
                    <a:cubicBezTo>
                      <a:pt x="6834" y="440"/>
                      <a:pt x="6423" y="351"/>
                      <a:pt x="5933" y="298"/>
                    </a:cubicBezTo>
                    <a:cubicBezTo>
                      <a:pt x="5544" y="234"/>
                      <a:pt x="5183" y="1"/>
                      <a:pt x="4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6"/>
              <p:cNvSpPr/>
              <p:nvPr/>
            </p:nvSpPr>
            <p:spPr>
              <a:xfrm>
                <a:off x="8588942" y="472805"/>
                <a:ext cx="325082" cy="180208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3388" extrusionOk="0">
                    <a:moveTo>
                      <a:pt x="6112" y="1"/>
                    </a:moveTo>
                    <a:lnTo>
                      <a:pt x="6112" y="1"/>
                    </a:lnTo>
                    <a:cubicBezTo>
                      <a:pt x="5826" y="590"/>
                      <a:pt x="5407" y="1098"/>
                      <a:pt x="4934" y="1535"/>
                    </a:cubicBezTo>
                    <a:cubicBezTo>
                      <a:pt x="4452" y="1964"/>
                      <a:pt x="3908" y="2320"/>
                      <a:pt x="3328" y="2615"/>
                    </a:cubicBezTo>
                    <a:cubicBezTo>
                      <a:pt x="2766" y="2900"/>
                      <a:pt x="2160" y="3177"/>
                      <a:pt x="1526" y="3221"/>
                    </a:cubicBezTo>
                    <a:cubicBezTo>
                      <a:pt x="1493" y="3223"/>
                      <a:pt x="1460" y="3224"/>
                      <a:pt x="1427" y="3224"/>
                    </a:cubicBezTo>
                    <a:cubicBezTo>
                      <a:pt x="829" y="3224"/>
                      <a:pt x="187" y="2920"/>
                      <a:pt x="1" y="2320"/>
                    </a:cubicBezTo>
                    <a:lnTo>
                      <a:pt x="1" y="2320"/>
                    </a:lnTo>
                    <a:cubicBezTo>
                      <a:pt x="72" y="2829"/>
                      <a:pt x="545" y="3195"/>
                      <a:pt x="1018" y="3328"/>
                    </a:cubicBezTo>
                    <a:cubicBezTo>
                      <a:pt x="1173" y="3369"/>
                      <a:pt x="1337" y="3387"/>
                      <a:pt x="1506" y="3387"/>
                    </a:cubicBezTo>
                    <a:cubicBezTo>
                      <a:pt x="2734" y="3387"/>
                      <a:pt x="4274" y="2420"/>
                      <a:pt x="5050" y="1660"/>
                    </a:cubicBezTo>
                    <a:cubicBezTo>
                      <a:pt x="5523" y="1196"/>
                      <a:pt x="5906" y="625"/>
                      <a:pt x="6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6"/>
              <p:cNvSpPr/>
              <p:nvPr/>
            </p:nvSpPr>
            <p:spPr>
              <a:xfrm>
                <a:off x="8634151" y="364723"/>
                <a:ext cx="215356" cy="277758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5222" extrusionOk="0">
                    <a:moveTo>
                      <a:pt x="3920" y="1"/>
                    </a:moveTo>
                    <a:cubicBezTo>
                      <a:pt x="3433" y="1"/>
                      <a:pt x="2436" y="1095"/>
                      <a:pt x="2193" y="1355"/>
                    </a:cubicBezTo>
                    <a:cubicBezTo>
                      <a:pt x="1613" y="1953"/>
                      <a:pt x="1122" y="2622"/>
                      <a:pt x="721" y="3353"/>
                    </a:cubicBezTo>
                    <a:cubicBezTo>
                      <a:pt x="507" y="3755"/>
                      <a:pt x="319" y="4174"/>
                      <a:pt x="159" y="4602"/>
                    </a:cubicBezTo>
                    <a:cubicBezTo>
                      <a:pt x="114" y="4736"/>
                      <a:pt x="70" y="4861"/>
                      <a:pt x="34" y="4986"/>
                    </a:cubicBezTo>
                    <a:cubicBezTo>
                      <a:pt x="1" y="5119"/>
                      <a:pt x="106" y="5222"/>
                      <a:pt x="217" y="5222"/>
                    </a:cubicBezTo>
                    <a:cubicBezTo>
                      <a:pt x="255" y="5222"/>
                      <a:pt x="294" y="5209"/>
                      <a:pt x="328" y="5182"/>
                    </a:cubicBezTo>
                    <a:cubicBezTo>
                      <a:pt x="328" y="5173"/>
                      <a:pt x="337" y="5173"/>
                      <a:pt x="337" y="5173"/>
                    </a:cubicBezTo>
                    <a:cubicBezTo>
                      <a:pt x="774" y="4798"/>
                      <a:pt x="1060" y="4290"/>
                      <a:pt x="1399" y="3835"/>
                    </a:cubicBezTo>
                    <a:cubicBezTo>
                      <a:pt x="1872" y="3211"/>
                      <a:pt x="2443" y="2666"/>
                      <a:pt x="2951" y="2078"/>
                    </a:cubicBezTo>
                    <a:cubicBezTo>
                      <a:pt x="3433" y="1516"/>
                      <a:pt x="3968" y="793"/>
                      <a:pt x="4048" y="35"/>
                    </a:cubicBezTo>
                    <a:cubicBezTo>
                      <a:pt x="4011" y="11"/>
                      <a:pt x="3968" y="1"/>
                      <a:pt x="3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6"/>
              <p:cNvSpPr/>
              <p:nvPr/>
            </p:nvSpPr>
            <p:spPr>
              <a:xfrm>
                <a:off x="8597505" y="446263"/>
                <a:ext cx="147595" cy="1798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382" extrusionOk="0">
                    <a:moveTo>
                      <a:pt x="2739" y="0"/>
                    </a:moveTo>
                    <a:lnTo>
                      <a:pt x="1526" y="607"/>
                    </a:lnTo>
                    <a:cubicBezTo>
                      <a:pt x="1303" y="723"/>
                      <a:pt x="1071" y="839"/>
                      <a:pt x="866" y="991"/>
                    </a:cubicBezTo>
                    <a:cubicBezTo>
                      <a:pt x="473" y="1276"/>
                      <a:pt x="205" y="1669"/>
                      <a:pt x="107" y="2097"/>
                    </a:cubicBezTo>
                    <a:cubicBezTo>
                      <a:pt x="0" y="2561"/>
                      <a:pt x="116" y="3051"/>
                      <a:pt x="420" y="3373"/>
                    </a:cubicBezTo>
                    <a:cubicBezTo>
                      <a:pt x="420" y="3373"/>
                      <a:pt x="428" y="3381"/>
                      <a:pt x="428" y="3381"/>
                    </a:cubicBezTo>
                    <a:cubicBezTo>
                      <a:pt x="437" y="3381"/>
                      <a:pt x="437" y="3381"/>
                      <a:pt x="446" y="3373"/>
                    </a:cubicBezTo>
                    <a:cubicBezTo>
                      <a:pt x="455" y="3364"/>
                      <a:pt x="455" y="3355"/>
                      <a:pt x="446" y="3346"/>
                    </a:cubicBezTo>
                    <a:cubicBezTo>
                      <a:pt x="152" y="3034"/>
                      <a:pt x="36" y="2552"/>
                      <a:pt x="143" y="2106"/>
                    </a:cubicBezTo>
                    <a:cubicBezTo>
                      <a:pt x="232" y="1686"/>
                      <a:pt x="500" y="1303"/>
                      <a:pt x="883" y="1026"/>
                    </a:cubicBezTo>
                    <a:cubicBezTo>
                      <a:pt x="1089" y="875"/>
                      <a:pt x="1321" y="759"/>
                      <a:pt x="1544" y="643"/>
                    </a:cubicBezTo>
                    <a:lnTo>
                      <a:pt x="2757" y="36"/>
                    </a:lnTo>
                    <a:cubicBezTo>
                      <a:pt x="2766" y="27"/>
                      <a:pt x="2775" y="18"/>
                      <a:pt x="2766" y="9"/>
                    </a:cubicBezTo>
                    <a:cubicBezTo>
                      <a:pt x="2766" y="0"/>
                      <a:pt x="2748" y="0"/>
                      <a:pt x="2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6"/>
              <p:cNvSpPr/>
              <p:nvPr/>
            </p:nvSpPr>
            <p:spPr>
              <a:xfrm>
                <a:off x="8644469" y="650778"/>
                <a:ext cx="48932" cy="49414"/>
              </a:xfrm>
              <a:custGeom>
                <a:avLst/>
                <a:gdLst/>
                <a:ahLst/>
                <a:cxnLst/>
                <a:rect l="l" t="t" r="r" b="b"/>
                <a:pathLst>
                  <a:path w="920" h="929" extrusionOk="0">
                    <a:moveTo>
                      <a:pt x="857" y="0"/>
                    </a:moveTo>
                    <a:cubicBezTo>
                      <a:pt x="848" y="9"/>
                      <a:pt x="839" y="18"/>
                      <a:pt x="839" y="27"/>
                    </a:cubicBezTo>
                    <a:cubicBezTo>
                      <a:pt x="884" y="330"/>
                      <a:pt x="696" y="660"/>
                      <a:pt x="411" y="776"/>
                    </a:cubicBezTo>
                    <a:cubicBezTo>
                      <a:pt x="348" y="803"/>
                      <a:pt x="286" y="821"/>
                      <a:pt x="223" y="839"/>
                    </a:cubicBezTo>
                    <a:lnTo>
                      <a:pt x="18" y="892"/>
                    </a:lnTo>
                    <a:cubicBezTo>
                      <a:pt x="9" y="901"/>
                      <a:pt x="0" y="910"/>
                      <a:pt x="9" y="919"/>
                    </a:cubicBezTo>
                    <a:cubicBezTo>
                      <a:pt x="9" y="928"/>
                      <a:pt x="18" y="928"/>
                      <a:pt x="27" y="928"/>
                    </a:cubicBezTo>
                    <a:lnTo>
                      <a:pt x="232" y="875"/>
                    </a:lnTo>
                    <a:cubicBezTo>
                      <a:pt x="295" y="857"/>
                      <a:pt x="366" y="839"/>
                      <a:pt x="429" y="812"/>
                    </a:cubicBezTo>
                    <a:cubicBezTo>
                      <a:pt x="723" y="687"/>
                      <a:pt x="919" y="348"/>
                      <a:pt x="875" y="18"/>
                    </a:cubicBezTo>
                    <a:cubicBezTo>
                      <a:pt x="875" y="9"/>
                      <a:pt x="866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6"/>
              <p:cNvSpPr/>
              <p:nvPr/>
            </p:nvSpPr>
            <p:spPr>
              <a:xfrm>
                <a:off x="8613621" y="503815"/>
                <a:ext cx="32817" cy="3409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41" extrusionOk="0">
                    <a:moveTo>
                      <a:pt x="594" y="0"/>
                    </a:moveTo>
                    <a:cubicBezTo>
                      <a:pt x="589" y="0"/>
                      <a:pt x="585" y="2"/>
                      <a:pt x="580" y="7"/>
                    </a:cubicBezTo>
                    <a:lnTo>
                      <a:pt x="1" y="613"/>
                    </a:lnTo>
                    <a:cubicBezTo>
                      <a:pt x="1" y="622"/>
                      <a:pt x="1" y="631"/>
                      <a:pt x="1" y="640"/>
                    </a:cubicBezTo>
                    <a:lnTo>
                      <a:pt x="27" y="640"/>
                    </a:lnTo>
                    <a:lnTo>
                      <a:pt x="607" y="34"/>
                    </a:lnTo>
                    <a:cubicBezTo>
                      <a:pt x="616" y="25"/>
                      <a:pt x="616" y="16"/>
                      <a:pt x="607" y="7"/>
                    </a:cubicBezTo>
                    <a:cubicBezTo>
                      <a:pt x="603" y="2"/>
                      <a:pt x="598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6"/>
              <p:cNvSpPr/>
              <p:nvPr/>
            </p:nvSpPr>
            <p:spPr>
              <a:xfrm>
                <a:off x="8607451" y="493815"/>
                <a:ext cx="66484" cy="7207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55" extrusionOk="0">
                    <a:moveTo>
                      <a:pt x="1231" y="1"/>
                    </a:moveTo>
                    <a:cubicBezTo>
                      <a:pt x="1225" y="1"/>
                      <a:pt x="1218" y="3"/>
                      <a:pt x="1214" y="7"/>
                    </a:cubicBezTo>
                    <a:cubicBezTo>
                      <a:pt x="777" y="409"/>
                      <a:pt x="366" y="846"/>
                      <a:pt x="1" y="1319"/>
                    </a:cubicBezTo>
                    <a:cubicBezTo>
                      <a:pt x="1" y="1328"/>
                      <a:pt x="1" y="1346"/>
                      <a:pt x="10" y="1346"/>
                    </a:cubicBezTo>
                    <a:cubicBezTo>
                      <a:pt x="10" y="1354"/>
                      <a:pt x="18" y="1354"/>
                      <a:pt x="18" y="1354"/>
                    </a:cubicBezTo>
                    <a:cubicBezTo>
                      <a:pt x="27" y="1354"/>
                      <a:pt x="27" y="1346"/>
                      <a:pt x="36" y="1346"/>
                    </a:cubicBezTo>
                    <a:cubicBezTo>
                      <a:pt x="393" y="873"/>
                      <a:pt x="803" y="436"/>
                      <a:pt x="1241" y="34"/>
                    </a:cubicBezTo>
                    <a:cubicBezTo>
                      <a:pt x="1250" y="25"/>
                      <a:pt x="1250" y="16"/>
                      <a:pt x="1241" y="7"/>
                    </a:cubicBezTo>
                    <a:cubicBezTo>
                      <a:pt x="1241" y="3"/>
                      <a:pt x="1236" y="1"/>
                      <a:pt x="1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6"/>
              <p:cNvSpPr/>
              <p:nvPr/>
            </p:nvSpPr>
            <p:spPr>
              <a:xfrm>
                <a:off x="8604632" y="485624"/>
                <a:ext cx="91589" cy="102072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919" extrusionOk="0">
                    <a:moveTo>
                      <a:pt x="1713" y="1"/>
                    </a:moveTo>
                    <a:cubicBezTo>
                      <a:pt x="1704" y="1"/>
                      <a:pt x="1695" y="1"/>
                      <a:pt x="1686" y="10"/>
                    </a:cubicBezTo>
                    <a:cubicBezTo>
                      <a:pt x="1106" y="607"/>
                      <a:pt x="544" y="1241"/>
                      <a:pt x="9" y="1883"/>
                    </a:cubicBezTo>
                    <a:cubicBezTo>
                      <a:pt x="0" y="1892"/>
                      <a:pt x="0" y="1910"/>
                      <a:pt x="9" y="1910"/>
                    </a:cubicBezTo>
                    <a:cubicBezTo>
                      <a:pt x="9" y="1919"/>
                      <a:pt x="18" y="1919"/>
                      <a:pt x="18" y="1919"/>
                    </a:cubicBezTo>
                    <a:cubicBezTo>
                      <a:pt x="27" y="1919"/>
                      <a:pt x="36" y="1919"/>
                      <a:pt x="36" y="1910"/>
                    </a:cubicBezTo>
                    <a:cubicBezTo>
                      <a:pt x="571" y="1268"/>
                      <a:pt x="1142" y="634"/>
                      <a:pt x="1713" y="28"/>
                    </a:cubicBezTo>
                    <a:cubicBezTo>
                      <a:pt x="1722" y="28"/>
                      <a:pt x="1722" y="1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6"/>
              <p:cNvSpPr/>
              <p:nvPr/>
            </p:nvSpPr>
            <p:spPr>
              <a:xfrm>
                <a:off x="8610802" y="541154"/>
                <a:ext cx="58879" cy="60317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134" extrusionOk="0">
                    <a:moveTo>
                      <a:pt x="1071" y="1"/>
                    </a:moveTo>
                    <a:cubicBezTo>
                      <a:pt x="696" y="348"/>
                      <a:pt x="339" y="714"/>
                      <a:pt x="0" y="1098"/>
                    </a:cubicBezTo>
                    <a:cubicBezTo>
                      <a:pt x="0" y="1107"/>
                      <a:pt x="0" y="1116"/>
                      <a:pt x="9" y="1125"/>
                    </a:cubicBezTo>
                    <a:cubicBezTo>
                      <a:pt x="9" y="1125"/>
                      <a:pt x="18" y="1134"/>
                      <a:pt x="18" y="1134"/>
                    </a:cubicBezTo>
                    <a:cubicBezTo>
                      <a:pt x="27" y="1134"/>
                      <a:pt x="27" y="1125"/>
                      <a:pt x="36" y="1125"/>
                    </a:cubicBezTo>
                    <a:cubicBezTo>
                      <a:pt x="366" y="741"/>
                      <a:pt x="723" y="375"/>
                      <a:pt x="1097" y="27"/>
                    </a:cubicBezTo>
                    <a:cubicBezTo>
                      <a:pt x="1106" y="27"/>
                      <a:pt x="1106" y="9"/>
                      <a:pt x="1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6"/>
              <p:cNvSpPr/>
              <p:nvPr/>
            </p:nvSpPr>
            <p:spPr>
              <a:xfrm>
                <a:off x="8616972" y="580674"/>
                <a:ext cx="35636" cy="3361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32" extrusionOk="0">
                    <a:moveTo>
                      <a:pt x="651" y="0"/>
                    </a:moveTo>
                    <a:cubicBezTo>
                      <a:pt x="647" y="0"/>
                      <a:pt x="642" y="2"/>
                      <a:pt x="642" y="7"/>
                    </a:cubicBezTo>
                    <a:cubicBezTo>
                      <a:pt x="419" y="185"/>
                      <a:pt x="205" y="391"/>
                      <a:pt x="9" y="596"/>
                    </a:cubicBezTo>
                    <a:cubicBezTo>
                      <a:pt x="0" y="605"/>
                      <a:pt x="0" y="622"/>
                      <a:pt x="9" y="622"/>
                    </a:cubicBezTo>
                    <a:cubicBezTo>
                      <a:pt x="9" y="631"/>
                      <a:pt x="18" y="631"/>
                      <a:pt x="18" y="631"/>
                    </a:cubicBezTo>
                    <a:cubicBezTo>
                      <a:pt x="27" y="631"/>
                      <a:pt x="27" y="631"/>
                      <a:pt x="36" y="622"/>
                    </a:cubicBezTo>
                    <a:cubicBezTo>
                      <a:pt x="232" y="417"/>
                      <a:pt x="437" y="212"/>
                      <a:pt x="660" y="34"/>
                    </a:cubicBezTo>
                    <a:cubicBezTo>
                      <a:pt x="669" y="25"/>
                      <a:pt x="669" y="16"/>
                      <a:pt x="660" y="7"/>
                    </a:cubicBezTo>
                    <a:cubicBezTo>
                      <a:pt x="660" y="2"/>
                      <a:pt x="656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6"/>
              <p:cNvSpPr/>
              <p:nvPr/>
            </p:nvSpPr>
            <p:spPr>
              <a:xfrm>
                <a:off x="8620269" y="605354"/>
                <a:ext cx="24254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36" extrusionOk="0">
                    <a:moveTo>
                      <a:pt x="433" y="0"/>
                    </a:moveTo>
                    <a:cubicBezTo>
                      <a:pt x="429" y="0"/>
                      <a:pt x="424" y="2"/>
                      <a:pt x="420" y="7"/>
                    </a:cubicBezTo>
                    <a:cubicBezTo>
                      <a:pt x="268" y="123"/>
                      <a:pt x="125" y="257"/>
                      <a:pt x="0" y="399"/>
                    </a:cubicBezTo>
                    <a:cubicBezTo>
                      <a:pt x="0" y="408"/>
                      <a:pt x="0" y="417"/>
                      <a:pt x="9" y="426"/>
                    </a:cubicBezTo>
                    <a:cubicBezTo>
                      <a:pt x="9" y="435"/>
                      <a:pt x="9" y="435"/>
                      <a:pt x="18" y="435"/>
                    </a:cubicBezTo>
                    <a:cubicBezTo>
                      <a:pt x="18" y="435"/>
                      <a:pt x="27" y="426"/>
                      <a:pt x="27" y="426"/>
                    </a:cubicBezTo>
                    <a:cubicBezTo>
                      <a:pt x="152" y="283"/>
                      <a:pt x="295" y="150"/>
                      <a:pt x="447" y="34"/>
                    </a:cubicBezTo>
                    <a:cubicBezTo>
                      <a:pt x="447" y="25"/>
                      <a:pt x="455" y="16"/>
                      <a:pt x="447" y="7"/>
                    </a:cubicBezTo>
                    <a:cubicBezTo>
                      <a:pt x="442" y="2"/>
                      <a:pt x="438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6"/>
              <p:cNvSpPr/>
              <p:nvPr/>
            </p:nvSpPr>
            <p:spPr>
              <a:xfrm>
                <a:off x="8677658" y="606258"/>
                <a:ext cx="22871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92" extrusionOk="0">
                    <a:moveTo>
                      <a:pt x="407" y="1"/>
                    </a:moveTo>
                    <a:cubicBezTo>
                      <a:pt x="402" y="1"/>
                      <a:pt x="398" y="3"/>
                      <a:pt x="393" y="8"/>
                    </a:cubicBezTo>
                    <a:lnTo>
                      <a:pt x="10" y="356"/>
                    </a:lnTo>
                    <a:cubicBezTo>
                      <a:pt x="1" y="365"/>
                      <a:pt x="1" y="373"/>
                      <a:pt x="10" y="382"/>
                    </a:cubicBezTo>
                    <a:cubicBezTo>
                      <a:pt x="10" y="382"/>
                      <a:pt x="19" y="391"/>
                      <a:pt x="19" y="391"/>
                    </a:cubicBezTo>
                    <a:cubicBezTo>
                      <a:pt x="28" y="391"/>
                      <a:pt x="28" y="382"/>
                      <a:pt x="37" y="382"/>
                    </a:cubicBezTo>
                    <a:lnTo>
                      <a:pt x="420" y="34"/>
                    </a:lnTo>
                    <a:cubicBezTo>
                      <a:pt x="420" y="26"/>
                      <a:pt x="429" y="17"/>
                      <a:pt x="420" y="8"/>
                    </a:cubicBezTo>
                    <a:cubicBezTo>
                      <a:pt x="416" y="3"/>
                      <a:pt x="411" y="1"/>
                      <a:pt x="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6"/>
              <p:cNvSpPr/>
              <p:nvPr/>
            </p:nvSpPr>
            <p:spPr>
              <a:xfrm>
                <a:off x="8693349" y="612801"/>
                <a:ext cx="18562" cy="1712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22" extrusionOk="0">
                    <a:moveTo>
                      <a:pt x="313" y="1"/>
                    </a:moveTo>
                    <a:lnTo>
                      <a:pt x="9" y="286"/>
                    </a:lnTo>
                    <a:cubicBezTo>
                      <a:pt x="0" y="295"/>
                      <a:pt x="0" y="313"/>
                      <a:pt x="9" y="313"/>
                    </a:cubicBezTo>
                    <a:cubicBezTo>
                      <a:pt x="18" y="322"/>
                      <a:pt x="18" y="322"/>
                      <a:pt x="27" y="322"/>
                    </a:cubicBezTo>
                    <a:cubicBezTo>
                      <a:pt x="27" y="322"/>
                      <a:pt x="36" y="322"/>
                      <a:pt x="36" y="313"/>
                    </a:cubicBezTo>
                    <a:lnTo>
                      <a:pt x="339" y="27"/>
                    </a:lnTo>
                    <a:cubicBezTo>
                      <a:pt x="348" y="27"/>
                      <a:pt x="348" y="10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6"/>
              <p:cNvSpPr/>
              <p:nvPr/>
            </p:nvSpPr>
            <p:spPr>
              <a:xfrm>
                <a:off x="8712815" y="612322"/>
                <a:ext cx="14733" cy="1430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9" extrusionOk="0">
                    <a:moveTo>
                      <a:pt x="241" y="1"/>
                    </a:moveTo>
                    <a:lnTo>
                      <a:pt x="9" y="242"/>
                    </a:lnTo>
                    <a:cubicBezTo>
                      <a:pt x="0" y="242"/>
                      <a:pt x="9" y="259"/>
                      <a:pt x="9" y="259"/>
                    </a:cubicBezTo>
                    <a:cubicBezTo>
                      <a:pt x="18" y="268"/>
                      <a:pt x="18" y="268"/>
                      <a:pt x="27" y="268"/>
                    </a:cubicBezTo>
                    <a:cubicBezTo>
                      <a:pt x="27" y="268"/>
                      <a:pt x="36" y="268"/>
                      <a:pt x="36" y="259"/>
                    </a:cubicBezTo>
                    <a:lnTo>
                      <a:pt x="268" y="27"/>
                    </a:lnTo>
                    <a:cubicBezTo>
                      <a:pt x="277" y="19"/>
                      <a:pt x="277" y="10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6"/>
              <p:cNvSpPr/>
              <p:nvPr/>
            </p:nvSpPr>
            <p:spPr>
              <a:xfrm>
                <a:off x="8690955" y="642321"/>
                <a:ext cx="24254" cy="2462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63" extrusionOk="0">
                    <a:moveTo>
                      <a:pt x="433" y="1"/>
                    </a:moveTo>
                    <a:cubicBezTo>
                      <a:pt x="429" y="1"/>
                      <a:pt x="424" y="3"/>
                      <a:pt x="420" y="8"/>
                    </a:cubicBezTo>
                    <a:lnTo>
                      <a:pt x="10" y="436"/>
                    </a:lnTo>
                    <a:cubicBezTo>
                      <a:pt x="1" y="445"/>
                      <a:pt x="1" y="454"/>
                      <a:pt x="10" y="463"/>
                    </a:cubicBezTo>
                    <a:lnTo>
                      <a:pt x="36" y="463"/>
                    </a:lnTo>
                    <a:lnTo>
                      <a:pt x="447" y="34"/>
                    </a:lnTo>
                    <a:cubicBezTo>
                      <a:pt x="456" y="26"/>
                      <a:pt x="456" y="17"/>
                      <a:pt x="447" y="8"/>
                    </a:cubicBezTo>
                    <a:cubicBezTo>
                      <a:pt x="442" y="3"/>
                      <a:pt x="43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6"/>
              <p:cNvSpPr/>
              <p:nvPr/>
            </p:nvSpPr>
            <p:spPr>
              <a:xfrm>
                <a:off x="8682445" y="637481"/>
                <a:ext cx="61698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41" extrusionOk="0">
                    <a:moveTo>
                      <a:pt x="1124" y="1"/>
                    </a:moveTo>
                    <a:lnTo>
                      <a:pt x="0" y="1205"/>
                    </a:lnTo>
                    <a:cubicBezTo>
                      <a:pt x="0" y="1214"/>
                      <a:pt x="0" y="1223"/>
                      <a:pt x="0" y="1232"/>
                    </a:cubicBezTo>
                    <a:cubicBezTo>
                      <a:pt x="9" y="1232"/>
                      <a:pt x="9" y="1241"/>
                      <a:pt x="18" y="1241"/>
                    </a:cubicBezTo>
                    <a:cubicBezTo>
                      <a:pt x="18" y="1241"/>
                      <a:pt x="27" y="1232"/>
                      <a:pt x="27" y="1232"/>
                    </a:cubicBezTo>
                    <a:lnTo>
                      <a:pt x="1151" y="27"/>
                    </a:lnTo>
                    <a:cubicBezTo>
                      <a:pt x="1160" y="18"/>
                      <a:pt x="1160" y="9"/>
                      <a:pt x="1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6"/>
              <p:cNvSpPr/>
              <p:nvPr/>
            </p:nvSpPr>
            <p:spPr>
              <a:xfrm>
                <a:off x="8703295" y="616152"/>
                <a:ext cx="79781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669" extrusionOk="0">
                    <a:moveTo>
                      <a:pt x="1490" y="0"/>
                    </a:moveTo>
                    <a:cubicBezTo>
                      <a:pt x="1482" y="0"/>
                      <a:pt x="1464" y="0"/>
                      <a:pt x="1464" y="9"/>
                    </a:cubicBezTo>
                    <a:cubicBezTo>
                      <a:pt x="982" y="553"/>
                      <a:pt x="500" y="1106"/>
                      <a:pt x="10" y="1642"/>
                    </a:cubicBezTo>
                    <a:cubicBezTo>
                      <a:pt x="1" y="1650"/>
                      <a:pt x="10" y="1659"/>
                      <a:pt x="10" y="1668"/>
                    </a:cubicBezTo>
                    <a:lnTo>
                      <a:pt x="36" y="1668"/>
                    </a:lnTo>
                    <a:cubicBezTo>
                      <a:pt x="527" y="1133"/>
                      <a:pt x="1018" y="580"/>
                      <a:pt x="1490" y="27"/>
                    </a:cubicBezTo>
                    <a:cubicBezTo>
                      <a:pt x="1499" y="27"/>
                      <a:pt x="1490" y="9"/>
                      <a:pt x="1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6"/>
              <p:cNvSpPr/>
              <p:nvPr/>
            </p:nvSpPr>
            <p:spPr>
              <a:xfrm>
                <a:off x="8736058" y="579238"/>
                <a:ext cx="103928" cy="12185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1" extrusionOk="0">
                    <a:moveTo>
                      <a:pt x="1932" y="0"/>
                    </a:moveTo>
                    <a:cubicBezTo>
                      <a:pt x="1927" y="0"/>
                      <a:pt x="1923" y="3"/>
                      <a:pt x="1918" y="7"/>
                    </a:cubicBezTo>
                    <a:lnTo>
                      <a:pt x="9" y="2264"/>
                    </a:lnTo>
                    <a:cubicBezTo>
                      <a:pt x="0" y="2273"/>
                      <a:pt x="0" y="2282"/>
                      <a:pt x="9" y="2291"/>
                    </a:cubicBezTo>
                    <a:lnTo>
                      <a:pt x="36" y="2291"/>
                    </a:lnTo>
                    <a:lnTo>
                      <a:pt x="1945" y="34"/>
                    </a:lnTo>
                    <a:cubicBezTo>
                      <a:pt x="1954" y="25"/>
                      <a:pt x="1954" y="16"/>
                      <a:pt x="1945" y="7"/>
                    </a:cubicBezTo>
                    <a:cubicBezTo>
                      <a:pt x="1941" y="3"/>
                      <a:pt x="1936" y="0"/>
                      <a:pt x="1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6"/>
              <p:cNvSpPr/>
              <p:nvPr/>
            </p:nvSpPr>
            <p:spPr>
              <a:xfrm>
                <a:off x="8795362" y="537856"/>
                <a:ext cx="106322" cy="127177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391" extrusionOk="0">
                    <a:moveTo>
                      <a:pt x="1990" y="0"/>
                    </a:moveTo>
                    <a:cubicBezTo>
                      <a:pt x="1981" y="0"/>
                      <a:pt x="1972" y="0"/>
                      <a:pt x="1963" y="9"/>
                    </a:cubicBezTo>
                    <a:lnTo>
                      <a:pt x="9" y="2355"/>
                    </a:lnTo>
                    <a:cubicBezTo>
                      <a:pt x="0" y="2364"/>
                      <a:pt x="0" y="2382"/>
                      <a:pt x="9" y="2382"/>
                    </a:cubicBezTo>
                    <a:cubicBezTo>
                      <a:pt x="9" y="2391"/>
                      <a:pt x="18" y="2391"/>
                      <a:pt x="18" y="2391"/>
                    </a:cubicBezTo>
                    <a:cubicBezTo>
                      <a:pt x="27" y="2391"/>
                      <a:pt x="36" y="2391"/>
                      <a:pt x="36" y="2382"/>
                    </a:cubicBezTo>
                    <a:lnTo>
                      <a:pt x="1990" y="27"/>
                    </a:lnTo>
                    <a:cubicBezTo>
                      <a:pt x="1999" y="18"/>
                      <a:pt x="1999" y="9"/>
                      <a:pt x="1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6"/>
              <p:cNvSpPr/>
              <p:nvPr/>
            </p:nvSpPr>
            <p:spPr>
              <a:xfrm>
                <a:off x="8566177" y="539239"/>
                <a:ext cx="16169" cy="1574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96" extrusionOk="0">
                    <a:moveTo>
                      <a:pt x="277" y="1"/>
                    </a:moveTo>
                    <a:cubicBezTo>
                      <a:pt x="161" y="63"/>
                      <a:pt x="72" y="153"/>
                      <a:pt x="0" y="269"/>
                    </a:cubicBezTo>
                    <a:cubicBezTo>
                      <a:pt x="0" y="277"/>
                      <a:pt x="0" y="286"/>
                      <a:pt x="9" y="286"/>
                    </a:cubicBezTo>
                    <a:cubicBezTo>
                      <a:pt x="9" y="295"/>
                      <a:pt x="18" y="295"/>
                      <a:pt x="18" y="295"/>
                    </a:cubicBezTo>
                    <a:cubicBezTo>
                      <a:pt x="27" y="295"/>
                      <a:pt x="27" y="286"/>
                      <a:pt x="36" y="286"/>
                    </a:cubicBezTo>
                    <a:cubicBezTo>
                      <a:pt x="99" y="179"/>
                      <a:pt x="188" y="90"/>
                      <a:pt x="295" y="37"/>
                    </a:cubicBezTo>
                    <a:cubicBezTo>
                      <a:pt x="304" y="28"/>
                      <a:pt x="304" y="19"/>
                      <a:pt x="304" y="10"/>
                    </a:cubicBezTo>
                    <a:cubicBezTo>
                      <a:pt x="295" y="1"/>
                      <a:pt x="286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6"/>
              <p:cNvSpPr/>
              <p:nvPr/>
            </p:nvSpPr>
            <p:spPr>
              <a:xfrm>
                <a:off x="8560965" y="560249"/>
                <a:ext cx="17126" cy="1893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56" extrusionOk="0">
                    <a:moveTo>
                      <a:pt x="303" y="1"/>
                    </a:moveTo>
                    <a:cubicBezTo>
                      <a:pt x="297" y="1"/>
                      <a:pt x="290" y="3"/>
                      <a:pt x="286" y="7"/>
                    </a:cubicBezTo>
                    <a:lnTo>
                      <a:pt x="0" y="328"/>
                    </a:lnTo>
                    <a:cubicBezTo>
                      <a:pt x="0" y="337"/>
                      <a:pt x="0" y="346"/>
                      <a:pt x="9" y="355"/>
                    </a:cubicBezTo>
                    <a:lnTo>
                      <a:pt x="18" y="355"/>
                    </a:lnTo>
                    <a:cubicBezTo>
                      <a:pt x="18" y="355"/>
                      <a:pt x="27" y="355"/>
                      <a:pt x="27" y="346"/>
                    </a:cubicBezTo>
                    <a:lnTo>
                      <a:pt x="321" y="34"/>
                    </a:lnTo>
                    <a:cubicBezTo>
                      <a:pt x="321" y="25"/>
                      <a:pt x="321" y="16"/>
                      <a:pt x="313" y="7"/>
                    </a:cubicBezTo>
                    <a:cubicBezTo>
                      <a:pt x="313" y="3"/>
                      <a:pt x="308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6"/>
              <p:cNvSpPr/>
              <p:nvPr/>
            </p:nvSpPr>
            <p:spPr>
              <a:xfrm>
                <a:off x="8559050" y="582110"/>
                <a:ext cx="17605" cy="1744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8" extrusionOk="0">
                    <a:moveTo>
                      <a:pt x="308" y="0"/>
                    </a:moveTo>
                    <a:cubicBezTo>
                      <a:pt x="304" y="0"/>
                      <a:pt x="299" y="2"/>
                      <a:pt x="295" y="7"/>
                    </a:cubicBezTo>
                    <a:cubicBezTo>
                      <a:pt x="197" y="96"/>
                      <a:pt x="99" y="194"/>
                      <a:pt x="10" y="301"/>
                    </a:cubicBezTo>
                    <a:cubicBezTo>
                      <a:pt x="1" y="310"/>
                      <a:pt x="10" y="319"/>
                      <a:pt x="10" y="328"/>
                    </a:cubicBezTo>
                    <a:lnTo>
                      <a:pt x="36" y="328"/>
                    </a:lnTo>
                    <a:cubicBezTo>
                      <a:pt x="126" y="221"/>
                      <a:pt x="215" y="123"/>
                      <a:pt x="322" y="33"/>
                    </a:cubicBezTo>
                    <a:cubicBezTo>
                      <a:pt x="331" y="25"/>
                      <a:pt x="331" y="16"/>
                      <a:pt x="322" y="7"/>
                    </a:cubicBezTo>
                    <a:cubicBezTo>
                      <a:pt x="317" y="2"/>
                      <a:pt x="313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6"/>
              <p:cNvSpPr/>
              <p:nvPr/>
            </p:nvSpPr>
            <p:spPr>
              <a:xfrm>
                <a:off x="8558572" y="604290"/>
                <a:ext cx="19041" cy="1808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0" extrusionOk="0">
                    <a:moveTo>
                      <a:pt x="322" y="0"/>
                    </a:moveTo>
                    <a:cubicBezTo>
                      <a:pt x="197" y="80"/>
                      <a:pt x="81" y="187"/>
                      <a:pt x="1" y="312"/>
                    </a:cubicBezTo>
                    <a:cubicBezTo>
                      <a:pt x="1" y="321"/>
                      <a:pt x="1" y="330"/>
                      <a:pt x="10" y="339"/>
                    </a:cubicBezTo>
                    <a:lnTo>
                      <a:pt x="19" y="339"/>
                    </a:lnTo>
                    <a:cubicBezTo>
                      <a:pt x="27" y="339"/>
                      <a:pt x="27" y="339"/>
                      <a:pt x="36" y="330"/>
                    </a:cubicBezTo>
                    <a:cubicBezTo>
                      <a:pt x="108" y="214"/>
                      <a:pt x="215" y="107"/>
                      <a:pt x="340" y="36"/>
                    </a:cubicBezTo>
                    <a:cubicBezTo>
                      <a:pt x="349" y="27"/>
                      <a:pt x="358" y="18"/>
                      <a:pt x="349" y="9"/>
                    </a:cubicBezTo>
                    <a:cubicBezTo>
                      <a:pt x="340" y="0"/>
                      <a:pt x="33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6"/>
              <p:cNvSpPr/>
              <p:nvPr/>
            </p:nvSpPr>
            <p:spPr>
              <a:xfrm>
                <a:off x="8561922" y="622747"/>
                <a:ext cx="17126" cy="1765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295" y="1"/>
                    </a:moveTo>
                    <a:cubicBezTo>
                      <a:pt x="170" y="81"/>
                      <a:pt x="72" y="179"/>
                      <a:pt x="0" y="304"/>
                    </a:cubicBezTo>
                    <a:cubicBezTo>
                      <a:pt x="0" y="313"/>
                      <a:pt x="0" y="322"/>
                      <a:pt x="9" y="331"/>
                    </a:cubicBezTo>
                    <a:lnTo>
                      <a:pt x="18" y="331"/>
                    </a:lnTo>
                    <a:cubicBezTo>
                      <a:pt x="27" y="331"/>
                      <a:pt x="27" y="322"/>
                      <a:pt x="36" y="322"/>
                    </a:cubicBezTo>
                    <a:cubicBezTo>
                      <a:pt x="107" y="206"/>
                      <a:pt x="196" y="108"/>
                      <a:pt x="312" y="37"/>
                    </a:cubicBezTo>
                    <a:cubicBezTo>
                      <a:pt x="321" y="28"/>
                      <a:pt x="321" y="19"/>
                      <a:pt x="321" y="10"/>
                    </a:cubicBezTo>
                    <a:cubicBezTo>
                      <a:pt x="312" y="1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6"/>
              <p:cNvSpPr/>
              <p:nvPr/>
            </p:nvSpPr>
            <p:spPr>
              <a:xfrm>
                <a:off x="8567614" y="638704"/>
                <a:ext cx="18084" cy="1781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5" extrusionOk="0">
                    <a:moveTo>
                      <a:pt x="320" y="1"/>
                    </a:moveTo>
                    <a:cubicBezTo>
                      <a:pt x="318" y="1"/>
                      <a:pt x="315" y="2"/>
                      <a:pt x="312" y="4"/>
                    </a:cubicBezTo>
                    <a:cubicBezTo>
                      <a:pt x="188" y="76"/>
                      <a:pt x="81" y="183"/>
                      <a:pt x="9" y="299"/>
                    </a:cubicBezTo>
                    <a:cubicBezTo>
                      <a:pt x="0" y="308"/>
                      <a:pt x="0" y="325"/>
                      <a:pt x="9" y="325"/>
                    </a:cubicBezTo>
                    <a:cubicBezTo>
                      <a:pt x="18" y="334"/>
                      <a:pt x="18" y="334"/>
                      <a:pt x="27" y="334"/>
                    </a:cubicBezTo>
                    <a:cubicBezTo>
                      <a:pt x="27" y="334"/>
                      <a:pt x="36" y="325"/>
                      <a:pt x="36" y="325"/>
                    </a:cubicBezTo>
                    <a:cubicBezTo>
                      <a:pt x="107" y="209"/>
                      <a:pt x="214" y="102"/>
                      <a:pt x="330" y="40"/>
                    </a:cubicBezTo>
                    <a:cubicBezTo>
                      <a:pt x="339" y="31"/>
                      <a:pt x="339" y="22"/>
                      <a:pt x="339" y="13"/>
                    </a:cubicBezTo>
                    <a:cubicBezTo>
                      <a:pt x="333" y="7"/>
                      <a:pt x="32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6"/>
              <p:cNvSpPr/>
              <p:nvPr/>
            </p:nvSpPr>
            <p:spPr>
              <a:xfrm>
                <a:off x="8576124" y="649821"/>
                <a:ext cx="19041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9" extrusionOk="0">
                    <a:moveTo>
                      <a:pt x="331" y="0"/>
                    </a:moveTo>
                    <a:cubicBezTo>
                      <a:pt x="197" y="81"/>
                      <a:pt x="90" y="188"/>
                      <a:pt x="10" y="313"/>
                    </a:cubicBezTo>
                    <a:cubicBezTo>
                      <a:pt x="1" y="322"/>
                      <a:pt x="1" y="339"/>
                      <a:pt x="10" y="339"/>
                    </a:cubicBezTo>
                    <a:cubicBezTo>
                      <a:pt x="19" y="348"/>
                      <a:pt x="19" y="348"/>
                      <a:pt x="19" y="348"/>
                    </a:cubicBezTo>
                    <a:cubicBezTo>
                      <a:pt x="28" y="348"/>
                      <a:pt x="36" y="339"/>
                      <a:pt x="36" y="339"/>
                    </a:cubicBezTo>
                    <a:cubicBezTo>
                      <a:pt x="117" y="215"/>
                      <a:pt x="224" y="108"/>
                      <a:pt x="349" y="36"/>
                    </a:cubicBezTo>
                    <a:cubicBezTo>
                      <a:pt x="358" y="27"/>
                      <a:pt x="358" y="18"/>
                      <a:pt x="349" y="9"/>
                    </a:cubicBezTo>
                    <a:cubicBezTo>
                      <a:pt x="349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6"/>
              <p:cNvSpPr/>
              <p:nvPr/>
            </p:nvSpPr>
            <p:spPr>
              <a:xfrm>
                <a:off x="8585644" y="660087"/>
                <a:ext cx="17126" cy="163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8" extrusionOk="0">
                    <a:moveTo>
                      <a:pt x="302" y="0"/>
                    </a:moveTo>
                    <a:cubicBezTo>
                      <a:pt x="300" y="0"/>
                      <a:pt x="297" y="1"/>
                      <a:pt x="295" y="4"/>
                    </a:cubicBezTo>
                    <a:cubicBezTo>
                      <a:pt x="170" y="66"/>
                      <a:pt x="72" y="164"/>
                      <a:pt x="0" y="280"/>
                    </a:cubicBezTo>
                    <a:cubicBezTo>
                      <a:pt x="0" y="289"/>
                      <a:pt x="0" y="307"/>
                      <a:pt x="9" y="307"/>
                    </a:cubicBezTo>
                    <a:lnTo>
                      <a:pt x="18" y="307"/>
                    </a:lnTo>
                    <a:cubicBezTo>
                      <a:pt x="27" y="307"/>
                      <a:pt x="27" y="307"/>
                      <a:pt x="36" y="298"/>
                    </a:cubicBezTo>
                    <a:cubicBezTo>
                      <a:pt x="98" y="191"/>
                      <a:pt x="196" y="93"/>
                      <a:pt x="312" y="39"/>
                    </a:cubicBezTo>
                    <a:cubicBezTo>
                      <a:pt x="321" y="31"/>
                      <a:pt x="321" y="22"/>
                      <a:pt x="321" y="13"/>
                    </a:cubicBezTo>
                    <a:cubicBezTo>
                      <a:pt x="315" y="6"/>
                      <a:pt x="309" y="0"/>
                      <a:pt x="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6"/>
              <p:cNvSpPr/>
              <p:nvPr/>
            </p:nvSpPr>
            <p:spPr>
              <a:xfrm>
                <a:off x="8594154" y="669874"/>
                <a:ext cx="21913" cy="22233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393" y="0"/>
                    </a:moveTo>
                    <a:cubicBezTo>
                      <a:pt x="389" y="0"/>
                      <a:pt x="384" y="3"/>
                      <a:pt x="384" y="7"/>
                    </a:cubicBezTo>
                    <a:cubicBezTo>
                      <a:pt x="233" y="114"/>
                      <a:pt x="108" y="239"/>
                      <a:pt x="1" y="382"/>
                    </a:cubicBezTo>
                    <a:cubicBezTo>
                      <a:pt x="1" y="391"/>
                      <a:pt x="1" y="409"/>
                      <a:pt x="10" y="409"/>
                    </a:cubicBezTo>
                    <a:cubicBezTo>
                      <a:pt x="10" y="417"/>
                      <a:pt x="19" y="417"/>
                      <a:pt x="19" y="417"/>
                    </a:cubicBezTo>
                    <a:cubicBezTo>
                      <a:pt x="28" y="417"/>
                      <a:pt x="28" y="409"/>
                      <a:pt x="36" y="409"/>
                    </a:cubicBezTo>
                    <a:cubicBezTo>
                      <a:pt x="135" y="266"/>
                      <a:pt x="260" y="141"/>
                      <a:pt x="402" y="34"/>
                    </a:cubicBezTo>
                    <a:cubicBezTo>
                      <a:pt x="411" y="25"/>
                      <a:pt x="411" y="16"/>
                      <a:pt x="402" y="7"/>
                    </a:cubicBezTo>
                    <a:cubicBezTo>
                      <a:pt x="402" y="3"/>
                      <a:pt x="398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6"/>
              <p:cNvSpPr/>
              <p:nvPr/>
            </p:nvSpPr>
            <p:spPr>
              <a:xfrm>
                <a:off x="8825254" y="497804"/>
                <a:ext cx="56485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164" extrusionOk="0">
                    <a:moveTo>
                      <a:pt x="1044" y="0"/>
                    </a:moveTo>
                    <a:cubicBezTo>
                      <a:pt x="1035" y="0"/>
                      <a:pt x="1026" y="6"/>
                      <a:pt x="1026" y="13"/>
                    </a:cubicBezTo>
                    <a:cubicBezTo>
                      <a:pt x="884" y="325"/>
                      <a:pt x="616" y="566"/>
                      <a:pt x="366" y="798"/>
                    </a:cubicBezTo>
                    <a:cubicBezTo>
                      <a:pt x="241" y="905"/>
                      <a:pt x="116" y="1021"/>
                      <a:pt x="9" y="1137"/>
                    </a:cubicBezTo>
                    <a:cubicBezTo>
                      <a:pt x="0" y="1146"/>
                      <a:pt x="0" y="1155"/>
                      <a:pt x="9" y="1163"/>
                    </a:cubicBezTo>
                    <a:lnTo>
                      <a:pt x="36" y="1163"/>
                    </a:lnTo>
                    <a:cubicBezTo>
                      <a:pt x="143" y="1048"/>
                      <a:pt x="268" y="932"/>
                      <a:pt x="384" y="824"/>
                    </a:cubicBezTo>
                    <a:cubicBezTo>
                      <a:pt x="643" y="593"/>
                      <a:pt x="910" y="352"/>
                      <a:pt x="1062" y="22"/>
                    </a:cubicBezTo>
                    <a:cubicBezTo>
                      <a:pt x="1062" y="13"/>
                      <a:pt x="1062" y="4"/>
                      <a:pt x="1053" y="4"/>
                    </a:cubicBezTo>
                    <a:cubicBezTo>
                      <a:pt x="1050" y="1"/>
                      <a:pt x="1047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6"/>
              <p:cNvSpPr/>
              <p:nvPr/>
            </p:nvSpPr>
            <p:spPr>
              <a:xfrm>
                <a:off x="8303804" y="264034"/>
                <a:ext cx="345453" cy="64147"/>
              </a:xfrm>
              <a:custGeom>
                <a:avLst/>
                <a:gdLst/>
                <a:ahLst/>
                <a:cxnLst/>
                <a:rect l="l" t="t" r="r" b="b"/>
                <a:pathLst>
                  <a:path w="6495" h="1206" extrusionOk="0">
                    <a:moveTo>
                      <a:pt x="6459" y="1"/>
                    </a:moveTo>
                    <a:cubicBezTo>
                      <a:pt x="4844" y="772"/>
                      <a:pt x="3078" y="1165"/>
                      <a:pt x="1297" y="1165"/>
                    </a:cubicBezTo>
                    <a:cubicBezTo>
                      <a:pt x="874" y="1165"/>
                      <a:pt x="450" y="1143"/>
                      <a:pt x="27" y="1098"/>
                    </a:cubicBezTo>
                    <a:cubicBezTo>
                      <a:pt x="9" y="1098"/>
                      <a:pt x="0" y="1107"/>
                      <a:pt x="0" y="1116"/>
                    </a:cubicBezTo>
                    <a:cubicBezTo>
                      <a:pt x="0" y="1125"/>
                      <a:pt x="9" y="1143"/>
                      <a:pt x="18" y="1143"/>
                    </a:cubicBezTo>
                    <a:cubicBezTo>
                      <a:pt x="446" y="1187"/>
                      <a:pt x="883" y="1205"/>
                      <a:pt x="1312" y="1205"/>
                    </a:cubicBezTo>
                    <a:cubicBezTo>
                      <a:pt x="3096" y="1205"/>
                      <a:pt x="4862" y="813"/>
                      <a:pt x="6477" y="45"/>
                    </a:cubicBezTo>
                    <a:cubicBezTo>
                      <a:pt x="6495" y="36"/>
                      <a:pt x="6495" y="27"/>
                      <a:pt x="6486" y="10"/>
                    </a:cubicBezTo>
                    <a:cubicBezTo>
                      <a:pt x="6486" y="1"/>
                      <a:pt x="6468" y="1"/>
                      <a:pt x="64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6"/>
              <p:cNvSpPr/>
              <p:nvPr/>
            </p:nvSpPr>
            <p:spPr>
              <a:xfrm>
                <a:off x="8343641" y="349936"/>
                <a:ext cx="74569" cy="813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53" extrusionOk="0">
                    <a:moveTo>
                      <a:pt x="1374" y="0"/>
                    </a:moveTo>
                    <a:cubicBezTo>
                      <a:pt x="1042" y="74"/>
                      <a:pt x="709" y="112"/>
                      <a:pt x="372" y="112"/>
                    </a:cubicBezTo>
                    <a:cubicBezTo>
                      <a:pt x="258" y="112"/>
                      <a:pt x="143" y="108"/>
                      <a:pt x="27" y="99"/>
                    </a:cubicBezTo>
                    <a:cubicBezTo>
                      <a:pt x="18" y="99"/>
                      <a:pt x="9" y="107"/>
                      <a:pt x="0" y="116"/>
                    </a:cubicBezTo>
                    <a:cubicBezTo>
                      <a:pt x="0" y="134"/>
                      <a:pt x="9" y="143"/>
                      <a:pt x="27" y="143"/>
                    </a:cubicBezTo>
                    <a:cubicBezTo>
                      <a:pt x="143" y="152"/>
                      <a:pt x="250" y="152"/>
                      <a:pt x="366" y="152"/>
                    </a:cubicBezTo>
                    <a:cubicBezTo>
                      <a:pt x="705" y="152"/>
                      <a:pt x="1044" y="116"/>
                      <a:pt x="1383" y="45"/>
                    </a:cubicBezTo>
                    <a:cubicBezTo>
                      <a:pt x="1392" y="45"/>
                      <a:pt x="1401" y="36"/>
                      <a:pt x="1401" y="18"/>
                    </a:cubicBezTo>
                    <a:cubicBezTo>
                      <a:pt x="1401" y="9"/>
                      <a:pt x="1383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6"/>
              <p:cNvSpPr/>
              <p:nvPr/>
            </p:nvSpPr>
            <p:spPr>
              <a:xfrm>
                <a:off x="8519692" y="530995"/>
                <a:ext cx="18562" cy="12265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306" extrusionOk="0">
                    <a:moveTo>
                      <a:pt x="317" y="1"/>
                    </a:moveTo>
                    <a:cubicBezTo>
                      <a:pt x="308" y="1"/>
                      <a:pt x="304" y="7"/>
                      <a:pt x="304" y="13"/>
                    </a:cubicBezTo>
                    <a:cubicBezTo>
                      <a:pt x="9" y="736"/>
                      <a:pt x="0" y="1565"/>
                      <a:pt x="268" y="2288"/>
                    </a:cubicBezTo>
                    <a:cubicBezTo>
                      <a:pt x="268" y="2297"/>
                      <a:pt x="277" y="2306"/>
                      <a:pt x="286" y="2306"/>
                    </a:cubicBezTo>
                    <a:lnTo>
                      <a:pt x="295" y="2306"/>
                    </a:lnTo>
                    <a:cubicBezTo>
                      <a:pt x="304" y="2297"/>
                      <a:pt x="312" y="2288"/>
                      <a:pt x="312" y="2279"/>
                    </a:cubicBezTo>
                    <a:cubicBezTo>
                      <a:pt x="45" y="1556"/>
                      <a:pt x="63" y="736"/>
                      <a:pt x="339" y="31"/>
                    </a:cubicBezTo>
                    <a:cubicBezTo>
                      <a:pt x="348" y="22"/>
                      <a:pt x="339" y="4"/>
                      <a:pt x="330" y="4"/>
                    </a:cubicBezTo>
                    <a:cubicBezTo>
                      <a:pt x="325" y="2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6"/>
            <p:cNvSpPr/>
            <p:nvPr/>
          </p:nvSpPr>
          <p:spPr>
            <a:xfrm>
              <a:off x="8457515" y="242705"/>
              <a:ext cx="16169" cy="13776"/>
            </a:xfrm>
            <a:custGeom>
              <a:avLst/>
              <a:gdLst/>
              <a:ahLst/>
              <a:cxnLst/>
              <a:rect l="l" t="t" r="r" b="b"/>
              <a:pathLst>
                <a:path w="304" h="259" extrusionOk="0">
                  <a:moveTo>
                    <a:pt x="268" y="0"/>
                  </a:moveTo>
                  <a:cubicBezTo>
                    <a:pt x="179" y="72"/>
                    <a:pt x="90" y="143"/>
                    <a:pt x="9" y="232"/>
                  </a:cubicBezTo>
                  <a:cubicBezTo>
                    <a:pt x="1" y="241"/>
                    <a:pt x="1" y="250"/>
                    <a:pt x="9" y="259"/>
                  </a:cubicBezTo>
                  <a:lnTo>
                    <a:pt x="36" y="259"/>
                  </a:lnTo>
                  <a:cubicBezTo>
                    <a:pt x="117" y="179"/>
                    <a:pt x="197" y="98"/>
                    <a:pt x="295" y="36"/>
                  </a:cubicBezTo>
                  <a:cubicBezTo>
                    <a:pt x="304" y="27"/>
                    <a:pt x="304" y="18"/>
                    <a:pt x="295" y="9"/>
                  </a:cubicBezTo>
                  <a:cubicBezTo>
                    <a:pt x="286" y="0"/>
                    <a:pt x="277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8463685" y="250736"/>
              <a:ext cx="20956" cy="16223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357" y="1"/>
                  </a:moveTo>
                  <a:cubicBezTo>
                    <a:pt x="241" y="90"/>
                    <a:pt x="116" y="179"/>
                    <a:pt x="9" y="277"/>
                  </a:cubicBezTo>
                  <a:cubicBezTo>
                    <a:pt x="1" y="277"/>
                    <a:pt x="1" y="295"/>
                    <a:pt x="9" y="304"/>
                  </a:cubicBezTo>
                  <a:lnTo>
                    <a:pt x="36" y="304"/>
                  </a:lnTo>
                  <a:cubicBezTo>
                    <a:pt x="143" y="206"/>
                    <a:pt x="259" y="117"/>
                    <a:pt x="375" y="37"/>
                  </a:cubicBezTo>
                  <a:cubicBezTo>
                    <a:pt x="384" y="28"/>
                    <a:pt x="393" y="19"/>
                    <a:pt x="384" y="10"/>
                  </a:cubicBez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8438527" y="263874"/>
              <a:ext cx="19041" cy="16383"/>
            </a:xfrm>
            <a:custGeom>
              <a:avLst/>
              <a:gdLst/>
              <a:ahLst/>
              <a:cxnLst/>
              <a:rect l="l" t="t" r="r" b="b"/>
              <a:pathLst>
                <a:path w="358" h="308" extrusionOk="0">
                  <a:moveTo>
                    <a:pt x="338" y="0"/>
                  </a:moveTo>
                  <a:cubicBezTo>
                    <a:pt x="336" y="0"/>
                    <a:pt x="333" y="1"/>
                    <a:pt x="331" y="4"/>
                  </a:cubicBezTo>
                  <a:cubicBezTo>
                    <a:pt x="206" y="75"/>
                    <a:pt x="99" y="164"/>
                    <a:pt x="10" y="271"/>
                  </a:cubicBezTo>
                  <a:cubicBezTo>
                    <a:pt x="1" y="280"/>
                    <a:pt x="1" y="289"/>
                    <a:pt x="10" y="298"/>
                  </a:cubicBezTo>
                  <a:cubicBezTo>
                    <a:pt x="10" y="298"/>
                    <a:pt x="19" y="307"/>
                    <a:pt x="19" y="307"/>
                  </a:cubicBezTo>
                  <a:cubicBezTo>
                    <a:pt x="27" y="307"/>
                    <a:pt x="36" y="298"/>
                    <a:pt x="36" y="298"/>
                  </a:cubicBezTo>
                  <a:cubicBezTo>
                    <a:pt x="126" y="191"/>
                    <a:pt x="224" y="102"/>
                    <a:pt x="349" y="39"/>
                  </a:cubicBezTo>
                  <a:cubicBezTo>
                    <a:pt x="358" y="30"/>
                    <a:pt x="358" y="22"/>
                    <a:pt x="349" y="13"/>
                  </a:cubicBezTo>
                  <a:cubicBezTo>
                    <a:pt x="349" y="6"/>
                    <a:pt x="34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8446133" y="269991"/>
              <a:ext cx="29466" cy="22127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527" y="1"/>
                  </a:moveTo>
                  <a:cubicBezTo>
                    <a:pt x="524" y="1"/>
                    <a:pt x="520" y="2"/>
                    <a:pt x="518" y="5"/>
                  </a:cubicBezTo>
                  <a:cubicBezTo>
                    <a:pt x="339" y="112"/>
                    <a:pt x="170" y="246"/>
                    <a:pt x="9" y="379"/>
                  </a:cubicBezTo>
                  <a:cubicBezTo>
                    <a:pt x="0" y="388"/>
                    <a:pt x="0" y="397"/>
                    <a:pt x="9" y="406"/>
                  </a:cubicBezTo>
                  <a:cubicBezTo>
                    <a:pt x="9" y="415"/>
                    <a:pt x="18" y="415"/>
                    <a:pt x="18" y="415"/>
                  </a:cubicBezTo>
                  <a:cubicBezTo>
                    <a:pt x="27" y="415"/>
                    <a:pt x="27" y="415"/>
                    <a:pt x="36" y="406"/>
                  </a:cubicBezTo>
                  <a:cubicBezTo>
                    <a:pt x="188" y="272"/>
                    <a:pt x="357" y="147"/>
                    <a:pt x="545" y="40"/>
                  </a:cubicBezTo>
                  <a:cubicBezTo>
                    <a:pt x="554" y="31"/>
                    <a:pt x="554" y="23"/>
                    <a:pt x="545" y="14"/>
                  </a:cubicBezTo>
                  <a:cubicBezTo>
                    <a:pt x="545" y="7"/>
                    <a:pt x="536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8446612" y="282544"/>
              <a:ext cx="38029" cy="31861"/>
            </a:xfrm>
            <a:custGeom>
              <a:avLst/>
              <a:gdLst/>
              <a:ahLst/>
              <a:cxnLst/>
              <a:rect l="l" t="t" r="r" b="b"/>
              <a:pathLst>
                <a:path w="715" h="599" extrusionOk="0">
                  <a:moveTo>
                    <a:pt x="678" y="1"/>
                  </a:moveTo>
                  <a:cubicBezTo>
                    <a:pt x="429" y="152"/>
                    <a:pt x="197" y="340"/>
                    <a:pt x="9" y="572"/>
                  </a:cubicBezTo>
                  <a:cubicBezTo>
                    <a:pt x="0" y="580"/>
                    <a:pt x="0" y="589"/>
                    <a:pt x="9" y="598"/>
                  </a:cubicBezTo>
                  <a:lnTo>
                    <a:pt x="27" y="598"/>
                  </a:lnTo>
                  <a:cubicBezTo>
                    <a:pt x="27" y="598"/>
                    <a:pt x="36" y="598"/>
                    <a:pt x="36" y="589"/>
                  </a:cubicBezTo>
                  <a:cubicBezTo>
                    <a:pt x="223" y="366"/>
                    <a:pt x="446" y="179"/>
                    <a:pt x="705" y="36"/>
                  </a:cubicBezTo>
                  <a:cubicBezTo>
                    <a:pt x="714" y="27"/>
                    <a:pt x="714" y="18"/>
                    <a:pt x="705" y="10"/>
                  </a:cubicBezTo>
                  <a:cubicBezTo>
                    <a:pt x="705" y="1"/>
                    <a:pt x="687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" name="Google Shape;899;p6"/>
          <p:cNvGrpSpPr/>
          <p:nvPr/>
        </p:nvGrpSpPr>
        <p:grpSpPr>
          <a:xfrm>
            <a:off x="7822128" y="84621"/>
            <a:ext cx="430446" cy="360415"/>
            <a:chOff x="8034728" y="593121"/>
            <a:chExt cx="430446" cy="360415"/>
          </a:xfrm>
        </p:grpSpPr>
        <p:sp>
          <p:nvSpPr>
            <p:cNvPr id="900" name="Google Shape;900;p6"/>
            <p:cNvSpPr/>
            <p:nvPr/>
          </p:nvSpPr>
          <p:spPr>
            <a:xfrm>
              <a:off x="8078874" y="669767"/>
              <a:ext cx="370132" cy="256003"/>
            </a:xfrm>
            <a:custGeom>
              <a:avLst/>
              <a:gdLst/>
              <a:ahLst/>
              <a:cxnLst/>
              <a:rect l="l" t="t" r="r" b="b"/>
              <a:pathLst>
                <a:path w="6959" h="4813" extrusionOk="0">
                  <a:moveTo>
                    <a:pt x="6718" y="0"/>
                  </a:moveTo>
                  <a:cubicBezTo>
                    <a:pt x="6700" y="321"/>
                    <a:pt x="6540" y="687"/>
                    <a:pt x="6379" y="928"/>
                  </a:cubicBezTo>
                  <a:cubicBezTo>
                    <a:pt x="5906" y="1615"/>
                    <a:pt x="5282" y="2239"/>
                    <a:pt x="4559" y="2650"/>
                  </a:cubicBezTo>
                  <a:cubicBezTo>
                    <a:pt x="3837" y="3069"/>
                    <a:pt x="3132" y="3390"/>
                    <a:pt x="2329" y="3613"/>
                  </a:cubicBezTo>
                  <a:cubicBezTo>
                    <a:pt x="1970" y="3715"/>
                    <a:pt x="1537" y="3768"/>
                    <a:pt x="1153" y="3768"/>
                  </a:cubicBezTo>
                  <a:cubicBezTo>
                    <a:pt x="1098" y="3768"/>
                    <a:pt x="1044" y="3767"/>
                    <a:pt x="991" y="3765"/>
                  </a:cubicBezTo>
                  <a:cubicBezTo>
                    <a:pt x="634" y="3747"/>
                    <a:pt x="277" y="3631"/>
                    <a:pt x="1" y="3417"/>
                  </a:cubicBezTo>
                  <a:lnTo>
                    <a:pt x="1" y="3417"/>
                  </a:lnTo>
                  <a:cubicBezTo>
                    <a:pt x="27" y="3488"/>
                    <a:pt x="45" y="3569"/>
                    <a:pt x="81" y="3640"/>
                  </a:cubicBezTo>
                  <a:cubicBezTo>
                    <a:pt x="277" y="4122"/>
                    <a:pt x="750" y="4505"/>
                    <a:pt x="1249" y="4657"/>
                  </a:cubicBezTo>
                  <a:cubicBezTo>
                    <a:pt x="1638" y="4766"/>
                    <a:pt x="2021" y="4813"/>
                    <a:pt x="2415" y="4813"/>
                  </a:cubicBezTo>
                  <a:cubicBezTo>
                    <a:pt x="2537" y="4813"/>
                    <a:pt x="2660" y="4808"/>
                    <a:pt x="2784" y="4800"/>
                  </a:cubicBezTo>
                  <a:cubicBezTo>
                    <a:pt x="3150" y="4773"/>
                    <a:pt x="3560" y="4675"/>
                    <a:pt x="3917" y="4568"/>
                  </a:cubicBezTo>
                  <a:cubicBezTo>
                    <a:pt x="4916" y="4273"/>
                    <a:pt x="5701" y="3631"/>
                    <a:pt x="6281" y="2766"/>
                  </a:cubicBezTo>
                  <a:cubicBezTo>
                    <a:pt x="6593" y="2302"/>
                    <a:pt x="6861" y="1615"/>
                    <a:pt x="6923" y="1062"/>
                  </a:cubicBezTo>
                  <a:cubicBezTo>
                    <a:pt x="6959" y="696"/>
                    <a:pt x="6897" y="312"/>
                    <a:pt x="6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8067013" y="669767"/>
              <a:ext cx="391513" cy="261748"/>
            </a:xfrm>
            <a:custGeom>
              <a:avLst/>
              <a:gdLst/>
              <a:ahLst/>
              <a:cxnLst/>
              <a:rect l="l" t="t" r="r" b="b"/>
              <a:pathLst>
                <a:path w="7361" h="4921" extrusionOk="0">
                  <a:moveTo>
                    <a:pt x="6941" y="0"/>
                  </a:moveTo>
                  <a:cubicBezTo>
                    <a:pt x="7360" y="803"/>
                    <a:pt x="7012" y="1740"/>
                    <a:pt x="6611" y="2471"/>
                  </a:cubicBezTo>
                  <a:cubicBezTo>
                    <a:pt x="5960" y="3613"/>
                    <a:pt x="4827" y="4398"/>
                    <a:pt x="3542" y="4621"/>
                  </a:cubicBezTo>
                  <a:cubicBezTo>
                    <a:pt x="3236" y="4678"/>
                    <a:pt x="2915" y="4713"/>
                    <a:pt x="2595" y="4713"/>
                  </a:cubicBezTo>
                  <a:cubicBezTo>
                    <a:pt x="2056" y="4713"/>
                    <a:pt x="1521" y="4613"/>
                    <a:pt x="1062" y="4345"/>
                  </a:cubicBezTo>
                  <a:cubicBezTo>
                    <a:pt x="800" y="4177"/>
                    <a:pt x="574" y="3948"/>
                    <a:pt x="436" y="3675"/>
                  </a:cubicBezTo>
                  <a:lnTo>
                    <a:pt x="436" y="3675"/>
                  </a:lnTo>
                  <a:cubicBezTo>
                    <a:pt x="672" y="3793"/>
                    <a:pt x="934" y="3850"/>
                    <a:pt x="1187" y="3863"/>
                  </a:cubicBezTo>
                  <a:cubicBezTo>
                    <a:pt x="1242" y="3865"/>
                    <a:pt x="1296" y="3866"/>
                    <a:pt x="1351" y="3866"/>
                  </a:cubicBezTo>
                  <a:cubicBezTo>
                    <a:pt x="2726" y="3866"/>
                    <a:pt x="4015" y="3228"/>
                    <a:pt x="5148" y="2507"/>
                  </a:cubicBezTo>
                  <a:cubicBezTo>
                    <a:pt x="5888" y="1963"/>
                    <a:pt x="6879" y="955"/>
                    <a:pt x="6941" y="0"/>
                  </a:cubicBezTo>
                  <a:lnTo>
                    <a:pt x="6941" y="0"/>
                  </a:lnTo>
                  <a:cubicBezTo>
                    <a:pt x="6861" y="705"/>
                    <a:pt x="6343" y="1249"/>
                    <a:pt x="5871" y="1740"/>
                  </a:cubicBezTo>
                  <a:cubicBezTo>
                    <a:pt x="5380" y="2239"/>
                    <a:pt x="4791" y="2605"/>
                    <a:pt x="4167" y="2899"/>
                  </a:cubicBezTo>
                  <a:cubicBezTo>
                    <a:pt x="3551" y="3194"/>
                    <a:pt x="2891" y="3453"/>
                    <a:pt x="2222" y="3586"/>
                  </a:cubicBezTo>
                  <a:cubicBezTo>
                    <a:pt x="1962" y="3629"/>
                    <a:pt x="1688" y="3662"/>
                    <a:pt x="1421" y="3662"/>
                  </a:cubicBezTo>
                  <a:cubicBezTo>
                    <a:pt x="1008" y="3662"/>
                    <a:pt x="609" y="3582"/>
                    <a:pt x="295" y="3328"/>
                  </a:cubicBezTo>
                  <a:lnTo>
                    <a:pt x="1" y="3096"/>
                  </a:lnTo>
                  <a:lnTo>
                    <a:pt x="125" y="3444"/>
                  </a:lnTo>
                  <a:cubicBezTo>
                    <a:pt x="450" y="4534"/>
                    <a:pt x="1466" y="4921"/>
                    <a:pt x="2546" y="4921"/>
                  </a:cubicBezTo>
                  <a:cubicBezTo>
                    <a:pt x="3367" y="4921"/>
                    <a:pt x="4225" y="4697"/>
                    <a:pt x="4845" y="4389"/>
                  </a:cubicBezTo>
                  <a:cubicBezTo>
                    <a:pt x="6031" y="3765"/>
                    <a:pt x="6914" y="2596"/>
                    <a:pt x="7146" y="1276"/>
                  </a:cubicBezTo>
                  <a:cubicBezTo>
                    <a:pt x="7227" y="848"/>
                    <a:pt x="7164" y="375"/>
                    <a:pt x="6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8042334" y="593865"/>
              <a:ext cx="393907" cy="276375"/>
            </a:xfrm>
            <a:custGeom>
              <a:avLst/>
              <a:gdLst/>
              <a:ahLst/>
              <a:cxnLst/>
              <a:rect l="l" t="t" r="r" b="b"/>
              <a:pathLst>
                <a:path w="7406" h="5196" extrusionOk="0">
                  <a:moveTo>
                    <a:pt x="5011" y="1"/>
                  </a:moveTo>
                  <a:cubicBezTo>
                    <a:pt x="4859" y="1"/>
                    <a:pt x="4707" y="10"/>
                    <a:pt x="4559" y="27"/>
                  </a:cubicBezTo>
                  <a:cubicBezTo>
                    <a:pt x="3087" y="196"/>
                    <a:pt x="1696" y="901"/>
                    <a:pt x="679" y="1971"/>
                  </a:cubicBezTo>
                  <a:cubicBezTo>
                    <a:pt x="473" y="2194"/>
                    <a:pt x="277" y="2435"/>
                    <a:pt x="152" y="2721"/>
                  </a:cubicBezTo>
                  <a:cubicBezTo>
                    <a:pt x="10" y="3078"/>
                    <a:pt x="1" y="3524"/>
                    <a:pt x="215" y="3854"/>
                  </a:cubicBezTo>
                  <a:cubicBezTo>
                    <a:pt x="340" y="4050"/>
                    <a:pt x="491" y="4193"/>
                    <a:pt x="572" y="4416"/>
                  </a:cubicBezTo>
                  <a:cubicBezTo>
                    <a:pt x="616" y="4558"/>
                    <a:pt x="652" y="4701"/>
                    <a:pt x="688" y="4844"/>
                  </a:cubicBezTo>
                  <a:cubicBezTo>
                    <a:pt x="964" y="5058"/>
                    <a:pt x="1321" y="5174"/>
                    <a:pt x="1678" y="5192"/>
                  </a:cubicBezTo>
                  <a:cubicBezTo>
                    <a:pt x="1731" y="5194"/>
                    <a:pt x="1785" y="5195"/>
                    <a:pt x="1840" y="5195"/>
                  </a:cubicBezTo>
                  <a:cubicBezTo>
                    <a:pt x="2224" y="5195"/>
                    <a:pt x="2657" y="5142"/>
                    <a:pt x="3016" y="5040"/>
                  </a:cubicBezTo>
                  <a:cubicBezTo>
                    <a:pt x="3819" y="4817"/>
                    <a:pt x="4524" y="4496"/>
                    <a:pt x="5246" y="4077"/>
                  </a:cubicBezTo>
                  <a:cubicBezTo>
                    <a:pt x="5969" y="3666"/>
                    <a:pt x="6593" y="3042"/>
                    <a:pt x="7066" y="2355"/>
                  </a:cubicBezTo>
                  <a:cubicBezTo>
                    <a:pt x="7227" y="2114"/>
                    <a:pt x="7387" y="1748"/>
                    <a:pt x="7405" y="1427"/>
                  </a:cubicBezTo>
                  <a:cubicBezTo>
                    <a:pt x="7307" y="1267"/>
                    <a:pt x="7191" y="1124"/>
                    <a:pt x="7048" y="1017"/>
                  </a:cubicBezTo>
                  <a:cubicBezTo>
                    <a:pt x="6932" y="928"/>
                    <a:pt x="6807" y="865"/>
                    <a:pt x="6709" y="776"/>
                  </a:cubicBezTo>
                  <a:cubicBezTo>
                    <a:pt x="6602" y="687"/>
                    <a:pt x="6513" y="571"/>
                    <a:pt x="6415" y="473"/>
                  </a:cubicBezTo>
                  <a:cubicBezTo>
                    <a:pt x="6049" y="114"/>
                    <a:pt x="5529" y="1"/>
                    <a:pt x="50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8034728" y="593121"/>
              <a:ext cx="404810" cy="282971"/>
            </a:xfrm>
            <a:custGeom>
              <a:avLst/>
              <a:gdLst/>
              <a:ahLst/>
              <a:cxnLst/>
              <a:rect l="l" t="t" r="r" b="b"/>
              <a:pathLst>
                <a:path w="7611" h="5320" extrusionOk="0">
                  <a:moveTo>
                    <a:pt x="5234" y="1"/>
                  </a:moveTo>
                  <a:cubicBezTo>
                    <a:pt x="5053" y="1"/>
                    <a:pt x="4873" y="16"/>
                    <a:pt x="4702" y="41"/>
                  </a:cubicBezTo>
                  <a:cubicBezTo>
                    <a:pt x="4817" y="33"/>
                    <a:pt x="4933" y="28"/>
                    <a:pt x="5051" y="28"/>
                  </a:cubicBezTo>
                  <a:cubicBezTo>
                    <a:pt x="5492" y="28"/>
                    <a:pt x="5942" y="95"/>
                    <a:pt x="6308" y="335"/>
                  </a:cubicBezTo>
                  <a:cubicBezTo>
                    <a:pt x="6549" y="487"/>
                    <a:pt x="6683" y="745"/>
                    <a:pt x="6915" y="906"/>
                  </a:cubicBezTo>
                  <a:cubicBezTo>
                    <a:pt x="7149" y="1053"/>
                    <a:pt x="7349" y="1209"/>
                    <a:pt x="7475" y="1455"/>
                  </a:cubicBezTo>
                  <a:lnTo>
                    <a:pt x="7475" y="1455"/>
                  </a:lnTo>
                  <a:cubicBezTo>
                    <a:pt x="7443" y="1777"/>
                    <a:pt x="7303" y="2099"/>
                    <a:pt x="7111" y="2360"/>
                  </a:cubicBezTo>
                  <a:cubicBezTo>
                    <a:pt x="6522" y="3216"/>
                    <a:pt x="5701" y="3886"/>
                    <a:pt x="4765" y="4323"/>
                  </a:cubicBezTo>
                  <a:cubicBezTo>
                    <a:pt x="4044" y="4671"/>
                    <a:pt x="2981" y="5107"/>
                    <a:pt x="2050" y="5107"/>
                  </a:cubicBezTo>
                  <a:cubicBezTo>
                    <a:pt x="1632" y="5107"/>
                    <a:pt x="1241" y="5019"/>
                    <a:pt x="919" y="4796"/>
                  </a:cubicBezTo>
                  <a:lnTo>
                    <a:pt x="919" y="4796"/>
                  </a:lnTo>
                  <a:cubicBezTo>
                    <a:pt x="879" y="4648"/>
                    <a:pt x="844" y="4507"/>
                    <a:pt x="795" y="4358"/>
                  </a:cubicBezTo>
                  <a:cubicBezTo>
                    <a:pt x="723" y="4198"/>
                    <a:pt x="616" y="4064"/>
                    <a:pt x="527" y="3939"/>
                  </a:cubicBezTo>
                  <a:cubicBezTo>
                    <a:pt x="331" y="3698"/>
                    <a:pt x="260" y="3413"/>
                    <a:pt x="295" y="3109"/>
                  </a:cubicBezTo>
                  <a:cubicBezTo>
                    <a:pt x="376" y="2494"/>
                    <a:pt x="875" y="2030"/>
                    <a:pt x="1312" y="1620"/>
                  </a:cubicBezTo>
                  <a:cubicBezTo>
                    <a:pt x="2258" y="781"/>
                    <a:pt x="3444" y="228"/>
                    <a:pt x="4702" y="41"/>
                  </a:cubicBezTo>
                  <a:lnTo>
                    <a:pt x="4702" y="41"/>
                  </a:lnTo>
                  <a:cubicBezTo>
                    <a:pt x="3114" y="183"/>
                    <a:pt x="1571" y="968"/>
                    <a:pt x="527" y="2191"/>
                  </a:cubicBezTo>
                  <a:cubicBezTo>
                    <a:pt x="215" y="2565"/>
                    <a:pt x="1" y="3100"/>
                    <a:pt x="135" y="3600"/>
                  </a:cubicBezTo>
                  <a:cubicBezTo>
                    <a:pt x="206" y="3921"/>
                    <a:pt x="492" y="4153"/>
                    <a:pt x="608" y="4439"/>
                  </a:cubicBezTo>
                  <a:cubicBezTo>
                    <a:pt x="652" y="4590"/>
                    <a:pt x="697" y="4760"/>
                    <a:pt x="741" y="4920"/>
                  </a:cubicBezTo>
                  <a:cubicBezTo>
                    <a:pt x="1045" y="5170"/>
                    <a:pt x="1419" y="5286"/>
                    <a:pt x="1794" y="5313"/>
                  </a:cubicBezTo>
                  <a:cubicBezTo>
                    <a:pt x="1869" y="5317"/>
                    <a:pt x="1944" y="5319"/>
                    <a:pt x="2018" y="5319"/>
                  </a:cubicBezTo>
                  <a:cubicBezTo>
                    <a:pt x="3018" y="5319"/>
                    <a:pt x="3982" y="4941"/>
                    <a:pt x="4854" y="4501"/>
                  </a:cubicBezTo>
                  <a:cubicBezTo>
                    <a:pt x="5817" y="4046"/>
                    <a:pt x="6665" y="3350"/>
                    <a:pt x="7245" y="2449"/>
                  </a:cubicBezTo>
                  <a:cubicBezTo>
                    <a:pt x="7450" y="2146"/>
                    <a:pt x="7593" y="1798"/>
                    <a:pt x="7611" y="1423"/>
                  </a:cubicBezTo>
                  <a:cubicBezTo>
                    <a:pt x="7539" y="1290"/>
                    <a:pt x="7441" y="1165"/>
                    <a:pt x="7334" y="1066"/>
                  </a:cubicBezTo>
                  <a:cubicBezTo>
                    <a:pt x="7111" y="870"/>
                    <a:pt x="6861" y="781"/>
                    <a:pt x="6683" y="540"/>
                  </a:cubicBezTo>
                  <a:cubicBezTo>
                    <a:pt x="6316" y="133"/>
                    <a:pt x="5770" y="1"/>
                    <a:pt x="5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8077916" y="631790"/>
              <a:ext cx="321784" cy="177176"/>
            </a:xfrm>
            <a:custGeom>
              <a:avLst/>
              <a:gdLst/>
              <a:ahLst/>
              <a:cxnLst/>
              <a:rect l="l" t="t" r="r" b="b"/>
              <a:pathLst>
                <a:path w="6050" h="3331" extrusionOk="0">
                  <a:moveTo>
                    <a:pt x="5978" y="0"/>
                  </a:moveTo>
                  <a:lnTo>
                    <a:pt x="5978" y="0"/>
                  </a:lnTo>
                  <a:cubicBezTo>
                    <a:pt x="5808" y="18"/>
                    <a:pt x="5657" y="108"/>
                    <a:pt x="5505" y="179"/>
                  </a:cubicBezTo>
                  <a:cubicBezTo>
                    <a:pt x="4943" y="447"/>
                    <a:pt x="4327" y="571"/>
                    <a:pt x="3721" y="741"/>
                  </a:cubicBezTo>
                  <a:cubicBezTo>
                    <a:pt x="2302" y="1142"/>
                    <a:pt x="857" y="1811"/>
                    <a:pt x="81" y="2927"/>
                  </a:cubicBezTo>
                  <a:cubicBezTo>
                    <a:pt x="1" y="3043"/>
                    <a:pt x="1" y="3221"/>
                    <a:pt x="126" y="3301"/>
                  </a:cubicBezTo>
                  <a:cubicBezTo>
                    <a:pt x="154" y="3322"/>
                    <a:pt x="184" y="3330"/>
                    <a:pt x="215" y="3330"/>
                  </a:cubicBezTo>
                  <a:cubicBezTo>
                    <a:pt x="320" y="3330"/>
                    <a:pt x="433" y="3230"/>
                    <a:pt x="509" y="3141"/>
                  </a:cubicBezTo>
                  <a:cubicBezTo>
                    <a:pt x="1375" y="2142"/>
                    <a:pt x="2561" y="1410"/>
                    <a:pt x="3864" y="1160"/>
                  </a:cubicBezTo>
                  <a:cubicBezTo>
                    <a:pt x="4015" y="1133"/>
                    <a:pt x="4167" y="1116"/>
                    <a:pt x="4318" y="1071"/>
                  </a:cubicBezTo>
                  <a:cubicBezTo>
                    <a:pt x="4604" y="991"/>
                    <a:pt x="4934" y="830"/>
                    <a:pt x="5184" y="670"/>
                  </a:cubicBezTo>
                  <a:cubicBezTo>
                    <a:pt x="5443" y="518"/>
                    <a:pt x="5648" y="402"/>
                    <a:pt x="5898" y="232"/>
                  </a:cubicBezTo>
                  <a:cubicBezTo>
                    <a:pt x="5960" y="179"/>
                    <a:pt x="6049" y="54"/>
                    <a:pt x="5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8299974" y="732851"/>
              <a:ext cx="121533" cy="173240"/>
            </a:xfrm>
            <a:custGeom>
              <a:avLst/>
              <a:gdLst/>
              <a:ahLst/>
              <a:cxnLst/>
              <a:rect l="l" t="t" r="r" b="b"/>
              <a:pathLst>
                <a:path w="2285" h="3257" extrusionOk="0">
                  <a:moveTo>
                    <a:pt x="2115" y="1"/>
                  </a:moveTo>
                  <a:cubicBezTo>
                    <a:pt x="2106" y="10"/>
                    <a:pt x="2106" y="19"/>
                    <a:pt x="2106" y="27"/>
                  </a:cubicBezTo>
                  <a:cubicBezTo>
                    <a:pt x="2249" y="402"/>
                    <a:pt x="2177" y="875"/>
                    <a:pt x="1928" y="1285"/>
                  </a:cubicBezTo>
                  <a:cubicBezTo>
                    <a:pt x="1687" y="1660"/>
                    <a:pt x="1339" y="1954"/>
                    <a:pt x="991" y="2204"/>
                  </a:cubicBezTo>
                  <a:lnTo>
                    <a:pt x="911" y="2267"/>
                  </a:lnTo>
                  <a:cubicBezTo>
                    <a:pt x="545" y="2534"/>
                    <a:pt x="161" y="2811"/>
                    <a:pt x="10" y="3239"/>
                  </a:cubicBezTo>
                  <a:cubicBezTo>
                    <a:pt x="1" y="3248"/>
                    <a:pt x="10" y="3257"/>
                    <a:pt x="19" y="3257"/>
                  </a:cubicBezTo>
                  <a:lnTo>
                    <a:pt x="28" y="3257"/>
                  </a:lnTo>
                  <a:cubicBezTo>
                    <a:pt x="28" y="3257"/>
                    <a:pt x="36" y="3257"/>
                    <a:pt x="45" y="3248"/>
                  </a:cubicBezTo>
                  <a:cubicBezTo>
                    <a:pt x="197" y="2838"/>
                    <a:pt x="572" y="2561"/>
                    <a:pt x="937" y="2293"/>
                  </a:cubicBezTo>
                  <a:lnTo>
                    <a:pt x="1009" y="2240"/>
                  </a:lnTo>
                  <a:cubicBezTo>
                    <a:pt x="1357" y="1981"/>
                    <a:pt x="1714" y="1687"/>
                    <a:pt x="1954" y="1303"/>
                  </a:cubicBezTo>
                  <a:cubicBezTo>
                    <a:pt x="2213" y="884"/>
                    <a:pt x="2285" y="402"/>
                    <a:pt x="2142" y="19"/>
                  </a:cubicBezTo>
                  <a:cubicBezTo>
                    <a:pt x="2142" y="10"/>
                    <a:pt x="2124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8250191" y="603705"/>
              <a:ext cx="73558" cy="56594"/>
            </a:xfrm>
            <a:custGeom>
              <a:avLst/>
              <a:gdLst/>
              <a:ahLst/>
              <a:cxnLst/>
              <a:rect l="l" t="t" r="r" b="b"/>
              <a:pathLst>
                <a:path w="1383" h="1064" extrusionOk="0">
                  <a:moveTo>
                    <a:pt x="98" y="1"/>
                  </a:moveTo>
                  <a:cubicBezTo>
                    <a:pt x="71" y="1"/>
                    <a:pt x="44" y="1"/>
                    <a:pt x="18" y="2"/>
                  </a:cubicBezTo>
                  <a:cubicBezTo>
                    <a:pt x="9" y="11"/>
                    <a:pt x="0" y="20"/>
                    <a:pt x="0" y="29"/>
                  </a:cubicBezTo>
                  <a:cubicBezTo>
                    <a:pt x="0" y="38"/>
                    <a:pt x="9" y="47"/>
                    <a:pt x="18" y="47"/>
                  </a:cubicBezTo>
                  <a:cubicBezTo>
                    <a:pt x="59" y="44"/>
                    <a:pt x="103" y="43"/>
                    <a:pt x="148" y="43"/>
                  </a:cubicBezTo>
                  <a:cubicBezTo>
                    <a:pt x="434" y="43"/>
                    <a:pt x="780" y="100"/>
                    <a:pt x="1026" y="323"/>
                  </a:cubicBezTo>
                  <a:cubicBezTo>
                    <a:pt x="1231" y="502"/>
                    <a:pt x="1347" y="778"/>
                    <a:pt x="1329" y="1046"/>
                  </a:cubicBezTo>
                  <a:cubicBezTo>
                    <a:pt x="1329" y="1055"/>
                    <a:pt x="1338" y="1064"/>
                    <a:pt x="1347" y="1064"/>
                  </a:cubicBezTo>
                  <a:cubicBezTo>
                    <a:pt x="1365" y="1064"/>
                    <a:pt x="1374" y="1064"/>
                    <a:pt x="1374" y="1046"/>
                  </a:cubicBezTo>
                  <a:cubicBezTo>
                    <a:pt x="1383" y="769"/>
                    <a:pt x="1267" y="475"/>
                    <a:pt x="1053" y="288"/>
                  </a:cubicBezTo>
                  <a:cubicBezTo>
                    <a:pt x="775" y="51"/>
                    <a:pt x="39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8268221" y="595993"/>
              <a:ext cx="9999" cy="9734"/>
            </a:xfrm>
            <a:custGeom>
              <a:avLst/>
              <a:gdLst/>
              <a:ahLst/>
              <a:cxnLst/>
              <a:rect l="l" t="t" r="r" b="b"/>
              <a:pathLst>
                <a:path w="188" h="183" extrusionOk="0">
                  <a:moveTo>
                    <a:pt x="161" y="0"/>
                  </a:moveTo>
                  <a:cubicBezTo>
                    <a:pt x="158" y="0"/>
                    <a:pt x="155" y="1"/>
                    <a:pt x="152" y="4"/>
                  </a:cubicBezTo>
                  <a:cubicBezTo>
                    <a:pt x="98" y="49"/>
                    <a:pt x="45" y="94"/>
                    <a:pt x="9" y="147"/>
                  </a:cubicBezTo>
                  <a:cubicBezTo>
                    <a:pt x="0" y="156"/>
                    <a:pt x="0" y="174"/>
                    <a:pt x="9" y="174"/>
                  </a:cubicBezTo>
                  <a:cubicBezTo>
                    <a:pt x="9" y="183"/>
                    <a:pt x="18" y="183"/>
                    <a:pt x="18" y="183"/>
                  </a:cubicBezTo>
                  <a:cubicBezTo>
                    <a:pt x="27" y="183"/>
                    <a:pt x="27" y="174"/>
                    <a:pt x="36" y="174"/>
                  </a:cubicBezTo>
                  <a:cubicBezTo>
                    <a:pt x="80" y="120"/>
                    <a:pt x="125" y="76"/>
                    <a:pt x="178" y="31"/>
                  </a:cubicBezTo>
                  <a:cubicBezTo>
                    <a:pt x="187" y="31"/>
                    <a:pt x="187" y="13"/>
                    <a:pt x="178" y="4"/>
                  </a:cubicBezTo>
                  <a:cubicBezTo>
                    <a:pt x="173" y="4"/>
                    <a:pt x="16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8282422" y="593972"/>
              <a:ext cx="15743" cy="14627"/>
            </a:xfrm>
            <a:custGeom>
              <a:avLst/>
              <a:gdLst/>
              <a:ahLst/>
              <a:cxnLst/>
              <a:rect l="l" t="t" r="r" b="b"/>
              <a:pathLst>
                <a:path w="296" h="275" extrusionOk="0">
                  <a:moveTo>
                    <a:pt x="273" y="0"/>
                  </a:moveTo>
                  <a:cubicBezTo>
                    <a:pt x="268" y="0"/>
                    <a:pt x="264" y="2"/>
                    <a:pt x="259" y="7"/>
                  </a:cubicBezTo>
                  <a:lnTo>
                    <a:pt x="1" y="239"/>
                  </a:lnTo>
                  <a:cubicBezTo>
                    <a:pt x="1" y="248"/>
                    <a:pt x="1" y="257"/>
                    <a:pt x="1" y="265"/>
                  </a:cubicBezTo>
                  <a:cubicBezTo>
                    <a:pt x="10" y="265"/>
                    <a:pt x="10" y="274"/>
                    <a:pt x="19" y="274"/>
                  </a:cubicBezTo>
                  <a:cubicBezTo>
                    <a:pt x="19" y="274"/>
                    <a:pt x="27" y="274"/>
                    <a:pt x="27" y="265"/>
                  </a:cubicBezTo>
                  <a:lnTo>
                    <a:pt x="286" y="33"/>
                  </a:lnTo>
                  <a:cubicBezTo>
                    <a:pt x="295" y="25"/>
                    <a:pt x="295" y="7"/>
                    <a:pt x="286" y="7"/>
                  </a:cubicBezTo>
                  <a:cubicBezTo>
                    <a:pt x="282" y="2"/>
                    <a:pt x="277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8294283" y="595355"/>
              <a:ext cx="16648" cy="18457"/>
            </a:xfrm>
            <a:custGeom>
              <a:avLst/>
              <a:gdLst/>
              <a:ahLst/>
              <a:cxnLst/>
              <a:rect l="l" t="t" r="r" b="b"/>
              <a:pathLst>
                <a:path w="313" h="347" extrusionOk="0">
                  <a:moveTo>
                    <a:pt x="291" y="1"/>
                  </a:moveTo>
                  <a:cubicBezTo>
                    <a:pt x="286" y="1"/>
                    <a:pt x="282" y="3"/>
                    <a:pt x="277" y="7"/>
                  </a:cubicBezTo>
                  <a:lnTo>
                    <a:pt x="10" y="311"/>
                  </a:lnTo>
                  <a:cubicBezTo>
                    <a:pt x="1" y="320"/>
                    <a:pt x="1" y="329"/>
                    <a:pt x="10" y="338"/>
                  </a:cubicBezTo>
                  <a:cubicBezTo>
                    <a:pt x="10" y="346"/>
                    <a:pt x="19" y="346"/>
                    <a:pt x="19" y="346"/>
                  </a:cubicBezTo>
                  <a:cubicBezTo>
                    <a:pt x="27" y="346"/>
                    <a:pt x="36" y="338"/>
                    <a:pt x="36" y="338"/>
                  </a:cubicBezTo>
                  <a:lnTo>
                    <a:pt x="304" y="34"/>
                  </a:lnTo>
                  <a:cubicBezTo>
                    <a:pt x="313" y="25"/>
                    <a:pt x="313" y="16"/>
                    <a:pt x="304" y="7"/>
                  </a:cubicBezTo>
                  <a:cubicBezTo>
                    <a:pt x="300" y="3"/>
                    <a:pt x="295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8302367" y="595833"/>
              <a:ext cx="24254" cy="26063"/>
            </a:xfrm>
            <a:custGeom>
              <a:avLst/>
              <a:gdLst/>
              <a:ahLst/>
              <a:cxnLst/>
              <a:rect l="l" t="t" r="r" b="b"/>
              <a:pathLst>
                <a:path w="456" h="490" extrusionOk="0">
                  <a:moveTo>
                    <a:pt x="442" y="1"/>
                  </a:moveTo>
                  <a:cubicBezTo>
                    <a:pt x="437" y="1"/>
                    <a:pt x="433" y="3"/>
                    <a:pt x="429" y="7"/>
                  </a:cubicBezTo>
                  <a:cubicBezTo>
                    <a:pt x="268" y="141"/>
                    <a:pt x="134" y="293"/>
                    <a:pt x="9" y="462"/>
                  </a:cubicBezTo>
                  <a:cubicBezTo>
                    <a:pt x="0" y="462"/>
                    <a:pt x="9" y="480"/>
                    <a:pt x="18" y="480"/>
                  </a:cubicBezTo>
                  <a:cubicBezTo>
                    <a:pt x="18" y="489"/>
                    <a:pt x="18" y="489"/>
                    <a:pt x="27" y="489"/>
                  </a:cubicBezTo>
                  <a:cubicBezTo>
                    <a:pt x="27" y="489"/>
                    <a:pt x="36" y="489"/>
                    <a:pt x="45" y="480"/>
                  </a:cubicBezTo>
                  <a:cubicBezTo>
                    <a:pt x="161" y="320"/>
                    <a:pt x="295" y="168"/>
                    <a:pt x="446" y="34"/>
                  </a:cubicBezTo>
                  <a:cubicBezTo>
                    <a:pt x="455" y="25"/>
                    <a:pt x="455" y="16"/>
                    <a:pt x="455" y="7"/>
                  </a:cubicBezTo>
                  <a:cubicBezTo>
                    <a:pt x="451" y="3"/>
                    <a:pt x="446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8313271" y="602003"/>
              <a:ext cx="27551" cy="27446"/>
            </a:xfrm>
            <a:custGeom>
              <a:avLst/>
              <a:gdLst/>
              <a:ahLst/>
              <a:cxnLst/>
              <a:rect l="l" t="t" r="r" b="b"/>
              <a:pathLst>
                <a:path w="518" h="516" extrusionOk="0">
                  <a:moveTo>
                    <a:pt x="500" y="1"/>
                  </a:moveTo>
                  <a:cubicBezTo>
                    <a:pt x="496" y="1"/>
                    <a:pt x="491" y="3"/>
                    <a:pt x="491" y="7"/>
                  </a:cubicBezTo>
                  <a:cubicBezTo>
                    <a:pt x="304" y="150"/>
                    <a:pt x="143" y="311"/>
                    <a:pt x="9" y="489"/>
                  </a:cubicBezTo>
                  <a:cubicBezTo>
                    <a:pt x="1" y="498"/>
                    <a:pt x="1" y="507"/>
                    <a:pt x="9" y="516"/>
                  </a:cubicBezTo>
                  <a:lnTo>
                    <a:pt x="36" y="516"/>
                  </a:lnTo>
                  <a:cubicBezTo>
                    <a:pt x="170" y="337"/>
                    <a:pt x="331" y="177"/>
                    <a:pt x="509" y="34"/>
                  </a:cubicBezTo>
                  <a:cubicBezTo>
                    <a:pt x="518" y="34"/>
                    <a:pt x="518" y="16"/>
                    <a:pt x="509" y="7"/>
                  </a:cubicBezTo>
                  <a:cubicBezTo>
                    <a:pt x="509" y="3"/>
                    <a:pt x="50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8320398" y="605354"/>
              <a:ext cx="37550" cy="39307"/>
            </a:xfrm>
            <a:custGeom>
              <a:avLst/>
              <a:gdLst/>
              <a:ahLst/>
              <a:cxnLst/>
              <a:rect l="l" t="t" r="r" b="b"/>
              <a:pathLst>
                <a:path w="706" h="739" extrusionOk="0">
                  <a:moveTo>
                    <a:pt x="683" y="0"/>
                  </a:moveTo>
                  <a:cubicBezTo>
                    <a:pt x="678" y="0"/>
                    <a:pt x="674" y="2"/>
                    <a:pt x="669" y="7"/>
                  </a:cubicBezTo>
                  <a:cubicBezTo>
                    <a:pt x="437" y="230"/>
                    <a:pt x="214" y="471"/>
                    <a:pt x="0" y="712"/>
                  </a:cubicBezTo>
                  <a:cubicBezTo>
                    <a:pt x="0" y="712"/>
                    <a:pt x="0" y="729"/>
                    <a:pt x="9" y="738"/>
                  </a:cubicBezTo>
                  <a:lnTo>
                    <a:pt x="18" y="738"/>
                  </a:lnTo>
                  <a:cubicBezTo>
                    <a:pt x="27" y="738"/>
                    <a:pt x="27" y="738"/>
                    <a:pt x="36" y="729"/>
                  </a:cubicBezTo>
                  <a:cubicBezTo>
                    <a:pt x="241" y="489"/>
                    <a:pt x="464" y="257"/>
                    <a:pt x="696" y="34"/>
                  </a:cubicBezTo>
                  <a:cubicBezTo>
                    <a:pt x="705" y="25"/>
                    <a:pt x="705" y="7"/>
                    <a:pt x="696" y="7"/>
                  </a:cubicBezTo>
                  <a:cubicBezTo>
                    <a:pt x="692" y="2"/>
                    <a:pt x="687" y="0"/>
                    <a:pt x="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8335556" y="611365"/>
              <a:ext cx="36114" cy="38988"/>
            </a:xfrm>
            <a:custGeom>
              <a:avLst/>
              <a:gdLst/>
              <a:ahLst/>
              <a:cxnLst/>
              <a:rect l="l" t="t" r="r" b="b"/>
              <a:pathLst>
                <a:path w="679" h="733" extrusionOk="0">
                  <a:moveTo>
                    <a:pt x="652" y="1"/>
                  </a:moveTo>
                  <a:cubicBezTo>
                    <a:pt x="411" y="215"/>
                    <a:pt x="197" y="447"/>
                    <a:pt x="10" y="706"/>
                  </a:cubicBezTo>
                  <a:cubicBezTo>
                    <a:pt x="1" y="715"/>
                    <a:pt x="1" y="723"/>
                    <a:pt x="10" y="732"/>
                  </a:cubicBezTo>
                  <a:lnTo>
                    <a:pt x="28" y="732"/>
                  </a:lnTo>
                  <a:cubicBezTo>
                    <a:pt x="28" y="732"/>
                    <a:pt x="37" y="732"/>
                    <a:pt x="37" y="723"/>
                  </a:cubicBezTo>
                  <a:cubicBezTo>
                    <a:pt x="224" y="474"/>
                    <a:pt x="438" y="242"/>
                    <a:pt x="679" y="28"/>
                  </a:cubicBezTo>
                  <a:cubicBezTo>
                    <a:pt x="679" y="28"/>
                    <a:pt x="679" y="10"/>
                    <a:pt x="679" y="10"/>
                  </a:cubicBezTo>
                  <a:cubicBezTo>
                    <a:pt x="670" y="1"/>
                    <a:pt x="661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8359757" y="622907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0" y="0"/>
                  </a:moveTo>
                  <a:cubicBezTo>
                    <a:pt x="375" y="0"/>
                    <a:pt x="371" y="2"/>
                    <a:pt x="367" y="7"/>
                  </a:cubicBezTo>
                  <a:lnTo>
                    <a:pt x="10" y="408"/>
                  </a:lnTo>
                  <a:cubicBezTo>
                    <a:pt x="1" y="417"/>
                    <a:pt x="1" y="426"/>
                    <a:pt x="10" y="435"/>
                  </a:cubicBezTo>
                  <a:cubicBezTo>
                    <a:pt x="19" y="435"/>
                    <a:pt x="19" y="444"/>
                    <a:pt x="28" y="444"/>
                  </a:cubicBezTo>
                  <a:cubicBezTo>
                    <a:pt x="28" y="444"/>
                    <a:pt x="36" y="435"/>
                    <a:pt x="36" y="435"/>
                  </a:cubicBezTo>
                  <a:lnTo>
                    <a:pt x="393" y="25"/>
                  </a:lnTo>
                  <a:cubicBezTo>
                    <a:pt x="402" y="25"/>
                    <a:pt x="402" y="7"/>
                    <a:pt x="393" y="7"/>
                  </a:cubicBezTo>
                  <a:cubicBezTo>
                    <a:pt x="389" y="2"/>
                    <a:pt x="384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8086479" y="863007"/>
              <a:ext cx="14254" cy="13670"/>
            </a:xfrm>
            <a:custGeom>
              <a:avLst/>
              <a:gdLst/>
              <a:ahLst/>
              <a:cxnLst/>
              <a:rect l="l" t="t" r="r" b="b"/>
              <a:pathLst>
                <a:path w="268" h="257" extrusionOk="0">
                  <a:moveTo>
                    <a:pt x="246" y="0"/>
                  </a:moveTo>
                  <a:cubicBezTo>
                    <a:pt x="241" y="0"/>
                    <a:pt x="237" y="2"/>
                    <a:pt x="232" y="7"/>
                  </a:cubicBezTo>
                  <a:cubicBezTo>
                    <a:pt x="143" y="69"/>
                    <a:pt x="72" y="141"/>
                    <a:pt x="0" y="230"/>
                  </a:cubicBezTo>
                  <a:cubicBezTo>
                    <a:pt x="0" y="239"/>
                    <a:pt x="0" y="248"/>
                    <a:pt x="9" y="257"/>
                  </a:cubicBezTo>
                  <a:lnTo>
                    <a:pt x="18" y="257"/>
                  </a:lnTo>
                  <a:cubicBezTo>
                    <a:pt x="27" y="257"/>
                    <a:pt x="27" y="257"/>
                    <a:pt x="36" y="248"/>
                  </a:cubicBezTo>
                  <a:cubicBezTo>
                    <a:pt x="98" y="168"/>
                    <a:pt x="170" y="96"/>
                    <a:pt x="259" y="34"/>
                  </a:cubicBezTo>
                  <a:cubicBezTo>
                    <a:pt x="268" y="25"/>
                    <a:pt x="268" y="16"/>
                    <a:pt x="259" y="7"/>
                  </a:cubicBezTo>
                  <a:cubicBezTo>
                    <a:pt x="255" y="2"/>
                    <a:pt x="250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8098819" y="870719"/>
              <a:ext cx="15212" cy="15478"/>
            </a:xfrm>
            <a:custGeom>
              <a:avLst/>
              <a:gdLst/>
              <a:ahLst/>
              <a:cxnLst/>
              <a:rect l="l" t="t" r="r" b="b"/>
              <a:pathLst>
                <a:path w="286" h="291" extrusionOk="0">
                  <a:moveTo>
                    <a:pt x="259" y="1"/>
                  </a:moveTo>
                  <a:cubicBezTo>
                    <a:pt x="256" y="1"/>
                    <a:pt x="253" y="2"/>
                    <a:pt x="250" y="5"/>
                  </a:cubicBezTo>
                  <a:cubicBezTo>
                    <a:pt x="152" y="76"/>
                    <a:pt x="72" y="165"/>
                    <a:pt x="9" y="263"/>
                  </a:cubicBezTo>
                  <a:cubicBezTo>
                    <a:pt x="0" y="272"/>
                    <a:pt x="0" y="281"/>
                    <a:pt x="9" y="290"/>
                  </a:cubicBezTo>
                  <a:lnTo>
                    <a:pt x="18" y="290"/>
                  </a:lnTo>
                  <a:cubicBezTo>
                    <a:pt x="27" y="290"/>
                    <a:pt x="36" y="290"/>
                    <a:pt x="36" y="281"/>
                  </a:cubicBezTo>
                  <a:cubicBezTo>
                    <a:pt x="98" y="192"/>
                    <a:pt x="179" y="103"/>
                    <a:pt x="277" y="31"/>
                  </a:cubicBezTo>
                  <a:cubicBezTo>
                    <a:pt x="277" y="31"/>
                    <a:pt x="286" y="14"/>
                    <a:pt x="277" y="5"/>
                  </a:cubicBezTo>
                  <a:cubicBezTo>
                    <a:pt x="271" y="5"/>
                    <a:pt x="26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8109722" y="871889"/>
              <a:ext cx="23296" cy="23297"/>
            </a:xfrm>
            <a:custGeom>
              <a:avLst/>
              <a:gdLst/>
              <a:ahLst/>
              <a:cxnLst/>
              <a:rect l="l" t="t" r="r" b="b"/>
              <a:pathLst>
                <a:path w="438" h="438" extrusionOk="0">
                  <a:moveTo>
                    <a:pt x="402" y="1"/>
                  </a:moveTo>
                  <a:cubicBezTo>
                    <a:pt x="268" y="134"/>
                    <a:pt x="134" y="268"/>
                    <a:pt x="9" y="402"/>
                  </a:cubicBezTo>
                  <a:cubicBezTo>
                    <a:pt x="0" y="411"/>
                    <a:pt x="0" y="420"/>
                    <a:pt x="9" y="429"/>
                  </a:cubicBezTo>
                  <a:cubicBezTo>
                    <a:pt x="9" y="429"/>
                    <a:pt x="9" y="438"/>
                    <a:pt x="18" y="438"/>
                  </a:cubicBezTo>
                  <a:cubicBezTo>
                    <a:pt x="27" y="438"/>
                    <a:pt x="27" y="429"/>
                    <a:pt x="36" y="429"/>
                  </a:cubicBezTo>
                  <a:cubicBezTo>
                    <a:pt x="161" y="295"/>
                    <a:pt x="295" y="161"/>
                    <a:pt x="429" y="27"/>
                  </a:cubicBezTo>
                  <a:cubicBezTo>
                    <a:pt x="438" y="27"/>
                    <a:pt x="438" y="9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8122541" y="870932"/>
              <a:ext cx="29945" cy="32818"/>
            </a:xfrm>
            <a:custGeom>
              <a:avLst/>
              <a:gdLst/>
              <a:ahLst/>
              <a:cxnLst/>
              <a:rect l="l" t="t" r="r" b="b"/>
              <a:pathLst>
                <a:path w="563" h="617" extrusionOk="0">
                  <a:moveTo>
                    <a:pt x="536" y="1"/>
                  </a:moveTo>
                  <a:cubicBezTo>
                    <a:pt x="348" y="188"/>
                    <a:pt x="170" y="384"/>
                    <a:pt x="9" y="581"/>
                  </a:cubicBezTo>
                  <a:cubicBezTo>
                    <a:pt x="0" y="589"/>
                    <a:pt x="9" y="598"/>
                    <a:pt x="18" y="607"/>
                  </a:cubicBezTo>
                  <a:cubicBezTo>
                    <a:pt x="18" y="607"/>
                    <a:pt x="18" y="616"/>
                    <a:pt x="27" y="616"/>
                  </a:cubicBezTo>
                  <a:cubicBezTo>
                    <a:pt x="27" y="616"/>
                    <a:pt x="36" y="607"/>
                    <a:pt x="36" y="607"/>
                  </a:cubicBezTo>
                  <a:cubicBezTo>
                    <a:pt x="205" y="402"/>
                    <a:pt x="375" y="215"/>
                    <a:pt x="562" y="27"/>
                  </a:cubicBezTo>
                  <a:cubicBezTo>
                    <a:pt x="562" y="27"/>
                    <a:pt x="562" y="10"/>
                    <a:pt x="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8138178" y="874389"/>
              <a:ext cx="29945" cy="32180"/>
            </a:xfrm>
            <a:custGeom>
              <a:avLst/>
              <a:gdLst/>
              <a:ahLst/>
              <a:cxnLst/>
              <a:rect l="l" t="t" r="r" b="b"/>
              <a:pathLst>
                <a:path w="563" h="605" extrusionOk="0">
                  <a:moveTo>
                    <a:pt x="544" y="0"/>
                  </a:moveTo>
                  <a:cubicBezTo>
                    <a:pt x="538" y="0"/>
                    <a:pt x="531" y="3"/>
                    <a:pt x="527" y="7"/>
                  </a:cubicBezTo>
                  <a:cubicBezTo>
                    <a:pt x="349" y="185"/>
                    <a:pt x="170" y="382"/>
                    <a:pt x="10" y="578"/>
                  </a:cubicBezTo>
                  <a:cubicBezTo>
                    <a:pt x="1" y="587"/>
                    <a:pt x="1" y="596"/>
                    <a:pt x="10" y="605"/>
                  </a:cubicBezTo>
                  <a:lnTo>
                    <a:pt x="36" y="605"/>
                  </a:lnTo>
                  <a:cubicBezTo>
                    <a:pt x="197" y="408"/>
                    <a:pt x="375" y="212"/>
                    <a:pt x="554" y="34"/>
                  </a:cubicBezTo>
                  <a:cubicBezTo>
                    <a:pt x="563" y="25"/>
                    <a:pt x="563" y="7"/>
                    <a:pt x="554" y="7"/>
                  </a:cubicBezTo>
                  <a:cubicBezTo>
                    <a:pt x="554" y="3"/>
                    <a:pt x="549" y="0"/>
                    <a:pt x="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8154293" y="866198"/>
              <a:ext cx="37072" cy="45105"/>
            </a:xfrm>
            <a:custGeom>
              <a:avLst/>
              <a:gdLst/>
              <a:ahLst/>
              <a:cxnLst/>
              <a:rect l="l" t="t" r="r" b="b"/>
              <a:pathLst>
                <a:path w="697" h="848" extrusionOk="0">
                  <a:moveTo>
                    <a:pt x="688" y="0"/>
                  </a:moveTo>
                  <a:cubicBezTo>
                    <a:pt x="679" y="0"/>
                    <a:pt x="670" y="0"/>
                    <a:pt x="661" y="9"/>
                  </a:cubicBezTo>
                  <a:lnTo>
                    <a:pt x="1" y="821"/>
                  </a:lnTo>
                  <a:cubicBezTo>
                    <a:pt x="1" y="830"/>
                    <a:pt x="1" y="839"/>
                    <a:pt x="10" y="848"/>
                  </a:cubicBezTo>
                  <a:lnTo>
                    <a:pt x="37" y="848"/>
                  </a:lnTo>
                  <a:lnTo>
                    <a:pt x="688" y="27"/>
                  </a:lnTo>
                  <a:cubicBezTo>
                    <a:pt x="697" y="18"/>
                    <a:pt x="697" y="9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8174239" y="861251"/>
              <a:ext cx="42284" cy="53403"/>
            </a:xfrm>
            <a:custGeom>
              <a:avLst/>
              <a:gdLst/>
              <a:ahLst/>
              <a:cxnLst/>
              <a:rect l="l" t="t" r="r" b="b"/>
              <a:pathLst>
                <a:path w="795" h="1004" extrusionOk="0">
                  <a:moveTo>
                    <a:pt x="777" y="0"/>
                  </a:moveTo>
                  <a:cubicBezTo>
                    <a:pt x="771" y="0"/>
                    <a:pt x="765" y="4"/>
                    <a:pt x="759" y="4"/>
                  </a:cubicBezTo>
                  <a:lnTo>
                    <a:pt x="1" y="977"/>
                  </a:lnTo>
                  <a:cubicBezTo>
                    <a:pt x="1" y="986"/>
                    <a:pt x="1" y="994"/>
                    <a:pt x="10" y="1003"/>
                  </a:cubicBezTo>
                  <a:lnTo>
                    <a:pt x="19" y="1003"/>
                  </a:lnTo>
                  <a:cubicBezTo>
                    <a:pt x="27" y="1003"/>
                    <a:pt x="27" y="1003"/>
                    <a:pt x="36" y="994"/>
                  </a:cubicBezTo>
                  <a:lnTo>
                    <a:pt x="786" y="31"/>
                  </a:lnTo>
                  <a:cubicBezTo>
                    <a:pt x="795" y="22"/>
                    <a:pt x="795" y="13"/>
                    <a:pt x="786" y="4"/>
                  </a:cubicBezTo>
                  <a:cubicBezTo>
                    <a:pt x="783" y="1"/>
                    <a:pt x="780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8187536" y="849709"/>
              <a:ext cx="61272" cy="72072"/>
            </a:xfrm>
            <a:custGeom>
              <a:avLst/>
              <a:gdLst/>
              <a:ahLst/>
              <a:cxnLst/>
              <a:rect l="l" t="t" r="r" b="b"/>
              <a:pathLst>
                <a:path w="1152" h="1355" extrusionOk="0">
                  <a:moveTo>
                    <a:pt x="1126" y="0"/>
                  </a:moveTo>
                  <a:cubicBezTo>
                    <a:pt x="1120" y="0"/>
                    <a:pt x="1116" y="3"/>
                    <a:pt x="1116" y="7"/>
                  </a:cubicBezTo>
                  <a:cubicBezTo>
                    <a:pt x="732" y="435"/>
                    <a:pt x="366" y="881"/>
                    <a:pt x="9" y="1327"/>
                  </a:cubicBezTo>
                  <a:cubicBezTo>
                    <a:pt x="0" y="1336"/>
                    <a:pt x="0" y="1345"/>
                    <a:pt x="9" y="1354"/>
                  </a:cubicBezTo>
                  <a:lnTo>
                    <a:pt x="36" y="1354"/>
                  </a:lnTo>
                  <a:cubicBezTo>
                    <a:pt x="393" y="899"/>
                    <a:pt x="768" y="462"/>
                    <a:pt x="1142" y="34"/>
                  </a:cubicBezTo>
                  <a:cubicBezTo>
                    <a:pt x="1151" y="25"/>
                    <a:pt x="1142" y="16"/>
                    <a:pt x="1142" y="7"/>
                  </a:cubicBezTo>
                  <a:cubicBezTo>
                    <a:pt x="1138" y="3"/>
                    <a:pt x="1131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8204609" y="831199"/>
              <a:ext cx="81696" cy="91540"/>
            </a:xfrm>
            <a:custGeom>
              <a:avLst/>
              <a:gdLst/>
              <a:ahLst/>
              <a:cxnLst/>
              <a:rect l="l" t="t" r="r" b="b"/>
              <a:pathLst>
                <a:path w="1536" h="1721" extrusionOk="0">
                  <a:moveTo>
                    <a:pt x="1517" y="1"/>
                  </a:moveTo>
                  <a:cubicBezTo>
                    <a:pt x="1513" y="1"/>
                    <a:pt x="1508" y="3"/>
                    <a:pt x="1508" y="7"/>
                  </a:cubicBezTo>
                  <a:lnTo>
                    <a:pt x="10" y="1684"/>
                  </a:lnTo>
                  <a:cubicBezTo>
                    <a:pt x="1" y="1693"/>
                    <a:pt x="1" y="1702"/>
                    <a:pt x="10" y="1711"/>
                  </a:cubicBezTo>
                  <a:cubicBezTo>
                    <a:pt x="10" y="1720"/>
                    <a:pt x="18" y="1720"/>
                    <a:pt x="18" y="1720"/>
                  </a:cubicBezTo>
                  <a:cubicBezTo>
                    <a:pt x="27" y="1720"/>
                    <a:pt x="27" y="1720"/>
                    <a:pt x="36" y="1711"/>
                  </a:cubicBezTo>
                  <a:lnTo>
                    <a:pt x="1535" y="34"/>
                  </a:lnTo>
                  <a:cubicBezTo>
                    <a:pt x="1535" y="25"/>
                    <a:pt x="1535" y="16"/>
                    <a:pt x="1526" y="7"/>
                  </a:cubicBezTo>
                  <a:cubicBezTo>
                    <a:pt x="1526" y="3"/>
                    <a:pt x="1522" y="1"/>
                    <a:pt x="1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8225990" y="803700"/>
              <a:ext cx="102067" cy="116646"/>
            </a:xfrm>
            <a:custGeom>
              <a:avLst/>
              <a:gdLst/>
              <a:ahLst/>
              <a:cxnLst/>
              <a:rect l="l" t="t" r="r" b="b"/>
              <a:pathLst>
                <a:path w="1919" h="2193" extrusionOk="0">
                  <a:moveTo>
                    <a:pt x="1896" y="0"/>
                  </a:moveTo>
                  <a:cubicBezTo>
                    <a:pt x="1891" y="0"/>
                    <a:pt x="1887" y="2"/>
                    <a:pt x="1882" y="7"/>
                  </a:cubicBezTo>
                  <a:lnTo>
                    <a:pt x="9" y="2157"/>
                  </a:lnTo>
                  <a:cubicBezTo>
                    <a:pt x="0" y="2166"/>
                    <a:pt x="0" y="2175"/>
                    <a:pt x="9" y="2184"/>
                  </a:cubicBezTo>
                  <a:cubicBezTo>
                    <a:pt x="18" y="2184"/>
                    <a:pt x="18" y="2192"/>
                    <a:pt x="27" y="2192"/>
                  </a:cubicBezTo>
                  <a:cubicBezTo>
                    <a:pt x="27" y="2192"/>
                    <a:pt x="36" y="2184"/>
                    <a:pt x="36" y="2184"/>
                  </a:cubicBezTo>
                  <a:lnTo>
                    <a:pt x="1909" y="34"/>
                  </a:lnTo>
                  <a:cubicBezTo>
                    <a:pt x="1918" y="25"/>
                    <a:pt x="1918" y="7"/>
                    <a:pt x="1909" y="7"/>
                  </a:cubicBezTo>
                  <a:cubicBezTo>
                    <a:pt x="1905" y="2"/>
                    <a:pt x="1900" y="0"/>
                    <a:pt x="1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8246361" y="793221"/>
              <a:ext cx="108715" cy="126645"/>
            </a:xfrm>
            <a:custGeom>
              <a:avLst/>
              <a:gdLst/>
              <a:ahLst/>
              <a:cxnLst/>
              <a:rect l="l" t="t" r="r" b="b"/>
              <a:pathLst>
                <a:path w="2044" h="2381" extrusionOk="0">
                  <a:moveTo>
                    <a:pt x="2021" y="1"/>
                  </a:moveTo>
                  <a:cubicBezTo>
                    <a:pt x="2017" y="1"/>
                    <a:pt x="2012" y="3"/>
                    <a:pt x="2008" y="8"/>
                  </a:cubicBezTo>
                  <a:lnTo>
                    <a:pt x="10" y="2345"/>
                  </a:lnTo>
                  <a:cubicBezTo>
                    <a:pt x="1" y="2354"/>
                    <a:pt x="1" y="2363"/>
                    <a:pt x="10" y="2372"/>
                  </a:cubicBezTo>
                  <a:cubicBezTo>
                    <a:pt x="10" y="2381"/>
                    <a:pt x="19" y="2381"/>
                    <a:pt x="19" y="2381"/>
                  </a:cubicBezTo>
                  <a:cubicBezTo>
                    <a:pt x="27" y="2381"/>
                    <a:pt x="27" y="2372"/>
                    <a:pt x="36" y="2372"/>
                  </a:cubicBezTo>
                  <a:lnTo>
                    <a:pt x="2035" y="25"/>
                  </a:lnTo>
                  <a:cubicBezTo>
                    <a:pt x="2044" y="25"/>
                    <a:pt x="2044" y="8"/>
                    <a:pt x="2035" y="8"/>
                  </a:cubicBezTo>
                  <a:cubicBezTo>
                    <a:pt x="2030" y="3"/>
                    <a:pt x="2026" y="1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8271519" y="748169"/>
              <a:ext cx="133873" cy="164091"/>
            </a:xfrm>
            <a:custGeom>
              <a:avLst/>
              <a:gdLst/>
              <a:ahLst/>
              <a:cxnLst/>
              <a:rect l="l" t="t" r="r" b="b"/>
              <a:pathLst>
                <a:path w="2517" h="3085" extrusionOk="0">
                  <a:moveTo>
                    <a:pt x="2491" y="0"/>
                  </a:moveTo>
                  <a:cubicBezTo>
                    <a:pt x="2485" y="0"/>
                    <a:pt x="2481" y="3"/>
                    <a:pt x="2481" y="7"/>
                  </a:cubicBezTo>
                  <a:cubicBezTo>
                    <a:pt x="1731" y="988"/>
                    <a:pt x="812" y="2130"/>
                    <a:pt x="0" y="3058"/>
                  </a:cubicBezTo>
                  <a:cubicBezTo>
                    <a:pt x="0" y="3067"/>
                    <a:pt x="0" y="3076"/>
                    <a:pt x="9" y="3085"/>
                  </a:cubicBezTo>
                  <a:lnTo>
                    <a:pt x="18" y="3085"/>
                  </a:lnTo>
                  <a:cubicBezTo>
                    <a:pt x="27" y="3085"/>
                    <a:pt x="27" y="3085"/>
                    <a:pt x="36" y="3076"/>
                  </a:cubicBezTo>
                  <a:cubicBezTo>
                    <a:pt x="839" y="2148"/>
                    <a:pt x="1767" y="1015"/>
                    <a:pt x="2507" y="34"/>
                  </a:cubicBezTo>
                  <a:cubicBezTo>
                    <a:pt x="2516" y="25"/>
                    <a:pt x="2507" y="16"/>
                    <a:pt x="2507" y="7"/>
                  </a:cubicBezTo>
                  <a:cubicBezTo>
                    <a:pt x="2503" y="3"/>
                    <a:pt x="2496" y="0"/>
                    <a:pt x="2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8333216" y="757797"/>
              <a:ext cx="82600" cy="108454"/>
            </a:xfrm>
            <a:custGeom>
              <a:avLst/>
              <a:gdLst/>
              <a:ahLst/>
              <a:cxnLst/>
              <a:rect l="l" t="t" r="r" b="b"/>
              <a:pathLst>
                <a:path w="1553" h="2039" extrusionOk="0">
                  <a:moveTo>
                    <a:pt x="1536" y="1"/>
                  </a:moveTo>
                  <a:cubicBezTo>
                    <a:pt x="1529" y="1"/>
                    <a:pt x="1523" y="7"/>
                    <a:pt x="1517" y="13"/>
                  </a:cubicBezTo>
                  <a:cubicBezTo>
                    <a:pt x="1392" y="174"/>
                    <a:pt x="1222" y="406"/>
                    <a:pt x="1053" y="647"/>
                  </a:cubicBezTo>
                  <a:cubicBezTo>
                    <a:pt x="696" y="1137"/>
                    <a:pt x="295" y="1699"/>
                    <a:pt x="9" y="2003"/>
                  </a:cubicBezTo>
                  <a:cubicBezTo>
                    <a:pt x="0" y="2012"/>
                    <a:pt x="0" y="2021"/>
                    <a:pt x="9" y="2030"/>
                  </a:cubicBezTo>
                  <a:cubicBezTo>
                    <a:pt x="18" y="2030"/>
                    <a:pt x="18" y="2038"/>
                    <a:pt x="27" y="2038"/>
                  </a:cubicBezTo>
                  <a:cubicBezTo>
                    <a:pt x="27" y="2038"/>
                    <a:pt x="36" y="2030"/>
                    <a:pt x="36" y="2030"/>
                  </a:cubicBezTo>
                  <a:cubicBezTo>
                    <a:pt x="321" y="1717"/>
                    <a:pt x="723" y="1155"/>
                    <a:pt x="1080" y="665"/>
                  </a:cubicBezTo>
                  <a:cubicBezTo>
                    <a:pt x="1258" y="424"/>
                    <a:pt x="1419" y="201"/>
                    <a:pt x="1544" y="31"/>
                  </a:cubicBezTo>
                  <a:cubicBezTo>
                    <a:pt x="1552" y="22"/>
                    <a:pt x="1552" y="13"/>
                    <a:pt x="1544" y="4"/>
                  </a:cubicBezTo>
                  <a:cubicBezTo>
                    <a:pt x="1541" y="2"/>
                    <a:pt x="1538" y="1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8061800" y="742478"/>
              <a:ext cx="14733" cy="15585"/>
            </a:xfrm>
            <a:custGeom>
              <a:avLst/>
              <a:gdLst/>
              <a:ahLst/>
              <a:cxnLst/>
              <a:rect l="l" t="t" r="r" b="b"/>
              <a:pathLst>
                <a:path w="277" h="293" extrusionOk="0">
                  <a:moveTo>
                    <a:pt x="255" y="0"/>
                  </a:moveTo>
                  <a:cubicBezTo>
                    <a:pt x="250" y="0"/>
                    <a:pt x="246" y="3"/>
                    <a:pt x="241" y="7"/>
                  </a:cubicBezTo>
                  <a:cubicBezTo>
                    <a:pt x="143" y="78"/>
                    <a:pt x="72" y="168"/>
                    <a:pt x="0" y="266"/>
                  </a:cubicBezTo>
                  <a:cubicBezTo>
                    <a:pt x="0" y="275"/>
                    <a:pt x="0" y="284"/>
                    <a:pt x="9" y="292"/>
                  </a:cubicBezTo>
                  <a:lnTo>
                    <a:pt x="18" y="292"/>
                  </a:lnTo>
                  <a:cubicBezTo>
                    <a:pt x="27" y="292"/>
                    <a:pt x="27" y="292"/>
                    <a:pt x="36" y="284"/>
                  </a:cubicBezTo>
                  <a:cubicBezTo>
                    <a:pt x="99" y="194"/>
                    <a:pt x="170" y="105"/>
                    <a:pt x="268" y="34"/>
                  </a:cubicBezTo>
                  <a:cubicBezTo>
                    <a:pt x="268" y="34"/>
                    <a:pt x="277" y="16"/>
                    <a:pt x="268" y="7"/>
                  </a:cubicBezTo>
                  <a:cubicBezTo>
                    <a:pt x="264" y="3"/>
                    <a:pt x="259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8072704" y="741893"/>
              <a:ext cx="19041" cy="21382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322" y="0"/>
                  </a:moveTo>
                  <a:cubicBezTo>
                    <a:pt x="206" y="116"/>
                    <a:pt x="99" y="241"/>
                    <a:pt x="9" y="375"/>
                  </a:cubicBezTo>
                  <a:cubicBezTo>
                    <a:pt x="1" y="384"/>
                    <a:pt x="1" y="393"/>
                    <a:pt x="9" y="402"/>
                  </a:cubicBezTo>
                  <a:lnTo>
                    <a:pt x="18" y="402"/>
                  </a:lnTo>
                  <a:cubicBezTo>
                    <a:pt x="27" y="402"/>
                    <a:pt x="36" y="402"/>
                    <a:pt x="36" y="393"/>
                  </a:cubicBezTo>
                  <a:cubicBezTo>
                    <a:pt x="134" y="268"/>
                    <a:pt x="233" y="143"/>
                    <a:pt x="348" y="27"/>
                  </a:cubicBezTo>
                  <a:cubicBezTo>
                    <a:pt x="357" y="18"/>
                    <a:pt x="357" y="9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8085043" y="738648"/>
              <a:ext cx="24732" cy="25106"/>
            </a:xfrm>
            <a:custGeom>
              <a:avLst/>
              <a:gdLst/>
              <a:ahLst/>
              <a:cxnLst/>
              <a:rect l="l" t="t" r="r" b="b"/>
              <a:pathLst>
                <a:path w="465" h="472" extrusionOk="0">
                  <a:moveTo>
                    <a:pt x="442" y="1"/>
                  </a:moveTo>
                  <a:cubicBezTo>
                    <a:pt x="438" y="1"/>
                    <a:pt x="433" y="3"/>
                    <a:pt x="429" y="8"/>
                  </a:cubicBezTo>
                  <a:cubicBezTo>
                    <a:pt x="277" y="141"/>
                    <a:pt x="134" y="293"/>
                    <a:pt x="1" y="445"/>
                  </a:cubicBezTo>
                  <a:cubicBezTo>
                    <a:pt x="1" y="454"/>
                    <a:pt x="1" y="463"/>
                    <a:pt x="9" y="472"/>
                  </a:cubicBezTo>
                  <a:lnTo>
                    <a:pt x="36" y="472"/>
                  </a:lnTo>
                  <a:cubicBezTo>
                    <a:pt x="161" y="311"/>
                    <a:pt x="304" y="168"/>
                    <a:pt x="455" y="34"/>
                  </a:cubicBezTo>
                  <a:cubicBezTo>
                    <a:pt x="464" y="25"/>
                    <a:pt x="464" y="17"/>
                    <a:pt x="455" y="8"/>
                  </a:cubicBezTo>
                  <a:cubicBezTo>
                    <a:pt x="451" y="3"/>
                    <a:pt x="447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8100202" y="738648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3" y="1"/>
                  </a:moveTo>
                  <a:cubicBezTo>
                    <a:pt x="378" y="1"/>
                    <a:pt x="371" y="3"/>
                    <a:pt x="367" y="8"/>
                  </a:cubicBezTo>
                  <a:cubicBezTo>
                    <a:pt x="242" y="141"/>
                    <a:pt x="117" y="275"/>
                    <a:pt x="1" y="418"/>
                  </a:cubicBezTo>
                  <a:cubicBezTo>
                    <a:pt x="1" y="427"/>
                    <a:pt x="1" y="436"/>
                    <a:pt x="10" y="445"/>
                  </a:cubicBezTo>
                  <a:lnTo>
                    <a:pt x="19" y="445"/>
                  </a:lnTo>
                  <a:cubicBezTo>
                    <a:pt x="28" y="445"/>
                    <a:pt x="28" y="445"/>
                    <a:pt x="37" y="436"/>
                  </a:cubicBezTo>
                  <a:cubicBezTo>
                    <a:pt x="153" y="302"/>
                    <a:pt x="269" y="159"/>
                    <a:pt x="394" y="34"/>
                  </a:cubicBezTo>
                  <a:cubicBezTo>
                    <a:pt x="402" y="25"/>
                    <a:pt x="402" y="17"/>
                    <a:pt x="394" y="8"/>
                  </a:cubicBezTo>
                  <a:cubicBezTo>
                    <a:pt x="394" y="3"/>
                    <a:pt x="389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8294283" y="685033"/>
              <a:ext cx="15265" cy="12287"/>
            </a:xfrm>
            <a:custGeom>
              <a:avLst/>
              <a:gdLst/>
              <a:ahLst/>
              <a:cxnLst/>
              <a:rect l="l" t="t" r="r" b="b"/>
              <a:pathLst>
                <a:path w="287" h="231" extrusionOk="0">
                  <a:moveTo>
                    <a:pt x="264" y="1"/>
                  </a:moveTo>
                  <a:cubicBezTo>
                    <a:pt x="259" y="1"/>
                    <a:pt x="255" y="3"/>
                    <a:pt x="250" y="8"/>
                  </a:cubicBezTo>
                  <a:cubicBezTo>
                    <a:pt x="161" y="61"/>
                    <a:pt x="81" y="124"/>
                    <a:pt x="10" y="204"/>
                  </a:cubicBezTo>
                  <a:cubicBezTo>
                    <a:pt x="1" y="213"/>
                    <a:pt x="1" y="222"/>
                    <a:pt x="10" y="231"/>
                  </a:cubicBezTo>
                  <a:lnTo>
                    <a:pt x="36" y="231"/>
                  </a:lnTo>
                  <a:cubicBezTo>
                    <a:pt x="108" y="150"/>
                    <a:pt x="179" y="88"/>
                    <a:pt x="268" y="34"/>
                  </a:cubicBezTo>
                  <a:cubicBezTo>
                    <a:pt x="277" y="34"/>
                    <a:pt x="286" y="16"/>
                    <a:pt x="277" y="8"/>
                  </a:cubicBezTo>
                  <a:cubicBezTo>
                    <a:pt x="273" y="3"/>
                    <a:pt x="268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8306622" y="679980"/>
              <a:ext cx="23296" cy="19733"/>
            </a:xfrm>
            <a:custGeom>
              <a:avLst/>
              <a:gdLst/>
              <a:ahLst/>
              <a:cxnLst/>
              <a:rect l="l" t="t" r="r" b="b"/>
              <a:pathLst>
                <a:path w="438" h="371" extrusionOk="0">
                  <a:moveTo>
                    <a:pt x="413" y="0"/>
                  </a:moveTo>
                  <a:cubicBezTo>
                    <a:pt x="409" y="0"/>
                    <a:pt x="405" y="1"/>
                    <a:pt x="402" y="4"/>
                  </a:cubicBezTo>
                  <a:cubicBezTo>
                    <a:pt x="259" y="103"/>
                    <a:pt x="126" y="219"/>
                    <a:pt x="10" y="343"/>
                  </a:cubicBezTo>
                  <a:cubicBezTo>
                    <a:pt x="1" y="352"/>
                    <a:pt x="1" y="361"/>
                    <a:pt x="10" y="370"/>
                  </a:cubicBezTo>
                  <a:lnTo>
                    <a:pt x="36" y="370"/>
                  </a:lnTo>
                  <a:cubicBezTo>
                    <a:pt x="152" y="245"/>
                    <a:pt x="286" y="129"/>
                    <a:pt x="429" y="31"/>
                  </a:cubicBezTo>
                  <a:cubicBezTo>
                    <a:pt x="438" y="31"/>
                    <a:pt x="438" y="13"/>
                    <a:pt x="429" y="4"/>
                  </a:cubicBezTo>
                  <a:cubicBezTo>
                    <a:pt x="429" y="4"/>
                    <a:pt x="421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8317047" y="686363"/>
              <a:ext cx="21913" cy="20425"/>
            </a:xfrm>
            <a:custGeom>
              <a:avLst/>
              <a:gdLst/>
              <a:ahLst/>
              <a:cxnLst/>
              <a:rect l="l" t="t" r="r" b="b"/>
              <a:pathLst>
                <a:path w="412" h="384" extrusionOk="0">
                  <a:moveTo>
                    <a:pt x="385" y="0"/>
                  </a:moveTo>
                  <a:cubicBezTo>
                    <a:pt x="242" y="99"/>
                    <a:pt x="117" y="223"/>
                    <a:pt x="10" y="357"/>
                  </a:cubicBezTo>
                  <a:cubicBezTo>
                    <a:pt x="1" y="366"/>
                    <a:pt x="1" y="375"/>
                    <a:pt x="10" y="384"/>
                  </a:cubicBezTo>
                  <a:lnTo>
                    <a:pt x="37" y="384"/>
                  </a:lnTo>
                  <a:cubicBezTo>
                    <a:pt x="144" y="250"/>
                    <a:pt x="269" y="134"/>
                    <a:pt x="402" y="36"/>
                  </a:cubicBezTo>
                  <a:cubicBezTo>
                    <a:pt x="411" y="27"/>
                    <a:pt x="411" y="18"/>
                    <a:pt x="411" y="9"/>
                  </a:cubicBezTo>
                  <a:cubicBezTo>
                    <a:pt x="402" y="0"/>
                    <a:pt x="393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8326089" y="694075"/>
              <a:ext cx="20477" cy="19840"/>
            </a:xfrm>
            <a:custGeom>
              <a:avLst/>
              <a:gdLst/>
              <a:ahLst/>
              <a:cxnLst/>
              <a:rect l="l" t="t" r="r" b="b"/>
              <a:pathLst>
                <a:path w="385" h="373" extrusionOk="0">
                  <a:moveTo>
                    <a:pt x="362" y="0"/>
                  </a:moveTo>
                  <a:cubicBezTo>
                    <a:pt x="357" y="0"/>
                    <a:pt x="353" y="3"/>
                    <a:pt x="348" y="7"/>
                  </a:cubicBezTo>
                  <a:cubicBezTo>
                    <a:pt x="232" y="114"/>
                    <a:pt x="116" y="230"/>
                    <a:pt x="0" y="346"/>
                  </a:cubicBezTo>
                  <a:cubicBezTo>
                    <a:pt x="0" y="355"/>
                    <a:pt x="0" y="364"/>
                    <a:pt x="0" y="373"/>
                  </a:cubicBezTo>
                  <a:lnTo>
                    <a:pt x="27" y="373"/>
                  </a:lnTo>
                  <a:cubicBezTo>
                    <a:pt x="143" y="257"/>
                    <a:pt x="259" y="141"/>
                    <a:pt x="375" y="34"/>
                  </a:cubicBezTo>
                  <a:cubicBezTo>
                    <a:pt x="384" y="25"/>
                    <a:pt x="384" y="16"/>
                    <a:pt x="375" y="7"/>
                  </a:cubicBezTo>
                  <a:cubicBezTo>
                    <a:pt x="371" y="3"/>
                    <a:pt x="366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8336993" y="707213"/>
              <a:ext cx="16648" cy="15744"/>
            </a:xfrm>
            <a:custGeom>
              <a:avLst/>
              <a:gdLst/>
              <a:ahLst/>
              <a:cxnLst/>
              <a:rect l="l" t="t" r="r" b="b"/>
              <a:pathLst>
                <a:path w="313" h="296" extrusionOk="0">
                  <a:moveTo>
                    <a:pt x="286" y="1"/>
                  </a:moveTo>
                  <a:cubicBezTo>
                    <a:pt x="179" y="72"/>
                    <a:pt x="81" y="162"/>
                    <a:pt x="10" y="269"/>
                  </a:cubicBezTo>
                  <a:cubicBezTo>
                    <a:pt x="1" y="269"/>
                    <a:pt x="1" y="286"/>
                    <a:pt x="10" y="286"/>
                  </a:cubicBezTo>
                  <a:cubicBezTo>
                    <a:pt x="18" y="295"/>
                    <a:pt x="18" y="295"/>
                    <a:pt x="27" y="295"/>
                  </a:cubicBezTo>
                  <a:cubicBezTo>
                    <a:pt x="27" y="295"/>
                    <a:pt x="36" y="295"/>
                    <a:pt x="36" y="286"/>
                  </a:cubicBezTo>
                  <a:cubicBezTo>
                    <a:pt x="108" y="188"/>
                    <a:pt x="206" y="99"/>
                    <a:pt x="304" y="37"/>
                  </a:cubicBezTo>
                  <a:cubicBezTo>
                    <a:pt x="313" y="28"/>
                    <a:pt x="313" y="19"/>
                    <a:pt x="313" y="10"/>
                  </a:cubicBezTo>
                  <a:cubicBezTo>
                    <a:pt x="304" y="1"/>
                    <a:pt x="295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8366884" y="813806"/>
              <a:ext cx="98290" cy="112231"/>
            </a:xfrm>
            <a:custGeom>
              <a:avLst/>
              <a:gdLst/>
              <a:ahLst/>
              <a:cxnLst/>
              <a:rect l="l" t="t" r="r" b="b"/>
              <a:pathLst>
                <a:path w="1848" h="2110" extrusionOk="0">
                  <a:moveTo>
                    <a:pt x="1825" y="0"/>
                  </a:moveTo>
                  <a:cubicBezTo>
                    <a:pt x="1815" y="0"/>
                    <a:pt x="1809" y="7"/>
                    <a:pt x="1803" y="13"/>
                  </a:cubicBezTo>
                  <a:cubicBezTo>
                    <a:pt x="1428" y="843"/>
                    <a:pt x="786" y="1574"/>
                    <a:pt x="18" y="2065"/>
                  </a:cubicBezTo>
                  <a:cubicBezTo>
                    <a:pt x="10" y="2074"/>
                    <a:pt x="1" y="2092"/>
                    <a:pt x="10" y="2101"/>
                  </a:cubicBezTo>
                  <a:cubicBezTo>
                    <a:pt x="10" y="2110"/>
                    <a:pt x="18" y="2110"/>
                    <a:pt x="27" y="2110"/>
                  </a:cubicBezTo>
                  <a:lnTo>
                    <a:pt x="36" y="2110"/>
                  </a:lnTo>
                  <a:cubicBezTo>
                    <a:pt x="821" y="1610"/>
                    <a:pt x="1464" y="869"/>
                    <a:pt x="1847" y="31"/>
                  </a:cubicBezTo>
                  <a:cubicBezTo>
                    <a:pt x="1847" y="22"/>
                    <a:pt x="1847" y="4"/>
                    <a:pt x="1838" y="4"/>
                  </a:cubicBezTo>
                  <a:cubicBezTo>
                    <a:pt x="1833" y="2"/>
                    <a:pt x="1829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370235" y="898112"/>
              <a:ext cx="66484" cy="55424"/>
            </a:xfrm>
            <a:custGeom>
              <a:avLst/>
              <a:gdLst/>
              <a:ahLst/>
              <a:cxnLst/>
              <a:rect l="l" t="t" r="r" b="b"/>
              <a:pathLst>
                <a:path w="1250" h="1042" extrusionOk="0">
                  <a:moveTo>
                    <a:pt x="1223" y="0"/>
                  </a:moveTo>
                  <a:cubicBezTo>
                    <a:pt x="1218" y="0"/>
                    <a:pt x="1213" y="3"/>
                    <a:pt x="1213" y="7"/>
                  </a:cubicBezTo>
                  <a:cubicBezTo>
                    <a:pt x="865" y="400"/>
                    <a:pt x="464" y="730"/>
                    <a:pt x="18" y="997"/>
                  </a:cubicBezTo>
                  <a:cubicBezTo>
                    <a:pt x="0" y="1006"/>
                    <a:pt x="0" y="1024"/>
                    <a:pt x="9" y="1033"/>
                  </a:cubicBezTo>
                  <a:cubicBezTo>
                    <a:pt x="9" y="1042"/>
                    <a:pt x="18" y="1042"/>
                    <a:pt x="27" y="1042"/>
                  </a:cubicBezTo>
                  <a:lnTo>
                    <a:pt x="36" y="1042"/>
                  </a:lnTo>
                  <a:cubicBezTo>
                    <a:pt x="491" y="765"/>
                    <a:pt x="892" y="435"/>
                    <a:pt x="1240" y="34"/>
                  </a:cubicBezTo>
                  <a:cubicBezTo>
                    <a:pt x="1249" y="25"/>
                    <a:pt x="1249" y="7"/>
                    <a:pt x="1240" y="7"/>
                  </a:cubicBezTo>
                  <a:cubicBezTo>
                    <a:pt x="1236" y="3"/>
                    <a:pt x="1229" y="0"/>
                    <a:pt x="1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" name="Google Shape;939;p6"/>
          <p:cNvGrpSpPr/>
          <p:nvPr/>
        </p:nvGrpSpPr>
        <p:grpSpPr>
          <a:xfrm rot="-3666448">
            <a:off x="164096" y="4291527"/>
            <a:ext cx="541984" cy="764078"/>
            <a:chOff x="6623575" y="1134725"/>
            <a:chExt cx="175775" cy="247800"/>
          </a:xfrm>
        </p:grpSpPr>
        <p:sp>
          <p:nvSpPr>
            <p:cNvPr id="940" name="Google Shape;940;p6"/>
            <p:cNvSpPr/>
            <p:nvPr/>
          </p:nvSpPr>
          <p:spPr>
            <a:xfrm>
              <a:off x="6678450" y="1153375"/>
              <a:ext cx="120675" cy="65250"/>
            </a:xfrm>
            <a:custGeom>
              <a:avLst/>
              <a:gdLst/>
              <a:ahLst/>
              <a:cxnLst/>
              <a:rect l="l" t="t" r="r" b="b"/>
              <a:pathLst>
                <a:path w="4827" h="2610" extrusionOk="0">
                  <a:moveTo>
                    <a:pt x="1728" y="1"/>
                  </a:moveTo>
                  <a:cubicBezTo>
                    <a:pt x="1197" y="1"/>
                    <a:pt x="655" y="157"/>
                    <a:pt x="259" y="512"/>
                  </a:cubicBezTo>
                  <a:cubicBezTo>
                    <a:pt x="89" y="655"/>
                    <a:pt x="62" y="807"/>
                    <a:pt x="0" y="994"/>
                  </a:cubicBezTo>
                  <a:cubicBezTo>
                    <a:pt x="187" y="1261"/>
                    <a:pt x="375" y="1592"/>
                    <a:pt x="616" y="1797"/>
                  </a:cubicBezTo>
                  <a:cubicBezTo>
                    <a:pt x="723" y="1886"/>
                    <a:pt x="839" y="1957"/>
                    <a:pt x="955" y="2020"/>
                  </a:cubicBezTo>
                  <a:cubicBezTo>
                    <a:pt x="1656" y="2406"/>
                    <a:pt x="2457" y="2609"/>
                    <a:pt x="3258" y="2609"/>
                  </a:cubicBezTo>
                  <a:cubicBezTo>
                    <a:pt x="3475" y="2609"/>
                    <a:pt x="3692" y="2594"/>
                    <a:pt x="3907" y="2564"/>
                  </a:cubicBezTo>
                  <a:cubicBezTo>
                    <a:pt x="4184" y="2519"/>
                    <a:pt x="4469" y="2448"/>
                    <a:pt x="4693" y="2278"/>
                  </a:cubicBezTo>
                  <a:cubicBezTo>
                    <a:pt x="4693" y="2270"/>
                    <a:pt x="4693" y="2261"/>
                    <a:pt x="4693" y="2252"/>
                  </a:cubicBezTo>
                  <a:cubicBezTo>
                    <a:pt x="4693" y="2171"/>
                    <a:pt x="4719" y="2100"/>
                    <a:pt x="4737" y="2029"/>
                  </a:cubicBezTo>
                  <a:cubicBezTo>
                    <a:pt x="4826" y="1681"/>
                    <a:pt x="4675" y="1297"/>
                    <a:pt x="4425" y="1038"/>
                  </a:cubicBezTo>
                  <a:cubicBezTo>
                    <a:pt x="4175" y="771"/>
                    <a:pt x="3845" y="601"/>
                    <a:pt x="3515" y="459"/>
                  </a:cubicBezTo>
                  <a:cubicBezTo>
                    <a:pt x="2989" y="227"/>
                    <a:pt x="2435" y="30"/>
                    <a:pt x="1856" y="4"/>
                  </a:cubicBezTo>
                  <a:cubicBezTo>
                    <a:pt x="1813" y="2"/>
                    <a:pt x="1771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6675750" y="1151825"/>
              <a:ext cx="123600" cy="69200"/>
            </a:xfrm>
            <a:custGeom>
              <a:avLst/>
              <a:gdLst/>
              <a:ahLst/>
              <a:cxnLst/>
              <a:rect l="l" t="t" r="r" b="b"/>
              <a:pathLst>
                <a:path w="4944" h="2768" extrusionOk="0">
                  <a:moveTo>
                    <a:pt x="1806" y="0"/>
                  </a:moveTo>
                  <a:cubicBezTo>
                    <a:pt x="1767" y="0"/>
                    <a:pt x="1727" y="1"/>
                    <a:pt x="1687" y="3"/>
                  </a:cubicBezTo>
                  <a:cubicBezTo>
                    <a:pt x="1348" y="12"/>
                    <a:pt x="1000" y="83"/>
                    <a:pt x="688" y="244"/>
                  </a:cubicBezTo>
                  <a:cubicBezTo>
                    <a:pt x="536" y="315"/>
                    <a:pt x="394" y="414"/>
                    <a:pt x="260" y="538"/>
                  </a:cubicBezTo>
                  <a:cubicBezTo>
                    <a:pt x="188" y="610"/>
                    <a:pt x="135" y="699"/>
                    <a:pt x="99" y="779"/>
                  </a:cubicBezTo>
                  <a:cubicBezTo>
                    <a:pt x="63" y="869"/>
                    <a:pt x="37" y="949"/>
                    <a:pt x="10" y="1020"/>
                  </a:cubicBezTo>
                  <a:lnTo>
                    <a:pt x="1" y="1065"/>
                  </a:lnTo>
                  <a:lnTo>
                    <a:pt x="28" y="1109"/>
                  </a:lnTo>
                  <a:cubicBezTo>
                    <a:pt x="153" y="1288"/>
                    <a:pt x="260" y="1484"/>
                    <a:pt x="402" y="1662"/>
                  </a:cubicBezTo>
                  <a:cubicBezTo>
                    <a:pt x="474" y="1761"/>
                    <a:pt x="545" y="1850"/>
                    <a:pt x="634" y="1930"/>
                  </a:cubicBezTo>
                  <a:cubicBezTo>
                    <a:pt x="724" y="2010"/>
                    <a:pt x="831" y="2073"/>
                    <a:pt x="929" y="2135"/>
                  </a:cubicBezTo>
                  <a:cubicBezTo>
                    <a:pt x="1321" y="2358"/>
                    <a:pt x="1750" y="2528"/>
                    <a:pt x="2187" y="2635"/>
                  </a:cubicBezTo>
                  <a:cubicBezTo>
                    <a:pt x="2541" y="2722"/>
                    <a:pt x="2907" y="2767"/>
                    <a:pt x="3275" y="2767"/>
                  </a:cubicBezTo>
                  <a:cubicBezTo>
                    <a:pt x="3361" y="2767"/>
                    <a:pt x="3447" y="2765"/>
                    <a:pt x="3534" y="2760"/>
                  </a:cubicBezTo>
                  <a:cubicBezTo>
                    <a:pt x="3757" y="2751"/>
                    <a:pt x="3980" y="2733"/>
                    <a:pt x="4212" y="2679"/>
                  </a:cubicBezTo>
                  <a:cubicBezTo>
                    <a:pt x="4426" y="2626"/>
                    <a:pt x="4658" y="2546"/>
                    <a:pt x="4845" y="2394"/>
                  </a:cubicBezTo>
                  <a:lnTo>
                    <a:pt x="4881" y="2367"/>
                  </a:lnTo>
                  <a:lnTo>
                    <a:pt x="4872" y="2332"/>
                  </a:lnTo>
                  <a:cubicBezTo>
                    <a:pt x="4863" y="2260"/>
                    <a:pt x="4908" y="2171"/>
                    <a:pt x="4925" y="2055"/>
                  </a:cubicBezTo>
                  <a:cubicBezTo>
                    <a:pt x="4943" y="1948"/>
                    <a:pt x="4943" y="1841"/>
                    <a:pt x="4916" y="1734"/>
                  </a:cubicBezTo>
                  <a:cubicBezTo>
                    <a:pt x="4881" y="1520"/>
                    <a:pt x="4783" y="1323"/>
                    <a:pt x="4649" y="1163"/>
                  </a:cubicBezTo>
                  <a:cubicBezTo>
                    <a:pt x="4381" y="842"/>
                    <a:pt x="3998" y="663"/>
                    <a:pt x="3623" y="521"/>
                  </a:cubicBezTo>
                  <a:lnTo>
                    <a:pt x="3623" y="521"/>
                  </a:lnTo>
                  <a:cubicBezTo>
                    <a:pt x="3801" y="610"/>
                    <a:pt x="3980" y="708"/>
                    <a:pt x="4149" y="815"/>
                  </a:cubicBezTo>
                  <a:cubicBezTo>
                    <a:pt x="4310" y="931"/>
                    <a:pt x="4462" y="1065"/>
                    <a:pt x="4577" y="1225"/>
                  </a:cubicBezTo>
                  <a:cubicBezTo>
                    <a:pt x="4693" y="1377"/>
                    <a:pt x="4774" y="1564"/>
                    <a:pt x="4801" y="1752"/>
                  </a:cubicBezTo>
                  <a:cubicBezTo>
                    <a:pt x="4809" y="1841"/>
                    <a:pt x="4809" y="1939"/>
                    <a:pt x="4792" y="2028"/>
                  </a:cubicBezTo>
                  <a:cubicBezTo>
                    <a:pt x="4776" y="2107"/>
                    <a:pt x="4733" y="2192"/>
                    <a:pt x="4722" y="2296"/>
                  </a:cubicBezTo>
                  <a:lnTo>
                    <a:pt x="4722" y="2296"/>
                  </a:lnTo>
                  <a:cubicBezTo>
                    <a:pt x="4566" y="2409"/>
                    <a:pt x="4371" y="2467"/>
                    <a:pt x="4176" y="2501"/>
                  </a:cubicBezTo>
                  <a:cubicBezTo>
                    <a:pt x="3962" y="2537"/>
                    <a:pt x="3739" y="2564"/>
                    <a:pt x="3525" y="2564"/>
                  </a:cubicBezTo>
                  <a:cubicBezTo>
                    <a:pt x="3489" y="2564"/>
                    <a:pt x="3454" y="2565"/>
                    <a:pt x="3418" y="2565"/>
                  </a:cubicBezTo>
                  <a:cubicBezTo>
                    <a:pt x="3024" y="2565"/>
                    <a:pt x="2625" y="2519"/>
                    <a:pt x="2240" y="2421"/>
                  </a:cubicBezTo>
                  <a:cubicBezTo>
                    <a:pt x="1821" y="2323"/>
                    <a:pt x="1411" y="2153"/>
                    <a:pt x="1036" y="1939"/>
                  </a:cubicBezTo>
                  <a:cubicBezTo>
                    <a:pt x="676" y="1759"/>
                    <a:pt x="473" y="1391"/>
                    <a:pt x="221" y="1038"/>
                  </a:cubicBezTo>
                  <a:lnTo>
                    <a:pt x="221" y="1038"/>
                  </a:lnTo>
                  <a:cubicBezTo>
                    <a:pt x="267" y="896"/>
                    <a:pt x="305" y="769"/>
                    <a:pt x="394" y="672"/>
                  </a:cubicBezTo>
                  <a:cubicBezTo>
                    <a:pt x="501" y="574"/>
                    <a:pt x="634" y="467"/>
                    <a:pt x="768" y="396"/>
                  </a:cubicBezTo>
                  <a:cubicBezTo>
                    <a:pt x="1054" y="244"/>
                    <a:pt x="1375" y="155"/>
                    <a:pt x="1696" y="128"/>
                  </a:cubicBezTo>
                  <a:cubicBezTo>
                    <a:pt x="1751" y="125"/>
                    <a:pt x="1806" y="124"/>
                    <a:pt x="1862" y="124"/>
                  </a:cubicBezTo>
                  <a:cubicBezTo>
                    <a:pt x="2130" y="124"/>
                    <a:pt x="2402" y="158"/>
                    <a:pt x="2668" y="217"/>
                  </a:cubicBezTo>
                  <a:cubicBezTo>
                    <a:pt x="2998" y="289"/>
                    <a:pt x="3311" y="405"/>
                    <a:pt x="3623" y="521"/>
                  </a:cubicBezTo>
                  <a:cubicBezTo>
                    <a:pt x="3320" y="369"/>
                    <a:pt x="3016" y="235"/>
                    <a:pt x="2695" y="146"/>
                  </a:cubicBezTo>
                  <a:cubicBezTo>
                    <a:pt x="2411" y="59"/>
                    <a:pt x="2113" y="0"/>
                    <a:pt x="1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6674200" y="1178200"/>
              <a:ext cx="121800" cy="70750"/>
            </a:xfrm>
            <a:custGeom>
              <a:avLst/>
              <a:gdLst/>
              <a:ahLst/>
              <a:cxnLst/>
              <a:rect l="l" t="t" r="r" b="b"/>
              <a:pathLst>
                <a:path w="4872" h="2830" extrusionOk="0">
                  <a:moveTo>
                    <a:pt x="170" y="1"/>
                  </a:moveTo>
                  <a:cubicBezTo>
                    <a:pt x="161" y="19"/>
                    <a:pt x="152" y="45"/>
                    <a:pt x="143" y="72"/>
                  </a:cubicBezTo>
                  <a:cubicBezTo>
                    <a:pt x="81" y="242"/>
                    <a:pt x="36" y="393"/>
                    <a:pt x="27" y="581"/>
                  </a:cubicBezTo>
                  <a:cubicBezTo>
                    <a:pt x="1" y="964"/>
                    <a:pt x="125" y="1321"/>
                    <a:pt x="322" y="1660"/>
                  </a:cubicBezTo>
                  <a:cubicBezTo>
                    <a:pt x="438" y="1848"/>
                    <a:pt x="580" y="2017"/>
                    <a:pt x="750" y="2160"/>
                  </a:cubicBezTo>
                  <a:cubicBezTo>
                    <a:pt x="1009" y="2365"/>
                    <a:pt x="1285" y="2499"/>
                    <a:pt x="1597" y="2615"/>
                  </a:cubicBezTo>
                  <a:cubicBezTo>
                    <a:pt x="1946" y="2742"/>
                    <a:pt x="2320" y="2829"/>
                    <a:pt x="2686" y="2829"/>
                  </a:cubicBezTo>
                  <a:cubicBezTo>
                    <a:pt x="2704" y="2829"/>
                    <a:pt x="2722" y="2829"/>
                    <a:pt x="2739" y="2829"/>
                  </a:cubicBezTo>
                  <a:cubicBezTo>
                    <a:pt x="3533" y="2811"/>
                    <a:pt x="4265" y="2499"/>
                    <a:pt x="4738" y="1740"/>
                  </a:cubicBezTo>
                  <a:cubicBezTo>
                    <a:pt x="4800" y="1651"/>
                    <a:pt x="4871" y="1553"/>
                    <a:pt x="4871" y="1437"/>
                  </a:cubicBezTo>
                  <a:cubicBezTo>
                    <a:pt x="4871" y="1393"/>
                    <a:pt x="4863" y="1339"/>
                    <a:pt x="4863" y="1285"/>
                  </a:cubicBezTo>
                  <a:cubicBezTo>
                    <a:pt x="4639" y="1455"/>
                    <a:pt x="4354" y="1526"/>
                    <a:pt x="4077" y="1571"/>
                  </a:cubicBezTo>
                  <a:cubicBezTo>
                    <a:pt x="3862" y="1601"/>
                    <a:pt x="3645" y="1616"/>
                    <a:pt x="3428" y="1616"/>
                  </a:cubicBezTo>
                  <a:cubicBezTo>
                    <a:pt x="2627" y="1616"/>
                    <a:pt x="1826" y="1413"/>
                    <a:pt x="1125" y="1027"/>
                  </a:cubicBezTo>
                  <a:cubicBezTo>
                    <a:pt x="1009" y="964"/>
                    <a:pt x="893" y="893"/>
                    <a:pt x="786" y="804"/>
                  </a:cubicBezTo>
                  <a:cubicBezTo>
                    <a:pt x="545" y="599"/>
                    <a:pt x="357" y="268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6671750" y="1172400"/>
              <a:ext cx="124025" cy="77725"/>
            </a:xfrm>
            <a:custGeom>
              <a:avLst/>
              <a:gdLst/>
              <a:ahLst/>
              <a:cxnLst/>
              <a:rect l="l" t="t" r="r" b="b"/>
              <a:pathLst>
                <a:path w="4961" h="3109" extrusionOk="0">
                  <a:moveTo>
                    <a:pt x="4898" y="1883"/>
                  </a:moveTo>
                  <a:lnTo>
                    <a:pt x="4898" y="1883"/>
                  </a:lnTo>
                  <a:cubicBezTo>
                    <a:pt x="4853" y="1946"/>
                    <a:pt x="4809" y="2008"/>
                    <a:pt x="4773" y="2071"/>
                  </a:cubicBezTo>
                  <a:cubicBezTo>
                    <a:pt x="4818" y="2008"/>
                    <a:pt x="4853" y="1946"/>
                    <a:pt x="4898" y="1883"/>
                  </a:cubicBezTo>
                  <a:close/>
                  <a:moveTo>
                    <a:pt x="241" y="1"/>
                  </a:moveTo>
                  <a:lnTo>
                    <a:pt x="170" y="197"/>
                  </a:lnTo>
                  <a:cubicBezTo>
                    <a:pt x="116" y="331"/>
                    <a:pt x="54" y="483"/>
                    <a:pt x="27" y="643"/>
                  </a:cubicBezTo>
                  <a:cubicBezTo>
                    <a:pt x="0" y="804"/>
                    <a:pt x="0" y="973"/>
                    <a:pt x="27" y="1134"/>
                  </a:cubicBezTo>
                  <a:cubicBezTo>
                    <a:pt x="72" y="1455"/>
                    <a:pt x="206" y="1749"/>
                    <a:pt x="375" y="2008"/>
                  </a:cubicBezTo>
                  <a:cubicBezTo>
                    <a:pt x="545" y="2276"/>
                    <a:pt x="794" y="2499"/>
                    <a:pt x="1062" y="2650"/>
                  </a:cubicBezTo>
                  <a:cubicBezTo>
                    <a:pt x="1330" y="2811"/>
                    <a:pt x="1624" y="2909"/>
                    <a:pt x="1918" y="2989"/>
                  </a:cubicBezTo>
                  <a:cubicBezTo>
                    <a:pt x="2174" y="3059"/>
                    <a:pt x="2444" y="3109"/>
                    <a:pt x="2715" y="3109"/>
                  </a:cubicBezTo>
                  <a:cubicBezTo>
                    <a:pt x="2756" y="3109"/>
                    <a:pt x="2797" y="3108"/>
                    <a:pt x="2837" y="3105"/>
                  </a:cubicBezTo>
                  <a:cubicBezTo>
                    <a:pt x="3141" y="3088"/>
                    <a:pt x="3444" y="3034"/>
                    <a:pt x="3729" y="2918"/>
                  </a:cubicBezTo>
                  <a:cubicBezTo>
                    <a:pt x="4006" y="2802"/>
                    <a:pt x="4265" y="2633"/>
                    <a:pt x="4479" y="2419"/>
                  </a:cubicBezTo>
                  <a:cubicBezTo>
                    <a:pt x="4595" y="2320"/>
                    <a:pt x="4684" y="2196"/>
                    <a:pt x="4773" y="2071"/>
                  </a:cubicBezTo>
                  <a:lnTo>
                    <a:pt x="4773" y="2071"/>
                  </a:lnTo>
                  <a:cubicBezTo>
                    <a:pt x="4684" y="2196"/>
                    <a:pt x="4586" y="2312"/>
                    <a:pt x="4479" y="2410"/>
                  </a:cubicBezTo>
                  <a:cubicBezTo>
                    <a:pt x="4256" y="2624"/>
                    <a:pt x="3997" y="2784"/>
                    <a:pt x="3712" y="2882"/>
                  </a:cubicBezTo>
                  <a:cubicBezTo>
                    <a:pt x="3426" y="2981"/>
                    <a:pt x="3132" y="3016"/>
                    <a:pt x="2828" y="3016"/>
                  </a:cubicBezTo>
                  <a:cubicBezTo>
                    <a:pt x="2534" y="3016"/>
                    <a:pt x="2240" y="2954"/>
                    <a:pt x="1963" y="2865"/>
                  </a:cubicBezTo>
                  <a:cubicBezTo>
                    <a:pt x="1678" y="2766"/>
                    <a:pt x="1401" y="2650"/>
                    <a:pt x="1160" y="2499"/>
                  </a:cubicBezTo>
                  <a:cubicBezTo>
                    <a:pt x="910" y="2338"/>
                    <a:pt x="696" y="2142"/>
                    <a:pt x="554" y="1892"/>
                  </a:cubicBezTo>
                  <a:cubicBezTo>
                    <a:pt x="402" y="1651"/>
                    <a:pt x="286" y="1375"/>
                    <a:pt x="250" y="1098"/>
                  </a:cubicBezTo>
                  <a:cubicBezTo>
                    <a:pt x="223" y="964"/>
                    <a:pt x="223" y="822"/>
                    <a:pt x="250" y="679"/>
                  </a:cubicBezTo>
                  <a:cubicBezTo>
                    <a:pt x="260" y="606"/>
                    <a:pt x="278" y="535"/>
                    <a:pt x="301" y="461"/>
                  </a:cubicBezTo>
                  <a:lnTo>
                    <a:pt x="301" y="461"/>
                  </a:lnTo>
                  <a:cubicBezTo>
                    <a:pt x="388" y="586"/>
                    <a:pt x="473" y="717"/>
                    <a:pt x="571" y="839"/>
                  </a:cubicBezTo>
                  <a:cubicBezTo>
                    <a:pt x="705" y="1018"/>
                    <a:pt x="901" y="1178"/>
                    <a:pt x="1098" y="1286"/>
                  </a:cubicBezTo>
                  <a:cubicBezTo>
                    <a:pt x="1499" y="1500"/>
                    <a:pt x="1927" y="1660"/>
                    <a:pt x="2364" y="1749"/>
                  </a:cubicBezTo>
                  <a:cubicBezTo>
                    <a:pt x="2719" y="1829"/>
                    <a:pt x="3079" y="1862"/>
                    <a:pt x="3441" y="1862"/>
                  </a:cubicBezTo>
                  <a:cubicBezTo>
                    <a:pt x="3525" y="1862"/>
                    <a:pt x="3609" y="1860"/>
                    <a:pt x="3694" y="1856"/>
                  </a:cubicBezTo>
                  <a:cubicBezTo>
                    <a:pt x="3917" y="1839"/>
                    <a:pt x="4131" y="1821"/>
                    <a:pt x="4354" y="1776"/>
                  </a:cubicBezTo>
                  <a:cubicBezTo>
                    <a:pt x="4568" y="1732"/>
                    <a:pt x="4782" y="1651"/>
                    <a:pt x="4960" y="1518"/>
                  </a:cubicBezTo>
                  <a:lnTo>
                    <a:pt x="4960" y="1518"/>
                  </a:lnTo>
                  <a:cubicBezTo>
                    <a:pt x="4782" y="1651"/>
                    <a:pt x="4568" y="1723"/>
                    <a:pt x="4345" y="1767"/>
                  </a:cubicBezTo>
                  <a:cubicBezTo>
                    <a:pt x="4131" y="1803"/>
                    <a:pt x="3908" y="1821"/>
                    <a:pt x="3694" y="1830"/>
                  </a:cubicBezTo>
                  <a:cubicBezTo>
                    <a:pt x="3666" y="1830"/>
                    <a:pt x="3638" y="1831"/>
                    <a:pt x="3610" y="1831"/>
                  </a:cubicBezTo>
                  <a:cubicBezTo>
                    <a:pt x="3193" y="1831"/>
                    <a:pt x="2784" y="1769"/>
                    <a:pt x="2382" y="1660"/>
                  </a:cubicBezTo>
                  <a:cubicBezTo>
                    <a:pt x="1963" y="1544"/>
                    <a:pt x="1553" y="1375"/>
                    <a:pt x="1178" y="1143"/>
                  </a:cubicBezTo>
                  <a:cubicBezTo>
                    <a:pt x="812" y="938"/>
                    <a:pt x="607" y="545"/>
                    <a:pt x="357" y="170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6691600" y="1177525"/>
              <a:ext cx="96600" cy="21100"/>
            </a:xfrm>
            <a:custGeom>
              <a:avLst/>
              <a:gdLst/>
              <a:ahLst/>
              <a:cxnLst/>
              <a:rect l="l" t="t" r="r" b="b"/>
              <a:pathLst>
                <a:path w="3864" h="844" extrusionOk="0">
                  <a:moveTo>
                    <a:pt x="726" y="1"/>
                  </a:moveTo>
                  <a:cubicBezTo>
                    <a:pt x="485" y="1"/>
                    <a:pt x="37" y="12"/>
                    <a:pt x="0" y="144"/>
                  </a:cubicBezTo>
                  <a:cubicBezTo>
                    <a:pt x="90" y="188"/>
                    <a:pt x="241" y="171"/>
                    <a:pt x="348" y="180"/>
                  </a:cubicBezTo>
                  <a:cubicBezTo>
                    <a:pt x="1392" y="251"/>
                    <a:pt x="2436" y="447"/>
                    <a:pt x="3444" y="768"/>
                  </a:cubicBezTo>
                  <a:cubicBezTo>
                    <a:pt x="3557" y="806"/>
                    <a:pt x="3670" y="844"/>
                    <a:pt x="3789" y="844"/>
                  </a:cubicBezTo>
                  <a:cubicBezTo>
                    <a:pt x="3810" y="844"/>
                    <a:pt x="3832" y="842"/>
                    <a:pt x="3854" y="840"/>
                  </a:cubicBezTo>
                  <a:cubicBezTo>
                    <a:pt x="3863" y="804"/>
                    <a:pt x="3828" y="768"/>
                    <a:pt x="3792" y="750"/>
                  </a:cubicBezTo>
                  <a:cubicBezTo>
                    <a:pt x="3176" y="349"/>
                    <a:pt x="2498" y="197"/>
                    <a:pt x="1794" y="81"/>
                  </a:cubicBezTo>
                  <a:cubicBezTo>
                    <a:pt x="1490" y="28"/>
                    <a:pt x="1151" y="10"/>
                    <a:pt x="848" y="1"/>
                  </a:cubicBezTo>
                  <a:cubicBezTo>
                    <a:pt x="822" y="1"/>
                    <a:pt x="77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743350" y="1217900"/>
              <a:ext cx="33925" cy="30150"/>
            </a:xfrm>
            <a:custGeom>
              <a:avLst/>
              <a:gdLst/>
              <a:ahLst/>
              <a:cxnLst/>
              <a:rect l="l" t="t" r="r" b="b"/>
              <a:pathLst>
                <a:path w="1357" h="1206" fill="none" extrusionOk="0">
                  <a:moveTo>
                    <a:pt x="1356" y="1"/>
                  </a:moveTo>
                  <a:cubicBezTo>
                    <a:pt x="1106" y="572"/>
                    <a:pt x="598" y="1027"/>
                    <a:pt x="0" y="120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6676650" y="1190250"/>
              <a:ext cx="6725" cy="8050"/>
            </a:xfrm>
            <a:custGeom>
              <a:avLst/>
              <a:gdLst/>
              <a:ahLst/>
              <a:cxnLst/>
              <a:rect l="l" t="t" r="r" b="b"/>
              <a:pathLst>
                <a:path w="269" h="322" fill="none" extrusionOk="0">
                  <a:moveTo>
                    <a:pt x="1" y="322"/>
                  </a:moveTo>
                  <a:cubicBezTo>
                    <a:pt x="72" y="206"/>
                    <a:pt x="170" y="99"/>
                    <a:pt x="268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6681775" y="1199400"/>
              <a:ext cx="9850" cy="11850"/>
            </a:xfrm>
            <a:custGeom>
              <a:avLst/>
              <a:gdLst/>
              <a:ahLst/>
              <a:cxnLst/>
              <a:rect l="l" t="t" r="r" b="b"/>
              <a:pathLst>
                <a:path w="394" h="474" fill="none" extrusionOk="0">
                  <a:moveTo>
                    <a:pt x="1" y="473"/>
                  </a:moveTo>
                  <a:cubicBezTo>
                    <a:pt x="117" y="304"/>
                    <a:pt x="242" y="143"/>
                    <a:pt x="39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6687350" y="1207650"/>
              <a:ext cx="12300" cy="14075"/>
            </a:xfrm>
            <a:custGeom>
              <a:avLst/>
              <a:gdLst/>
              <a:ahLst/>
              <a:cxnLst/>
              <a:rect l="l" t="t" r="r" b="b"/>
              <a:pathLst>
                <a:path w="492" h="563" fill="none" extrusionOk="0">
                  <a:moveTo>
                    <a:pt x="1" y="562"/>
                  </a:moveTo>
                  <a:cubicBezTo>
                    <a:pt x="153" y="366"/>
                    <a:pt x="313" y="179"/>
                    <a:pt x="49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6695600" y="1211675"/>
              <a:ext cx="15650" cy="19650"/>
            </a:xfrm>
            <a:custGeom>
              <a:avLst/>
              <a:gdLst/>
              <a:ahLst/>
              <a:cxnLst/>
              <a:rect l="l" t="t" r="r" b="b"/>
              <a:pathLst>
                <a:path w="626" h="786" fill="none" extrusionOk="0">
                  <a:moveTo>
                    <a:pt x="1" y="785"/>
                  </a:moveTo>
                  <a:cubicBezTo>
                    <a:pt x="197" y="509"/>
                    <a:pt x="402" y="250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6704750" y="1214350"/>
              <a:ext cx="19200" cy="21650"/>
            </a:xfrm>
            <a:custGeom>
              <a:avLst/>
              <a:gdLst/>
              <a:ahLst/>
              <a:cxnLst/>
              <a:rect l="l" t="t" r="r" b="b"/>
              <a:pathLst>
                <a:path w="768" h="866" fill="none" extrusionOk="0">
                  <a:moveTo>
                    <a:pt x="1" y="865"/>
                  </a:moveTo>
                  <a:cubicBezTo>
                    <a:pt x="224" y="553"/>
                    <a:pt x="482" y="259"/>
                    <a:pt x="76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6716350" y="1217025"/>
              <a:ext cx="21450" cy="24325"/>
            </a:xfrm>
            <a:custGeom>
              <a:avLst/>
              <a:gdLst/>
              <a:ahLst/>
              <a:cxnLst/>
              <a:rect l="l" t="t" r="r" b="b"/>
              <a:pathLst>
                <a:path w="858" h="973" fill="none" extrusionOk="0">
                  <a:moveTo>
                    <a:pt x="1" y="973"/>
                  </a:moveTo>
                  <a:cubicBezTo>
                    <a:pt x="241" y="607"/>
                    <a:pt x="527" y="286"/>
                    <a:pt x="85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6729300" y="1220575"/>
              <a:ext cx="21425" cy="23225"/>
            </a:xfrm>
            <a:custGeom>
              <a:avLst/>
              <a:gdLst/>
              <a:ahLst/>
              <a:cxnLst/>
              <a:rect l="l" t="t" r="r" b="b"/>
              <a:pathLst>
                <a:path w="857" h="929" fill="none" extrusionOk="0">
                  <a:moveTo>
                    <a:pt x="0" y="929"/>
                  </a:moveTo>
                  <a:lnTo>
                    <a:pt x="85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6742675" y="1221925"/>
              <a:ext cx="19200" cy="23225"/>
            </a:xfrm>
            <a:custGeom>
              <a:avLst/>
              <a:gdLst/>
              <a:ahLst/>
              <a:cxnLst/>
              <a:rect l="l" t="t" r="r" b="b"/>
              <a:pathLst>
                <a:path w="768" h="929" fill="none" extrusionOk="0">
                  <a:moveTo>
                    <a:pt x="0" y="928"/>
                  </a:moveTo>
                  <a:lnTo>
                    <a:pt x="768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707425" y="1156575"/>
              <a:ext cx="88800" cy="41725"/>
            </a:xfrm>
            <a:custGeom>
              <a:avLst/>
              <a:gdLst/>
              <a:ahLst/>
              <a:cxnLst/>
              <a:rect l="l" t="t" r="r" b="b"/>
              <a:pathLst>
                <a:path w="3552" h="1669" fill="none" extrusionOk="0">
                  <a:moveTo>
                    <a:pt x="1" y="1"/>
                  </a:moveTo>
                  <a:cubicBezTo>
                    <a:pt x="99" y="188"/>
                    <a:pt x="295" y="286"/>
                    <a:pt x="491" y="357"/>
                  </a:cubicBezTo>
                  <a:cubicBezTo>
                    <a:pt x="661" y="429"/>
                    <a:pt x="830" y="482"/>
                    <a:pt x="1000" y="518"/>
                  </a:cubicBezTo>
                  <a:cubicBezTo>
                    <a:pt x="1401" y="616"/>
                    <a:pt x="1803" y="643"/>
                    <a:pt x="2195" y="741"/>
                  </a:cubicBezTo>
                  <a:cubicBezTo>
                    <a:pt x="2597" y="848"/>
                    <a:pt x="2980" y="1035"/>
                    <a:pt x="3221" y="1357"/>
                  </a:cubicBezTo>
                  <a:cubicBezTo>
                    <a:pt x="3310" y="1481"/>
                    <a:pt x="3400" y="1642"/>
                    <a:pt x="3551" y="1669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713450" y="1153000"/>
              <a:ext cx="7175" cy="6725"/>
            </a:xfrm>
            <a:custGeom>
              <a:avLst/>
              <a:gdLst/>
              <a:ahLst/>
              <a:cxnLst/>
              <a:rect l="l" t="t" r="r" b="b"/>
              <a:pathLst>
                <a:path w="287" h="269" fill="none" extrusionOk="0">
                  <a:moveTo>
                    <a:pt x="1" y="268"/>
                  </a:moveTo>
                  <a:cubicBezTo>
                    <a:pt x="90" y="170"/>
                    <a:pt x="179" y="81"/>
                    <a:pt x="28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6718800" y="1153900"/>
              <a:ext cx="8275" cy="8050"/>
            </a:xfrm>
            <a:custGeom>
              <a:avLst/>
              <a:gdLst/>
              <a:ahLst/>
              <a:cxnLst/>
              <a:rect l="l" t="t" r="r" b="b"/>
              <a:pathLst>
                <a:path w="331" h="322" fill="none" extrusionOk="0">
                  <a:moveTo>
                    <a:pt x="1" y="322"/>
                  </a:moveTo>
                  <a:cubicBezTo>
                    <a:pt x="117" y="215"/>
                    <a:pt x="224" y="108"/>
                    <a:pt x="33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6723050" y="1156125"/>
              <a:ext cx="9150" cy="9625"/>
            </a:xfrm>
            <a:custGeom>
              <a:avLst/>
              <a:gdLst/>
              <a:ahLst/>
              <a:cxnLst/>
              <a:rect l="l" t="t" r="r" b="b"/>
              <a:pathLst>
                <a:path w="366" h="385" fill="none" extrusionOk="0">
                  <a:moveTo>
                    <a:pt x="0" y="384"/>
                  </a:moveTo>
                  <a:cubicBezTo>
                    <a:pt x="107" y="242"/>
                    <a:pt x="232" y="117"/>
                    <a:pt x="36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6729725" y="1158350"/>
              <a:ext cx="8275" cy="8500"/>
            </a:xfrm>
            <a:custGeom>
              <a:avLst/>
              <a:gdLst/>
              <a:ahLst/>
              <a:cxnLst/>
              <a:rect l="l" t="t" r="r" b="b"/>
              <a:pathLst>
                <a:path w="331" h="340" fill="none" extrusionOk="0">
                  <a:moveTo>
                    <a:pt x="1" y="340"/>
                  </a:moveTo>
                  <a:cubicBezTo>
                    <a:pt x="99" y="215"/>
                    <a:pt x="215" y="108"/>
                    <a:pt x="33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6735300" y="1160150"/>
              <a:ext cx="8950" cy="8275"/>
            </a:xfrm>
            <a:custGeom>
              <a:avLst/>
              <a:gdLst/>
              <a:ahLst/>
              <a:cxnLst/>
              <a:rect l="l" t="t" r="r" b="b"/>
              <a:pathLst>
                <a:path w="358" h="331" fill="none" extrusionOk="0">
                  <a:moveTo>
                    <a:pt x="1" y="330"/>
                  </a:moveTo>
                  <a:cubicBezTo>
                    <a:pt x="99" y="205"/>
                    <a:pt x="224" y="89"/>
                    <a:pt x="35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6742225" y="1160600"/>
              <a:ext cx="8725" cy="8925"/>
            </a:xfrm>
            <a:custGeom>
              <a:avLst/>
              <a:gdLst/>
              <a:ahLst/>
              <a:cxnLst/>
              <a:rect l="l" t="t" r="r" b="b"/>
              <a:pathLst>
                <a:path w="349" h="357" fill="none" extrusionOk="0">
                  <a:moveTo>
                    <a:pt x="0" y="357"/>
                  </a:moveTo>
                  <a:cubicBezTo>
                    <a:pt x="116" y="241"/>
                    <a:pt x="232" y="116"/>
                    <a:pt x="34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6748250" y="1163275"/>
              <a:ext cx="8500" cy="8925"/>
            </a:xfrm>
            <a:custGeom>
              <a:avLst/>
              <a:gdLst/>
              <a:ahLst/>
              <a:cxnLst/>
              <a:rect l="l" t="t" r="r" b="b"/>
              <a:pathLst>
                <a:path w="340" h="357" fill="none" extrusionOk="0">
                  <a:moveTo>
                    <a:pt x="0" y="357"/>
                  </a:moveTo>
                  <a:cubicBezTo>
                    <a:pt x="90" y="223"/>
                    <a:pt x="206" y="98"/>
                    <a:pt x="33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6754050" y="1165050"/>
              <a:ext cx="8275" cy="7600"/>
            </a:xfrm>
            <a:custGeom>
              <a:avLst/>
              <a:gdLst/>
              <a:ahLst/>
              <a:cxnLst/>
              <a:rect l="l" t="t" r="r" b="b"/>
              <a:pathLst>
                <a:path w="331" h="304" fill="none" extrusionOk="0">
                  <a:moveTo>
                    <a:pt x="0" y="304"/>
                  </a:moveTo>
                  <a:cubicBezTo>
                    <a:pt x="98" y="197"/>
                    <a:pt x="205" y="90"/>
                    <a:pt x="33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6761625" y="116660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fill="none" extrusionOk="0">
                  <a:moveTo>
                    <a:pt x="1" y="295"/>
                  </a:moveTo>
                  <a:cubicBezTo>
                    <a:pt x="90" y="188"/>
                    <a:pt x="197" y="90"/>
                    <a:pt x="30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6767875" y="1169950"/>
              <a:ext cx="5600" cy="5825"/>
            </a:xfrm>
            <a:custGeom>
              <a:avLst/>
              <a:gdLst/>
              <a:ahLst/>
              <a:cxnLst/>
              <a:rect l="l" t="t" r="r" b="b"/>
              <a:pathLst>
                <a:path w="224" h="233" fill="none" extrusionOk="0">
                  <a:moveTo>
                    <a:pt x="0" y="233"/>
                  </a:moveTo>
                  <a:cubicBezTo>
                    <a:pt x="72" y="152"/>
                    <a:pt x="143" y="72"/>
                    <a:pt x="22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6772775" y="1173750"/>
              <a:ext cx="4925" cy="4700"/>
            </a:xfrm>
            <a:custGeom>
              <a:avLst/>
              <a:gdLst/>
              <a:ahLst/>
              <a:cxnLst/>
              <a:rect l="l" t="t" r="r" b="b"/>
              <a:pathLst>
                <a:path w="197" h="188" fill="none" extrusionOk="0">
                  <a:moveTo>
                    <a:pt x="1" y="188"/>
                  </a:moveTo>
                  <a:cubicBezTo>
                    <a:pt x="63" y="125"/>
                    <a:pt x="134" y="63"/>
                    <a:pt x="19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6777900" y="117575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fill="none" extrusionOk="0">
                  <a:moveTo>
                    <a:pt x="1" y="215"/>
                  </a:moveTo>
                  <a:cubicBezTo>
                    <a:pt x="72" y="143"/>
                    <a:pt x="152" y="72"/>
                    <a:pt x="22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6781925" y="1178650"/>
              <a:ext cx="5375" cy="5825"/>
            </a:xfrm>
            <a:custGeom>
              <a:avLst/>
              <a:gdLst/>
              <a:ahLst/>
              <a:cxnLst/>
              <a:rect l="l" t="t" r="r" b="b"/>
              <a:pathLst>
                <a:path w="215" h="233" fill="none" extrusionOk="0">
                  <a:moveTo>
                    <a:pt x="0" y="233"/>
                  </a:moveTo>
                  <a:cubicBezTo>
                    <a:pt x="72" y="152"/>
                    <a:pt x="143" y="81"/>
                    <a:pt x="215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6786375" y="1184675"/>
              <a:ext cx="4050" cy="4700"/>
            </a:xfrm>
            <a:custGeom>
              <a:avLst/>
              <a:gdLst/>
              <a:ahLst/>
              <a:cxnLst/>
              <a:rect l="l" t="t" r="r" b="b"/>
              <a:pathLst>
                <a:path w="162" h="188" fill="none" extrusionOk="0">
                  <a:moveTo>
                    <a:pt x="1" y="188"/>
                  </a:moveTo>
                  <a:cubicBezTo>
                    <a:pt x="54" y="125"/>
                    <a:pt x="108" y="63"/>
                    <a:pt x="16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6789275" y="1188475"/>
              <a:ext cx="4050" cy="4250"/>
            </a:xfrm>
            <a:custGeom>
              <a:avLst/>
              <a:gdLst/>
              <a:ahLst/>
              <a:cxnLst/>
              <a:rect l="l" t="t" r="r" b="b"/>
              <a:pathLst>
                <a:path w="162" h="170" fill="none" extrusionOk="0">
                  <a:moveTo>
                    <a:pt x="1" y="170"/>
                  </a:moveTo>
                  <a:cubicBezTo>
                    <a:pt x="54" y="116"/>
                    <a:pt x="108" y="54"/>
                    <a:pt x="16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6748700" y="1192700"/>
              <a:ext cx="4925" cy="4925"/>
            </a:xfrm>
            <a:custGeom>
              <a:avLst/>
              <a:gdLst/>
              <a:ahLst/>
              <a:cxnLst/>
              <a:rect l="l" t="t" r="r" b="b"/>
              <a:pathLst>
                <a:path w="197" h="197" fill="none" extrusionOk="0">
                  <a:moveTo>
                    <a:pt x="0" y="197"/>
                  </a:moveTo>
                  <a:cubicBezTo>
                    <a:pt x="63" y="135"/>
                    <a:pt x="134" y="63"/>
                    <a:pt x="19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6753825" y="1193825"/>
              <a:ext cx="4700" cy="4925"/>
            </a:xfrm>
            <a:custGeom>
              <a:avLst/>
              <a:gdLst/>
              <a:ahLst/>
              <a:cxnLst/>
              <a:rect l="l" t="t" r="r" b="b"/>
              <a:pathLst>
                <a:path w="188" h="197" fill="none" extrusionOk="0">
                  <a:moveTo>
                    <a:pt x="0" y="197"/>
                  </a:moveTo>
                  <a:cubicBezTo>
                    <a:pt x="54" y="116"/>
                    <a:pt x="116" y="54"/>
                    <a:pt x="18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6758950" y="1195375"/>
              <a:ext cx="3375" cy="4500"/>
            </a:xfrm>
            <a:custGeom>
              <a:avLst/>
              <a:gdLst/>
              <a:ahLst/>
              <a:cxnLst/>
              <a:rect l="l" t="t" r="r" b="b"/>
              <a:pathLst>
                <a:path w="135" h="180" fill="none" extrusionOk="0">
                  <a:moveTo>
                    <a:pt x="1" y="179"/>
                  </a:moveTo>
                  <a:cubicBezTo>
                    <a:pt x="54" y="126"/>
                    <a:pt x="99" y="63"/>
                    <a:pt x="13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6763400" y="1197600"/>
              <a:ext cx="3150" cy="4725"/>
            </a:xfrm>
            <a:custGeom>
              <a:avLst/>
              <a:gdLst/>
              <a:ahLst/>
              <a:cxnLst/>
              <a:rect l="l" t="t" r="r" b="b"/>
              <a:pathLst>
                <a:path w="126" h="189" fill="none" extrusionOk="0">
                  <a:moveTo>
                    <a:pt x="1" y="188"/>
                  </a:moveTo>
                  <a:cubicBezTo>
                    <a:pt x="46" y="126"/>
                    <a:pt x="81" y="63"/>
                    <a:pt x="12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6769200" y="1199625"/>
              <a:ext cx="1825" cy="3150"/>
            </a:xfrm>
            <a:custGeom>
              <a:avLst/>
              <a:gdLst/>
              <a:ahLst/>
              <a:cxnLst/>
              <a:rect l="l" t="t" r="r" b="b"/>
              <a:pathLst>
                <a:path w="73" h="126" fill="none" extrusionOk="0">
                  <a:moveTo>
                    <a:pt x="1" y="125"/>
                  </a:moveTo>
                  <a:cubicBezTo>
                    <a:pt x="19" y="89"/>
                    <a:pt x="46" y="45"/>
                    <a:pt x="7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6636950" y="1262725"/>
              <a:ext cx="115775" cy="81050"/>
            </a:xfrm>
            <a:custGeom>
              <a:avLst/>
              <a:gdLst/>
              <a:ahLst/>
              <a:cxnLst/>
              <a:rect l="l" t="t" r="r" b="b"/>
              <a:pathLst>
                <a:path w="4631" h="3242" extrusionOk="0">
                  <a:moveTo>
                    <a:pt x="4452" y="1"/>
                  </a:moveTo>
                  <a:cubicBezTo>
                    <a:pt x="4443" y="215"/>
                    <a:pt x="4345" y="465"/>
                    <a:pt x="4238" y="625"/>
                  </a:cubicBezTo>
                  <a:cubicBezTo>
                    <a:pt x="3926" y="1089"/>
                    <a:pt x="3516" y="1509"/>
                    <a:pt x="3043" y="1785"/>
                  </a:cubicBezTo>
                  <a:cubicBezTo>
                    <a:pt x="2561" y="2071"/>
                    <a:pt x="2088" y="2294"/>
                    <a:pt x="1562" y="2445"/>
                  </a:cubicBezTo>
                  <a:cubicBezTo>
                    <a:pt x="1313" y="2518"/>
                    <a:pt x="1014" y="2554"/>
                    <a:pt x="748" y="2554"/>
                  </a:cubicBezTo>
                  <a:cubicBezTo>
                    <a:pt x="719" y="2554"/>
                    <a:pt x="689" y="2553"/>
                    <a:pt x="661" y="2552"/>
                  </a:cubicBezTo>
                  <a:cubicBezTo>
                    <a:pt x="429" y="2543"/>
                    <a:pt x="188" y="2472"/>
                    <a:pt x="1" y="2329"/>
                  </a:cubicBezTo>
                  <a:lnTo>
                    <a:pt x="1" y="2329"/>
                  </a:lnTo>
                  <a:cubicBezTo>
                    <a:pt x="19" y="2374"/>
                    <a:pt x="36" y="2427"/>
                    <a:pt x="54" y="2472"/>
                  </a:cubicBezTo>
                  <a:cubicBezTo>
                    <a:pt x="188" y="2793"/>
                    <a:pt x="509" y="3043"/>
                    <a:pt x="839" y="3141"/>
                  </a:cubicBezTo>
                  <a:cubicBezTo>
                    <a:pt x="1087" y="3213"/>
                    <a:pt x="1334" y="3242"/>
                    <a:pt x="1584" y="3242"/>
                  </a:cubicBezTo>
                  <a:cubicBezTo>
                    <a:pt x="1678" y="3242"/>
                    <a:pt x="1771" y="3238"/>
                    <a:pt x="1865" y="3230"/>
                  </a:cubicBezTo>
                  <a:cubicBezTo>
                    <a:pt x="2115" y="3204"/>
                    <a:pt x="2383" y="3141"/>
                    <a:pt x="2615" y="3070"/>
                  </a:cubicBezTo>
                  <a:cubicBezTo>
                    <a:pt x="3284" y="2865"/>
                    <a:pt x="3801" y="2436"/>
                    <a:pt x="4185" y="1848"/>
                  </a:cubicBezTo>
                  <a:cubicBezTo>
                    <a:pt x="4390" y="1544"/>
                    <a:pt x="4568" y="1080"/>
                    <a:pt x="4604" y="715"/>
                  </a:cubicBezTo>
                  <a:cubicBezTo>
                    <a:pt x="4631" y="474"/>
                    <a:pt x="4577" y="215"/>
                    <a:pt x="44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6632500" y="1262725"/>
              <a:ext cx="121125" cy="83700"/>
            </a:xfrm>
            <a:custGeom>
              <a:avLst/>
              <a:gdLst/>
              <a:ahLst/>
              <a:cxnLst/>
              <a:rect l="l" t="t" r="r" b="b"/>
              <a:pathLst>
                <a:path w="4845" h="3348" extrusionOk="0">
                  <a:moveTo>
                    <a:pt x="4630" y="1"/>
                  </a:moveTo>
                  <a:cubicBezTo>
                    <a:pt x="4773" y="269"/>
                    <a:pt x="4791" y="572"/>
                    <a:pt x="4728" y="848"/>
                  </a:cubicBezTo>
                  <a:cubicBezTo>
                    <a:pt x="4666" y="1125"/>
                    <a:pt x="4559" y="1402"/>
                    <a:pt x="4416" y="1651"/>
                  </a:cubicBezTo>
                  <a:cubicBezTo>
                    <a:pt x="4131" y="2142"/>
                    <a:pt x="3703" y="2561"/>
                    <a:pt x="3194" y="2802"/>
                  </a:cubicBezTo>
                  <a:cubicBezTo>
                    <a:pt x="2944" y="2936"/>
                    <a:pt x="2668" y="3007"/>
                    <a:pt x="2391" y="3070"/>
                  </a:cubicBezTo>
                  <a:cubicBezTo>
                    <a:pt x="2198" y="3113"/>
                    <a:pt x="2000" y="3135"/>
                    <a:pt x="1803" y="3135"/>
                  </a:cubicBezTo>
                  <a:cubicBezTo>
                    <a:pt x="1719" y="3135"/>
                    <a:pt x="1636" y="3131"/>
                    <a:pt x="1553" y="3123"/>
                  </a:cubicBezTo>
                  <a:cubicBezTo>
                    <a:pt x="1410" y="3114"/>
                    <a:pt x="1267" y="3097"/>
                    <a:pt x="1133" y="3061"/>
                  </a:cubicBezTo>
                  <a:cubicBezTo>
                    <a:pt x="999" y="3025"/>
                    <a:pt x="875" y="2981"/>
                    <a:pt x="759" y="2909"/>
                  </a:cubicBezTo>
                  <a:cubicBezTo>
                    <a:pt x="622" y="2821"/>
                    <a:pt x="498" y="2707"/>
                    <a:pt x="409" y="2571"/>
                  </a:cubicBezTo>
                  <a:lnTo>
                    <a:pt x="409" y="2571"/>
                  </a:lnTo>
                  <a:cubicBezTo>
                    <a:pt x="543" y="2622"/>
                    <a:pt x="685" y="2649"/>
                    <a:pt x="821" y="2659"/>
                  </a:cubicBezTo>
                  <a:cubicBezTo>
                    <a:pt x="1071" y="2659"/>
                    <a:pt x="1312" y="2642"/>
                    <a:pt x="1544" y="2588"/>
                  </a:cubicBezTo>
                  <a:cubicBezTo>
                    <a:pt x="2016" y="2481"/>
                    <a:pt x="2445" y="2294"/>
                    <a:pt x="2864" y="2071"/>
                  </a:cubicBezTo>
                  <a:cubicBezTo>
                    <a:pt x="3069" y="1955"/>
                    <a:pt x="3274" y="1848"/>
                    <a:pt x="3471" y="1705"/>
                  </a:cubicBezTo>
                  <a:cubicBezTo>
                    <a:pt x="3658" y="1562"/>
                    <a:pt x="3836" y="1402"/>
                    <a:pt x="3997" y="1232"/>
                  </a:cubicBezTo>
                  <a:cubicBezTo>
                    <a:pt x="4149" y="1054"/>
                    <a:pt x="4291" y="866"/>
                    <a:pt x="4416" y="670"/>
                  </a:cubicBezTo>
                  <a:cubicBezTo>
                    <a:pt x="4541" y="465"/>
                    <a:pt x="4630" y="242"/>
                    <a:pt x="4630" y="1"/>
                  </a:cubicBezTo>
                  <a:lnTo>
                    <a:pt x="4630" y="1"/>
                  </a:lnTo>
                  <a:cubicBezTo>
                    <a:pt x="4612" y="233"/>
                    <a:pt x="4505" y="456"/>
                    <a:pt x="4372" y="634"/>
                  </a:cubicBezTo>
                  <a:cubicBezTo>
                    <a:pt x="4238" y="822"/>
                    <a:pt x="4086" y="1000"/>
                    <a:pt x="3926" y="1161"/>
                  </a:cubicBezTo>
                  <a:cubicBezTo>
                    <a:pt x="3756" y="1321"/>
                    <a:pt x="3587" y="1473"/>
                    <a:pt x="3390" y="1598"/>
                  </a:cubicBezTo>
                  <a:cubicBezTo>
                    <a:pt x="3203" y="1723"/>
                    <a:pt x="2998" y="1830"/>
                    <a:pt x="2793" y="1937"/>
                  </a:cubicBezTo>
                  <a:cubicBezTo>
                    <a:pt x="2382" y="2133"/>
                    <a:pt x="1945" y="2303"/>
                    <a:pt x="1508" y="2392"/>
                  </a:cubicBezTo>
                  <a:cubicBezTo>
                    <a:pt x="1331" y="2421"/>
                    <a:pt x="1145" y="2444"/>
                    <a:pt x="965" y="2444"/>
                  </a:cubicBezTo>
                  <a:cubicBezTo>
                    <a:pt x="700" y="2444"/>
                    <a:pt x="446" y="2394"/>
                    <a:pt x="250" y="2240"/>
                  </a:cubicBezTo>
                  <a:lnTo>
                    <a:pt x="0" y="2035"/>
                  </a:lnTo>
                  <a:lnTo>
                    <a:pt x="72" y="2356"/>
                  </a:lnTo>
                  <a:cubicBezTo>
                    <a:pt x="152" y="2668"/>
                    <a:pt x="375" y="2936"/>
                    <a:pt x="643" y="3097"/>
                  </a:cubicBezTo>
                  <a:cubicBezTo>
                    <a:pt x="776" y="3177"/>
                    <a:pt x="937" y="3239"/>
                    <a:pt x="1080" y="3275"/>
                  </a:cubicBezTo>
                  <a:cubicBezTo>
                    <a:pt x="1231" y="3311"/>
                    <a:pt x="1383" y="3328"/>
                    <a:pt x="1535" y="3337"/>
                  </a:cubicBezTo>
                  <a:cubicBezTo>
                    <a:pt x="1614" y="3344"/>
                    <a:pt x="1693" y="3348"/>
                    <a:pt x="1772" y="3348"/>
                  </a:cubicBezTo>
                  <a:cubicBezTo>
                    <a:pt x="1996" y="3348"/>
                    <a:pt x="2218" y="3321"/>
                    <a:pt x="2436" y="3275"/>
                  </a:cubicBezTo>
                  <a:cubicBezTo>
                    <a:pt x="2721" y="3204"/>
                    <a:pt x="3016" y="3114"/>
                    <a:pt x="3283" y="2972"/>
                  </a:cubicBezTo>
                  <a:cubicBezTo>
                    <a:pt x="3819" y="2686"/>
                    <a:pt x="4238" y="2231"/>
                    <a:pt x="4523" y="1705"/>
                  </a:cubicBezTo>
                  <a:cubicBezTo>
                    <a:pt x="4657" y="1437"/>
                    <a:pt x="4746" y="1152"/>
                    <a:pt x="4791" y="857"/>
                  </a:cubicBezTo>
                  <a:cubicBezTo>
                    <a:pt x="4844" y="563"/>
                    <a:pt x="4791" y="251"/>
                    <a:pt x="4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6625350" y="1239450"/>
              <a:ext cx="123150" cy="87125"/>
            </a:xfrm>
            <a:custGeom>
              <a:avLst/>
              <a:gdLst/>
              <a:ahLst/>
              <a:cxnLst/>
              <a:rect l="l" t="t" r="r" b="b"/>
              <a:pathLst>
                <a:path w="4926" h="3485" extrusionOk="0">
                  <a:moveTo>
                    <a:pt x="3353" y="0"/>
                  </a:moveTo>
                  <a:cubicBezTo>
                    <a:pt x="3240" y="0"/>
                    <a:pt x="3126" y="8"/>
                    <a:pt x="3016" y="22"/>
                  </a:cubicBezTo>
                  <a:cubicBezTo>
                    <a:pt x="2035" y="147"/>
                    <a:pt x="1107" y="620"/>
                    <a:pt x="438" y="1342"/>
                  </a:cubicBezTo>
                  <a:cubicBezTo>
                    <a:pt x="304" y="1494"/>
                    <a:pt x="170" y="1655"/>
                    <a:pt x="99" y="1851"/>
                  </a:cubicBezTo>
                  <a:cubicBezTo>
                    <a:pt x="1" y="2083"/>
                    <a:pt x="1" y="2377"/>
                    <a:pt x="144" y="2600"/>
                  </a:cubicBezTo>
                  <a:cubicBezTo>
                    <a:pt x="233" y="2725"/>
                    <a:pt x="331" y="2823"/>
                    <a:pt x="384" y="2975"/>
                  </a:cubicBezTo>
                  <a:cubicBezTo>
                    <a:pt x="420" y="3064"/>
                    <a:pt x="438" y="3162"/>
                    <a:pt x="465" y="3260"/>
                  </a:cubicBezTo>
                  <a:cubicBezTo>
                    <a:pt x="652" y="3403"/>
                    <a:pt x="893" y="3474"/>
                    <a:pt x="1125" y="3483"/>
                  </a:cubicBezTo>
                  <a:cubicBezTo>
                    <a:pt x="1153" y="3484"/>
                    <a:pt x="1183" y="3485"/>
                    <a:pt x="1212" y="3485"/>
                  </a:cubicBezTo>
                  <a:cubicBezTo>
                    <a:pt x="1478" y="3485"/>
                    <a:pt x="1777" y="3449"/>
                    <a:pt x="2026" y="3376"/>
                  </a:cubicBezTo>
                  <a:cubicBezTo>
                    <a:pt x="2552" y="3225"/>
                    <a:pt x="3025" y="3002"/>
                    <a:pt x="3507" y="2716"/>
                  </a:cubicBezTo>
                  <a:cubicBezTo>
                    <a:pt x="3980" y="2440"/>
                    <a:pt x="4390" y="2020"/>
                    <a:pt x="4702" y="1556"/>
                  </a:cubicBezTo>
                  <a:cubicBezTo>
                    <a:pt x="4809" y="1396"/>
                    <a:pt x="4907" y="1146"/>
                    <a:pt x="4925" y="932"/>
                  </a:cubicBezTo>
                  <a:cubicBezTo>
                    <a:pt x="4863" y="834"/>
                    <a:pt x="4783" y="736"/>
                    <a:pt x="4684" y="664"/>
                  </a:cubicBezTo>
                  <a:cubicBezTo>
                    <a:pt x="4604" y="611"/>
                    <a:pt x="4524" y="566"/>
                    <a:pt x="4452" y="504"/>
                  </a:cubicBezTo>
                  <a:cubicBezTo>
                    <a:pt x="4381" y="441"/>
                    <a:pt x="4328" y="370"/>
                    <a:pt x="4256" y="307"/>
                  </a:cubicBezTo>
                  <a:cubicBezTo>
                    <a:pt x="4023" y="74"/>
                    <a:pt x="3689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6623575" y="1239150"/>
              <a:ext cx="126475" cy="90125"/>
            </a:xfrm>
            <a:custGeom>
              <a:avLst/>
              <a:gdLst/>
              <a:ahLst/>
              <a:cxnLst/>
              <a:rect l="l" t="t" r="r" b="b"/>
              <a:pathLst>
                <a:path w="5059" h="3605" extrusionOk="0">
                  <a:moveTo>
                    <a:pt x="3492" y="0"/>
                  </a:moveTo>
                  <a:cubicBezTo>
                    <a:pt x="3357" y="0"/>
                    <a:pt x="3222" y="15"/>
                    <a:pt x="3087" y="34"/>
                  </a:cubicBezTo>
                  <a:cubicBezTo>
                    <a:pt x="3171" y="26"/>
                    <a:pt x="3256" y="22"/>
                    <a:pt x="3339" y="22"/>
                  </a:cubicBezTo>
                  <a:cubicBezTo>
                    <a:pt x="3441" y="22"/>
                    <a:pt x="3542" y="28"/>
                    <a:pt x="3640" y="43"/>
                  </a:cubicBezTo>
                  <a:cubicBezTo>
                    <a:pt x="3828" y="70"/>
                    <a:pt x="4006" y="132"/>
                    <a:pt x="4149" y="230"/>
                  </a:cubicBezTo>
                  <a:cubicBezTo>
                    <a:pt x="4229" y="284"/>
                    <a:pt x="4291" y="337"/>
                    <a:pt x="4354" y="409"/>
                  </a:cubicBezTo>
                  <a:cubicBezTo>
                    <a:pt x="4407" y="480"/>
                    <a:pt x="4479" y="560"/>
                    <a:pt x="4559" y="614"/>
                  </a:cubicBezTo>
                  <a:cubicBezTo>
                    <a:pt x="4639" y="667"/>
                    <a:pt x="4720" y="712"/>
                    <a:pt x="4773" y="774"/>
                  </a:cubicBezTo>
                  <a:cubicBezTo>
                    <a:pt x="4831" y="832"/>
                    <a:pt x="4881" y="897"/>
                    <a:pt x="4923" y="962"/>
                  </a:cubicBezTo>
                  <a:lnTo>
                    <a:pt x="4923" y="962"/>
                  </a:lnTo>
                  <a:cubicBezTo>
                    <a:pt x="4871" y="1391"/>
                    <a:pt x="4555" y="1751"/>
                    <a:pt x="4247" y="2077"/>
                  </a:cubicBezTo>
                  <a:cubicBezTo>
                    <a:pt x="4086" y="2237"/>
                    <a:pt x="3917" y="2389"/>
                    <a:pt x="3729" y="2514"/>
                  </a:cubicBezTo>
                  <a:cubicBezTo>
                    <a:pt x="3542" y="2639"/>
                    <a:pt x="3337" y="2746"/>
                    <a:pt x="3141" y="2853"/>
                  </a:cubicBezTo>
                  <a:cubicBezTo>
                    <a:pt x="2730" y="3058"/>
                    <a:pt x="2293" y="3237"/>
                    <a:pt x="1856" y="3326"/>
                  </a:cubicBezTo>
                  <a:cubicBezTo>
                    <a:pt x="1678" y="3359"/>
                    <a:pt x="1489" y="3385"/>
                    <a:pt x="1305" y="3385"/>
                  </a:cubicBezTo>
                  <a:cubicBezTo>
                    <a:pt x="1058" y="3385"/>
                    <a:pt x="820" y="3338"/>
                    <a:pt x="631" y="3201"/>
                  </a:cubicBezTo>
                  <a:lnTo>
                    <a:pt x="631" y="3201"/>
                  </a:lnTo>
                  <a:cubicBezTo>
                    <a:pt x="601" y="3108"/>
                    <a:pt x="576" y="3020"/>
                    <a:pt x="545" y="2924"/>
                  </a:cubicBezTo>
                  <a:cubicBezTo>
                    <a:pt x="491" y="2808"/>
                    <a:pt x="420" y="2719"/>
                    <a:pt x="357" y="2639"/>
                  </a:cubicBezTo>
                  <a:cubicBezTo>
                    <a:pt x="295" y="2550"/>
                    <a:pt x="250" y="2478"/>
                    <a:pt x="223" y="2389"/>
                  </a:cubicBezTo>
                  <a:cubicBezTo>
                    <a:pt x="197" y="2300"/>
                    <a:pt x="197" y="2211"/>
                    <a:pt x="206" y="2113"/>
                  </a:cubicBezTo>
                  <a:cubicBezTo>
                    <a:pt x="241" y="1729"/>
                    <a:pt x="562" y="1408"/>
                    <a:pt x="848" y="1122"/>
                  </a:cubicBezTo>
                  <a:cubicBezTo>
                    <a:pt x="1160" y="837"/>
                    <a:pt x="1508" y="605"/>
                    <a:pt x="1883" y="418"/>
                  </a:cubicBezTo>
                  <a:cubicBezTo>
                    <a:pt x="2266" y="230"/>
                    <a:pt x="2668" y="105"/>
                    <a:pt x="3087" y="34"/>
                  </a:cubicBezTo>
                  <a:lnTo>
                    <a:pt x="3087" y="34"/>
                  </a:lnTo>
                  <a:cubicBezTo>
                    <a:pt x="2240" y="105"/>
                    <a:pt x="1410" y="453"/>
                    <a:pt x="759" y="1015"/>
                  </a:cubicBezTo>
                  <a:cubicBezTo>
                    <a:pt x="589" y="1158"/>
                    <a:pt x="438" y="1310"/>
                    <a:pt x="295" y="1479"/>
                  </a:cubicBezTo>
                  <a:cubicBezTo>
                    <a:pt x="161" y="1649"/>
                    <a:pt x="36" y="1854"/>
                    <a:pt x="9" y="2095"/>
                  </a:cubicBezTo>
                  <a:cubicBezTo>
                    <a:pt x="0" y="2211"/>
                    <a:pt x="0" y="2327"/>
                    <a:pt x="36" y="2443"/>
                  </a:cubicBezTo>
                  <a:cubicBezTo>
                    <a:pt x="63" y="2559"/>
                    <a:pt x="125" y="2675"/>
                    <a:pt x="197" y="2755"/>
                  </a:cubicBezTo>
                  <a:cubicBezTo>
                    <a:pt x="259" y="2844"/>
                    <a:pt x="313" y="2924"/>
                    <a:pt x="348" y="3005"/>
                  </a:cubicBezTo>
                  <a:cubicBezTo>
                    <a:pt x="375" y="3094"/>
                    <a:pt x="402" y="3201"/>
                    <a:pt x="438" y="3299"/>
                  </a:cubicBezTo>
                  <a:lnTo>
                    <a:pt x="447" y="3335"/>
                  </a:lnTo>
                  <a:lnTo>
                    <a:pt x="473" y="3353"/>
                  </a:lnTo>
                  <a:cubicBezTo>
                    <a:pt x="678" y="3513"/>
                    <a:pt x="928" y="3593"/>
                    <a:pt x="1178" y="3602"/>
                  </a:cubicBezTo>
                  <a:cubicBezTo>
                    <a:pt x="1220" y="3604"/>
                    <a:pt x="1261" y="3605"/>
                    <a:pt x="1302" y="3605"/>
                  </a:cubicBezTo>
                  <a:cubicBezTo>
                    <a:pt x="1508" y="3605"/>
                    <a:pt x="1707" y="3586"/>
                    <a:pt x="1901" y="3549"/>
                  </a:cubicBezTo>
                  <a:cubicBezTo>
                    <a:pt x="2373" y="3442"/>
                    <a:pt x="2811" y="3254"/>
                    <a:pt x="3230" y="3040"/>
                  </a:cubicBezTo>
                  <a:cubicBezTo>
                    <a:pt x="3444" y="2933"/>
                    <a:pt x="3649" y="2817"/>
                    <a:pt x="3845" y="2675"/>
                  </a:cubicBezTo>
                  <a:cubicBezTo>
                    <a:pt x="4042" y="2541"/>
                    <a:pt x="4220" y="2380"/>
                    <a:pt x="4381" y="2202"/>
                  </a:cubicBezTo>
                  <a:cubicBezTo>
                    <a:pt x="4541" y="2032"/>
                    <a:pt x="4693" y="1836"/>
                    <a:pt x="4818" y="1640"/>
                  </a:cubicBezTo>
                  <a:cubicBezTo>
                    <a:pt x="4952" y="1435"/>
                    <a:pt x="5041" y="1203"/>
                    <a:pt x="5059" y="953"/>
                  </a:cubicBezTo>
                  <a:lnTo>
                    <a:pt x="5059" y="935"/>
                  </a:lnTo>
                  <a:lnTo>
                    <a:pt x="5050" y="917"/>
                  </a:lnTo>
                  <a:cubicBezTo>
                    <a:pt x="4996" y="828"/>
                    <a:pt x="4934" y="748"/>
                    <a:pt x="4862" y="685"/>
                  </a:cubicBezTo>
                  <a:cubicBezTo>
                    <a:pt x="4782" y="614"/>
                    <a:pt x="4693" y="569"/>
                    <a:pt x="4622" y="525"/>
                  </a:cubicBezTo>
                  <a:cubicBezTo>
                    <a:pt x="4550" y="471"/>
                    <a:pt x="4488" y="418"/>
                    <a:pt x="4425" y="346"/>
                  </a:cubicBezTo>
                  <a:cubicBezTo>
                    <a:pt x="4354" y="275"/>
                    <a:pt x="4274" y="212"/>
                    <a:pt x="4193" y="168"/>
                  </a:cubicBezTo>
                  <a:cubicBezTo>
                    <a:pt x="4024" y="61"/>
                    <a:pt x="3837" y="16"/>
                    <a:pt x="3649" y="7"/>
                  </a:cubicBezTo>
                  <a:cubicBezTo>
                    <a:pt x="3597" y="2"/>
                    <a:pt x="3545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636500" y="1251150"/>
              <a:ext cx="100400" cy="56400"/>
            </a:xfrm>
            <a:custGeom>
              <a:avLst/>
              <a:gdLst/>
              <a:ahLst/>
              <a:cxnLst/>
              <a:rect l="l" t="t" r="r" b="b"/>
              <a:pathLst>
                <a:path w="4016" h="2256" extrusionOk="0">
                  <a:moveTo>
                    <a:pt x="3971" y="0"/>
                  </a:moveTo>
                  <a:cubicBezTo>
                    <a:pt x="3855" y="9"/>
                    <a:pt x="3757" y="71"/>
                    <a:pt x="3650" y="116"/>
                  </a:cubicBezTo>
                  <a:cubicBezTo>
                    <a:pt x="3284" y="303"/>
                    <a:pt x="2873" y="393"/>
                    <a:pt x="2472" y="509"/>
                  </a:cubicBezTo>
                  <a:cubicBezTo>
                    <a:pt x="1526" y="785"/>
                    <a:pt x="563" y="1231"/>
                    <a:pt x="54" y="1989"/>
                  </a:cubicBezTo>
                  <a:cubicBezTo>
                    <a:pt x="1" y="2061"/>
                    <a:pt x="1" y="2186"/>
                    <a:pt x="81" y="2239"/>
                  </a:cubicBezTo>
                  <a:cubicBezTo>
                    <a:pt x="100" y="2251"/>
                    <a:pt x="120" y="2255"/>
                    <a:pt x="139" y="2255"/>
                  </a:cubicBezTo>
                  <a:cubicBezTo>
                    <a:pt x="214" y="2255"/>
                    <a:pt x="291" y="2187"/>
                    <a:pt x="340" y="2123"/>
                  </a:cubicBezTo>
                  <a:cubicBezTo>
                    <a:pt x="911" y="1454"/>
                    <a:pt x="1696" y="955"/>
                    <a:pt x="2561" y="785"/>
                  </a:cubicBezTo>
                  <a:cubicBezTo>
                    <a:pt x="2659" y="767"/>
                    <a:pt x="2766" y="749"/>
                    <a:pt x="2865" y="723"/>
                  </a:cubicBezTo>
                  <a:cubicBezTo>
                    <a:pt x="3052" y="669"/>
                    <a:pt x="3275" y="553"/>
                    <a:pt x="3444" y="446"/>
                  </a:cubicBezTo>
                  <a:cubicBezTo>
                    <a:pt x="3614" y="348"/>
                    <a:pt x="3748" y="268"/>
                    <a:pt x="3917" y="152"/>
                  </a:cubicBezTo>
                  <a:cubicBezTo>
                    <a:pt x="3962" y="116"/>
                    <a:pt x="4015" y="27"/>
                    <a:pt x="3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6706775" y="1283025"/>
              <a:ext cx="37250" cy="54000"/>
            </a:xfrm>
            <a:custGeom>
              <a:avLst/>
              <a:gdLst/>
              <a:ahLst/>
              <a:cxnLst/>
              <a:rect l="l" t="t" r="r" b="b"/>
              <a:pathLst>
                <a:path w="1490" h="2160" fill="none" extrusionOk="0">
                  <a:moveTo>
                    <a:pt x="0" y="2160"/>
                  </a:moveTo>
                  <a:cubicBezTo>
                    <a:pt x="107" y="1865"/>
                    <a:pt x="393" y="1669"/>
                    <a:pt x="651" y="1473"/>
                  </a:cubicBezTo>
                  <a:cubicBezTo>
                    <a:pt x="883" y="1294"/>
                    <a:pt x="1115" y="1098"/>
                    <a:pt x="1267" y="848"/>
                  </a:cubicBezTo>
                  <a:cubicBezTo>
                    <a:pt x="1418" y="598"/>
                    <a:pt x="1490" y="277"/>
                    <a:pt x="138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6649000" y="1326750"/>
              <a:ext cx="4475" cy="6700"/>
            </a:xfrm>
            <a:custGeom>
              <a:avLst/>
              <a:gdLst/>
              <a:ahLst/>
              <a:cxnLst/>
              <a:rect l="l" t="t" r="r" b="b"/>
              <a:pathLst>
                <a:path w="179" h="268" fill="none" extrusionOk="0">
                  <a:moveTo>
                    <a:pt x="0" y="268"/>
                  </a:moveTo>
                  <a:cubicBezTo>
                    <a:pt x="63" y="179"/>
                    <a:pt x="125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6656125" y="1328750"/>
              <a:ext cx="5400" cy="9400"/>
            </a:xfrm>
            <a:custGeom>
              <a:avLst/>
              <a:gdLst/>
              <a:ahLst/>
              <a:cxnLst/>
              <a:rect l="l" t="t" r="r" b="b"/>
              <a:pathLst>
                <a:path w="216" h="376" fill="none" extrusionOk="0">
                  <a:moveTo>
                    <a:pt x="1" y="375"/>
                  </a:moveTo>
                  <a:lnTo>
                    <a:pt x="215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6666400" y="1326975"/>
              <a:ext cx="6925" cy="12725"/>
            </a:xfrm>
            <a:custGeom>
              <a:avLst/>
              <a:gdLst/>
              <a:ahLst/>
              <a:cxnLst/>
              <a:rect l="l" t="t" r="r" b="b"/>
              <a:pathLst>
                <a:path w="277" h="509" fill="none" extrusionOk="0">
                  <a:moveTo>
                    <a:pt x="0" y="509"/>
                  </a:moveTo>
                  <a:lnTo>
                    <a:pt x="277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6675750" y="1323400"/>
              <a:ext cx="11625" cy="17875"/>
            </a:xfrm>
            <a:custGeom>
              <a:avLst/>
              <a:gdLst/>
              <a:ahLst/>
              <a:cxnLst/>
              <a:rect l="l" t="t" r="r" b="b"/>
              <a:pathLst>
                <a:path w="465" h="715" fill="none" extrusionOk="0">
                  <a:moveTo>
                    <a:pt x="1" y="714"/>
                  </a:moveTo>
                  <a:cubicBezTo>
                    <a:pt x="135" y="464"/>
                    <a:pt x="286" y="223"/>
                    <a:pt x="46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6688025" y="1315150"/>
              <a:ext cx="15650" cy="23875"/>
            </a:xfrm>
            <a:custGeom>
              <a:avLst/>
              <a:gdLst/>
              <a:ahLst/>
              <a:cxnLst/>
              <a:rect l="l" t="t" r="r" b="b"/>
              <a:pathLst>
                <a:path w="626" h="955" fill="none" extrusionOk="0">
                  <a:moveTo>
                    <a:pt x="1" y="955"/>
                  </a:moveTo>
                  <a:cubicBezTo>
                    <a:pt x="179" y="616"/>
                    <a:pt x="393" y="295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6701175" y="1304000"/>
              <a:ext cx="20325" cy="33250"/>
            </a:xfrm>
            <a:custGeom>
              <a:avLst/>
              <a:gdLst/>
              <a:ahLst/>
              <a:cxnLst/>
              <a:rect l="l" t="t" r="r" b="b"/>
              <a:pathLst>
                <a:path w="813" h="1330" fill="none" extrusionOk="0">
                  <a:moveTo>
                    <a:pt x="1" y="1330"/>
                  </a:moveTo>
                  <a:cubicBezTo>
                    <a:pt x="233" y="866"/>
                    <a:pt x="509" y="420"/>
                    <a:pt x="81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6722825" y="1292175"/>
              <a:ext cx="15175" cy="25900"/>
            </a:xfrm>
            <a:custGeom>
              <a:avLst/>
              <a:gdLst/>
              <a:ahLst/>
              <a:cxnLst/>
              <a:rect l="l" t="t" r="r" b="b"/>
              <a:pathLst>
                <a:path w="607" h="1036" fill="none" extrusionOk="0">
                  <a:moveTo>
                    <a:pt x="0" y="1035"/>
                  </a:moveTo>
                  <a:cubicBezTo>
                    <a:pt x="170" y="670"/>
                    <a:pt x="375" y="322"/>
                    <a:pt x="60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6690250" y="1242675"/>
              <a:ext cx="22550" cy="17400"/>
            </a:xfrm>
            <a:custGeom>
              <a:avLst/>
              <a:gdLst/>
              <a:ahLst/>
              <a:cxnLst/>
              <a:rect l="l" t="t" r="r" b="b"/>
              <a:pathLst>
                <a:path w="902" h="696" fill="none" extrusionOk="0">
                  <a:moveTo>
                    <a:pt x="1" y="18"/>
                  </a:moveTo>
                  <a:cubicBezTo>
                    <a:pt x="242" y="0"/>
                    <a:pt x="500" y="36"/>
                    <a:pt x="688" y="196"/>
                  </a:cubicBezTo>
                  <a:cubicBezTo>
                    <a:pt x="822" y="321"/>
                    <a:pt x="902" y="509"/>
                    <a:pt x="893" y="69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6697625" y="1239975"/>
              <a:ext cx="2925" cy="292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0" y="117"/>
                  </a:moveTo>
                  <a:lnTo>
                    <a:pt x="11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6702300" y="1239775"/>
              <a:ext cx="2925" cy="4250"/>
            </a:xfrm>
            <a:custGeom>
              <a:avLst/>
              <a:gdLst/>
              <a:ahLst/>
              <a:cxnLst/>
              <a:rect l="l" t="t" r="r" b="b"/>
              <a:pathLst>
                <a:path w="117" h="170" fill="none" extrusionOk="0">
                  <a:moveTo>
                    <a:pt x="1" y="170"/>
                  </a:moveTo>
                  <a:cubicBezTo>
                    <a:pt x="36" y="116"/>
                    <a:pt x="81" y="63"/>
                    <a:pt x="11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6707875" y="1239325"/>
              <a:ext cx="4500" cy="6925"/>
            </a:xfrm>
            <a:custGeom>
              <a:avLst/>
              <a:gdLst/>
              <a:ahLst/>
              <a:cxnLst/>
              <a:rect l="l" t="t" r="r" b="b"/>
              <a:pathLst>
                <a:path w="180" h="277" fill="none" extrusionOk="0">
                  <a:moveTo>
                    <a:pt x="1" y="277"/>
                  </a:moveTo>
                  <a:cubicBezTo>
                    <a:pt x="54" y="179"/>
                    <a:pt x="117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6710775" y="1242675"/>
              <a:ext cx="7175" cy="8500"/>
            </a:xfrm>
            <a:custGeom>
              <a:avLst/>
              <a:gdLst/>
              <a:ahLst/>
              <a:cxnLst/>
              <a:rect l="l" t="t" r="r" b="b"/>
              <a:pathLst>
                <a:path w="287" h="340" fill="none" extrusionOk="0">
                  <a:moveTo>
                    <a:pt x="1" y="339"/>
                  </a:moveTo>
                  <a:cubicBezTo>
                    <a:pt x="72" y="214"/>
                    <a:pt x="170" y="89"/>
                    <a:pt x="28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6712775" y="1242675"/>
              <a:ext cx="10750" cy="13625"/>
            </a:xfrm>
            <a:custGeom>
              <a:avLst/>
              <a:gdLst/>
              <a:ahLst/>
              <a:cxnLst/>
              <a:rect l="l" t="t" r="r" b="b"/>
              <a:pathLst>
                <a:path w="430" h="545" fill="none" extrusionOk="0">
                  <a:moveTo>
                    <a:pt x="1" y="544"/>
                  </a:moveTo>
                  <a:cubicBezTo>
                    <a:pt x="144" y="357"/>
                    <a:pt x="286" y="178"/>
                    <a:pt x="42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6716800" y="1245575"/>
              <a:ext cx="9175" cy="12275"/>
            </a:xfrm>
            <a:custGeom>
              <a:avLst/>
              <a:gdLst/>
              <a:ahLst/>
              <a:cxnLst/>
              <a:rect l="l" t="t" r="r" b="b"/>
              <a:pathLst>
                <a:path w="367" h="491" fill="none" extrusionOk="0">
                  <a:moveTo>
                    <a:pt x="0" y="491"/>
                  </a:moveTo>
                  <a:cubicBezTo>
                    <a:pt x="134" y="339"/>
                    <a:pt x="250" y="170"/>
                    <a:pt x="36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6723925" y="1249350"/>
              <a:ext cx="4275" cy="5600"/>
            </a:xfrm>
            <a:custGeom>
              <a:avLst/>
              <a:gdLst/>
              <a:ahLst/>
              <a:cxnLst/>
              <a:rect l="l" t="t" r="r" b="b"/>
              <a:pathLst>
                <a:path w="171" h="224" fill="none" extrusionOk="0">
                  <a:moveTo>
                    <a:pt x="1" y="224"/>
                  </a:moveTo>
                  <a:cubicBezTo>
                    <a:pt x="72" y="161"/>
                    <a:pt x="126" y="81"/>
                    <a:pt x="17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6688475" y="1281025"/>
              <a:ext cx="2250" cy="4475"/>
            </a:xfrm>
            <a:custGeom>
              <a:avLst/>
              <a:gdLst/>
              <a:ahLst/>
              <a:cxnLst/>
              <a:rect l="l" t="t" r="r" b="b"/>
              <a:pathLst>
                <a:path w="90" h="179" fill="none" extrusionOk="0">
                  <a:moveTo>
                    <a:pt x="0" y="179"/>
                  </a:moveTo>
                  <a:cubicBezTo>
                    <a:pt x="27" y="125"/>
                    <a:pt x="63" y="63"/>
                    <a:pt x="90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6693150" y="1280125"/>
              <a:ext cx="2925" cy="5375"/>
            </a:xfrm>
            <a:custGeom>
              <a:avLst/>
              <a:gdLst/>
              <a:ahLst/>
              <a:cxnLst/>
              <a:rect l="l" t="t" r="r" b="b"/>
              <a:pathLst>
                <a:path w="117" h="215" fill="none" extrusionOk="0">
                  <a:moveTo>
                    <a:pt x="1" y="215"/>
                  </a:moveTo>
                  <a:cubicBezTo>
                    <a:pt x="37" y="143"/>
                    <a:pt x="81" y="72"/>
                    <a:pt x="117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6699175" y="1278800"/>
              <a:ext cx="2475" cy="5600"/>
            </a:xfrm>
            <a:custGeom>
              <a:avLst/>
              <a:gdLst/>
              <a:ahLst/>
              <a:cxnLst/>
              <a:rect l="l" t="t" r="r" b="b"/>
              <a:pathLst>
                <a:path w="99" h="224" fill="none" extrusionOk="0">
                  <a:moveTo>
                    <a:pt x="1" y="223"/>
                  </a:moveTo>
                  <a:cubicBezTo>
                    <a:pt x="54" y="161"/>
                    <a:pt x="81" y="81"/>
                    <a:pt x="9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6705875" y="1276775"/>
              <a:ext cx="1575" cy="4725"/>
            </a:xfrm>
            <a:custGeom>
              <a:avLst/>
              <a:gdLst/>
              <a:ahLst/>
              <a:cxnLst/>
              <a:rect l="l" t="t" r="r" b="b"/>
              <a:pathLst>
                <a:path w="63" h="189" fill="none" extrusionOk="0">
                  <a:moveTo>
                    <a:pt x="0" y="188"/>
                  </a:moveTo>
                  <a:cubicBezTo>
                    <a:pt x="36" y="135"/>
                    <a:pt x="54" y="63"/>
                    <a:pt x="6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6638075" y="1286825"/>
              <a:ext cx="2250" cy="7375"/>
            </a:xfrm>
            <a:custGeom>
              <a:avLst/>
              <a:gdLst/>
              <a:ahLst/>
              <a:cxnLst/>
              <a:rect l="l" t="t" r="r" b="b"/>
              <a:pathLst>
                <a:path w="90" h="295" fill="none" extrusionOk="0">
                  <a:moveTo>
                    <a:pt x="90" y="0"/>
                  </a:moveTo>
                  <a:cubicBezTo>
                    <a:pt x="45" y="99"/>
                    <a:pt x="9" y="197"/>
                    <a:pt x="0" y="29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6642525" y="1283700"/>
              <a:ext cx="2700" cy="8275"/>
            </a:xfrm>
            <a:custGeom>
              <a:avLst/>
              <a:gdLst/>
              <a:ahLst/>
              <a:cxnLst/>
              <a:rect l="l" t="t" r="r" b="b"/>
              <a:pathLst>
                <a:path w="108" h="331" fill="none" extrusionOk="0">
                  <a:moveTo>
                    <a:pt x="108" y="0"/>
                  </a:moveTo>
                  <a:cubicBezTo>
                    <a:pt x="72" y="108"/>
                    <a:pt x="36" y="224"/>
                    <a:pt x="1" y="33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6648100" y="12808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72" y="90"/>
                    <a:pt x="36" y="188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6653900" y="12770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63" y="90"/>
                    <a:pt x="27" y="179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6659925" y="1274325"/>
              <a:ext cx="1800" cy="4275"/>
            </a:xfrm>
            <a:custGeom>
              <a:avLst/>
              <a:gdLst/>
              <a:ahLst/>
              <a:cxnLst/>
              <a:rect l="l" t="t" r="r" b="b"/>
              <a:pathLst>
                <a:path w="72" h="171" fill="none" extrusionOk="0">
                  <a:moveTo>
                    <a:pt x="72" y="1"/>
                  </a:moveTo>
                  <a:cubicBezTo>
                    <a:pt x="45" y="54"/>
                    <a:pt x="18" y="108"/>
                    <a:pt x="1" y="17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6623800" y="1345475"/>
              <a:ext cx="86775" cy="20100"/>
            </a:xfrm>
            <a:custGeom>
              <a:avLst/>
              <a:gdLst/>
              <a:ahLst/>
              <a:cxnLst/>
              <a:rect l="l" t="t" r="r" b="b"/>
              <a:pathLst>
                <a:path w="3471" h="804" fill="none" extrusionOk="0">
                  <a:moveTo>
                    <a:pt x="0" y="1"/>
                  </a:moveTo>
                  <a:cubicBezTo>
                    <a:pt x="411" y="465"/>
                    <a:pt x="1026" y="696"/>
                    <a:pt x="1642" y="750"/>
                  </a:cubicBezTo>
                  <a:cubicBezTo>
                    <a:pt x="2248" y="804"/>
                    <a:pt x="2864" y="688"/>
                    <a:pt x="3471" y="572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6635400" y="1371800"/>
              <a:ext cx="42400" cy="10725"/>
            </a:xfrm>
            <a:custGeom>
              <a:avLst/>
              <a:gdLst/>
              <a:ahLst/>
              <a:cxnLst/>
              <a:rect l="l" t="t" r="r" b="b"/>
              <a:pathLst>
                <a:path w="1696" h="429" fill="none" extrusionOk="0">
                  <a:moveTo>
                    <a:pt x="0" y="0"/>
                  </a:moveTo>
                  <a:cubicBezTo>
                    <a:pt x="491" y="339"/>
                    <a:pt x="1133" y="428"/>
                    <a:pt x="1695" y="25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6675750" y="1134725"/>
              <a:ext cx="39725" cy="13175"/>
            </a:xfrm>
            <a:custGeom>
              <a:avLst/>
              <a:gdLst/>
              <a:ahLst/>
              <a:cxnLst/>
              <a:rect l="l" t="t" r="r" b="b"/>
              <a:pathLst>
                <a:path w="1589" h="527" fill="none" extrusionOk="0">
                  <a:moveTo>
                    <a:pt x="1" y="527"/>
                  </a:moveTo>
                  <a:cubicBezTo>
                    <a:pt x="429" y="161"/>
                    <a:pt x="1036" y="0"/>
                    <a:pt x="1589" y="11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6"/>
          <p:cNvGrpSpPr/>
          <p:nvPr/>
        </p:nvGrpSpPr>
        <p:grpSpPr>
          <a:xfrm>
            <a:off x="-843728" y="-530380"/>
            <a:ext cx="1744216" cy="2092927"/>
            <a:chOff x="6831697" y="1365832"/>
            <a:chExt cx="1744216" cy="2092927"/>
          </a:xfrm>
        </p:grpSpPr>
        <p:sp>
          <p:nvSpPr>
            <p:cNvPr id="1009" name="Google Shape;1009;p6"/>
            <p:cNvSpPr/>
            <p:nvPr/>
          </p:nvSpPr>
          <p:spPr>
            <a:xfrm rot="4799915">
              <a:off x="7031595" y="1394018"/>
              <a:ext cx="1344421" cy="1534040"/>
            </a:xfrm>
            <a:custGeom>
              <a:avLst/>
              <a:gdLst/>
              <a:ahLst/>
              <a:cxnLst/>
              <a:rect l="l" t="t" r="r" b="b"/>
              <a:pathLst>
                <a:path w="15889" h="18130" extrusionOk="0">
                  <a:moveTo>
                    <a:pt x="7520" y="1"/>
                  </a:moveTo>
                  <a:cubicBezTo>
                    <a:pt x="5391" y="1"/>
                    <a:pt x="3261" y="810"/>
                    <a:pt x="1945" y="2520"/>
                  </a:cubicBezTo>
                  <a:cubicBezTo>
                    <a:pt x="81" y="4928"/>
                    <a:pt x="1" y="7926"/>
                    <a:pt x="518" y="10504"/>
                  </a:cubicBezTo>
                  <a:cubicBezTo>
                    <a:pt x="982" y="12850"/>
                    <a:pt x="1999" y="15152"/>
                    <a:pt x="3979" y="16650"/>
                  </a:cubicBezTo>
                  <a:cubicBezTo>
                    <a:pt x="5207" y="17575"/>
                    <a:pt x="6859" y="18130"/>
                    <a:pt x="8537" y="18130"/>
                  </a:cubicBezTo>
                  <a:cubicBezTo>
                    <a:pt x="9579" y="18130"/>
                    <a:pt x="10631" y="17916"/>
                    <a:pt x="11598" y="17444"/>
                  </a:cubicBezTo>
                  <a:cubicBezTo>
                    <a:pt x="13302" y="16615"/>
                    <a:pt x="14542" y="15107"/>
                    <a:pt x="15175" y="13501"/>
                  </a:cubicBezTo>
                  <a:cubicBezTo>
                    <a:pt x="15809" y="11905"/>
                    <a:pt x="15889" y="10218"/>
                    <a:pt x="15728" y="8604"/>
                  </a:cubicBezTo>
                  <a:cubicBezTo>
                    <a:pt x="15550" y="6802"/>
                    <a:pt x="15077" y="5035"/>
                    <a:pt x="14087" y="3528"/>
                  </a:cubicBezTo>
                  <a:cubicBezTo>
                    <a:pt x="13097" y="2020"/>
                    <a:pt x="11553" y="780"/>
                    <a:pt x="9635" y="272"/>
                  </a:cubicBezTo>
                  <a:cubicBezTo>
                    <a:pt x="8951" y="92"/>
                    <a:pt x="8235" y="1"/>
                    <a:pt x="7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 rot="5642853">
              <a:off x="7860652" y="3139600"/>
              <a:ext cx="319895" cy="298176"/>
            </a:xfrm>
            <a:custGeom>
              <a:avLst/>
              <a:gdLst/>
              <a:ahLst/>
              <a:cxnLst/>
              <a:rect l="l" t="t" r="r" b="b"/>
              <a:pathLst>
                <a:path w="4890" h="4558" extrusionOk="0">
                  <a:moveTo>
                    <a:pt x="2229" y="0"/>
                  </a:moveTo>
                  <a:cubicBezTo>
                    <a:pt x="1345" y="0"/>
                    <a:pt x="335" y="353"/>
                    <a:pt x="134" y="1204"/>
                  </a:cubicBezTo>
                  <a:cubicBezTo>
                    <a:pt x="0" y="1793"/>
                    <a:pt x="223" y="2391"/>
                    <a:pt x="527" y="2899"/>
                  </a:cubicBezTo>
                  <a:cubicBezTo>
                    <a:pt x="892" y="3515"/>
                    <a:pt x="1401" y="4077"/>
                    <a:pt x="2079" y="4371"/>
                  </a:cubicBezTo>
                  <a:cubicBezTo>
                    <a:pt x="2366" y="4492"/>
                    <a:pt x="2689" y="4557"/>
                    <a:pt x="3009" y="4557"/>
                  </a:cubicBezTo>
                  <a:cubicBezTo>
                    <a:pt x="3445" y="4557"/>
                    <a:pt x="3877" y="4437"/>
                    <a:pt x="4211" y="4175"/>
                  </a:cubicBezTo>
                  <a:cubicBezTo>
                    <a:pt x="4630" y="3836"/>
                    <a:pt x="4853" y="3301"/>
                    <a:pt x="4871" y="2783"/>
                  </a:cubicBezTo>
                  <a:cubicBezTo>
                    <a:pt x="4889" y="2266"/>
                    <a:pt x="4711" y="1757"/>
                    <a:pt x="4434" y="1311"/>
                  </a:cubicBezTo>
                  <a:cubicBezTo>
                    <a:pt x="4086" y="731"/>
                    <a:pt x="3542" y="214"/>
                    <a:pt x="2846" y="62"/>
                  </a:cubicBezTo>
                  <a:cubicBezTo>
                    <a:pt x="2657" y="22"/>
                    <a:pt x="2447" y="0"/>
                    <a:pt x="2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" name="Google Shape;1011;p6"/>
          <p:cNvSpPr/>
          <p:nvPr/>
        </p:nvSpPr>
        <p:spPr>
          <a:xfrm>
            <a:off x="8675681" y="3135052"/>
            <a:ext cx="157656" cy="157918"/>
          </a:xfrm>
          <a:custGeom>
            <a:avLst/>
            <a:gdLst/>
            <a:ahLst/>
            <a:cxnLst/>
            <a:rect l="l" t="t" r="r" b="b"/>
            <a:pathLst>
              <a:path w="2410" h="2414" extrusionOk="0">
                <a:moveTo>
                  <a:pt x="1313" y="1"/>
                </a:moveTo>
                <a:cubicBezTo>
                  <a:pt x="728" y="1"/>
                  <a:pt x="161" y="463"/>
                  <a:pt x="81" y="1046"/>
                </a:cubicBezTo>
                <a:cubicBezTo>
                  <a:pt x="1" y="1706"/>
                  <a:pt x="545" y="2366"/>
                  <a:pt x="1205" y="2411"/>
                </a:cubicBezTo>
                <a:cubicBezTo>
                  <a:pt x="1229" y="2412"/>
                  <a:pt x="1252" y="2413"/>
                  <a:pt x="1275" y="2413"/>
                </a:cubicBezTo>
                <a:cubicBezTo>
                  <a:pt x="1403" y="2413"/>
                  <a:pt x="1531" y="2391"/>
                  <a:pt x="1651" y="2331"/>
                </a:cubicBezTo>
                <a:cubicBezTo>
                  <a:pt x="1847" y="2232"/>
                  <a:pt x="1981" y="2036"/>
                  <a:pt x="2088" y="1840"/>
                </a:cubicBezTo>
                <a:cubicBezTo>
                  <a:pt x="2276" y="1510"/>
                  <a:pt x="2409" y="1135"/>
                  <a:pt x="2347" y="761"/>
                </a:cubicBezTo>
                <a:cubicBezTo>
                  <a:pt x="2287" y="408"/>
                  <a:pt x="1986" y="72"/>
                  <a:pt x="1629" y="72"/>
                </a:cubicBezTo>
                <a:cubicBezTo>
                  <a:pt x="1616" y="72"/>
                  <a:pt x="1602" y="73"/>
                  <a:pt x="1589" y="74"/>
                </a:cubicBezTo>
                <a:lnTo>
                  <a:pt x="1517" y="20"/>
                </a:lnTo>
                <a:cubicBezTo>
                  <a:pt x="1450" y="7"/>
                  <a:pt x="1381" y="1"/>
                  <a:pt x="13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6"/>
          <p:cNvSpPr/>
          <p:nvPr/>
        </p:nvSpPr>
        <p:spPr>
          <a:xfrm>
            <a:off x="8882284" y="2818731"/>
            <a:ext cx="96949" cy="94659"/>
          </a:xfrm>
          <a:custGeom>
            <a:avLst/>
            <a:gdLst/>
            <a:ahLst/>
            <a:cxnLst/>
            <a:rect l="l" t="t" r="r" b="b"/>
            <a:pathLst>
              <a:path w="1482" h="1447" extrusionOk="0">
                <a:moveTo>
                  <a:pt x="714" y="0"/>
                </a:moveTo>
                <a:lnTo>
                  <a:pt x="607" y="125"/>
                </a:lnTo>
                <a:cubicBezTo>
                  <a:pt x="259" y="187"/>
                  <a:pt x="0" y="571"/>
                  <a:pt x="72" y="910"/>
                </a:cubicBezTo>
                <a:cubicBezTo>
                  <a:pt x="135" y="1221"/>
                  <a:pt x="448" y="1446"/>
                  <a:pt x="762" y="1446"/>
                </a:cubicBezTo>
                <a:cubicBezTo>
                  <a:pt x="800" y="1446"/>
                  <a:pt x="837" y="1443"/>
                  <a:pt x="874" y="1436"/>
                </a:cubicBezTo>
                <a:cubicBezTo>
                  <a:pt x="1222" y="1365"/>
                  <a:pt x="1481" y="1008"/>
                  <a:pt x="1436" y="651"/>
                </a:cubicBezTo>
                <a:cubicBezTo>
                  <a:pt x="1401" y="303"/>
                  <a:pt x="1071" y="9"/>
                  <a:pt x="71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6"/>
          <p:cNvSpPr/>
          <p:nvPr/>
        </p:nvSpPr>
        <p:spPr>
          <a:xfrm rot="4530436">
            <a:off x="8526973" y="4227764"/>
            <a:ext cx="807584" cy="752672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716888" y="1227738"/>
            <a:ext cx="7704000" cy="31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 rot="10800000">
            <a:off x="7816800" y="-25"/>
            <a:ext cx="1561223" cy="693000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0" y="-1820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" name="Google Shape;64;p4"/>
          <p:cNvGrpSpPr/>
          <p:nvPr/>
        </p:nvGrpSpPr>
        <p:grpSpPr>
          <a:xfrm>
            <a:off x="8317174" y="692974"/>
            <a:ext cx="657425" cy="548700"/>
            <a:chOff x="1350550" y="462875"/>
            <a:chExt cx="968225" cy="808100"/>
          </a:xfrm>
        </p:grpSpPr>
        <p:sp>
          <p:nvSpPr>
            <p:cNvPr id="65" name="Google Shape;65;p4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4"/>
          <p:cNvSpPr/>
          <p:nvPr/>
        </p:nvSpPr>
        <p:spPr>
          <a:xfrm>
            <a:off x="0" y="4594800"/>
            <a:ext cx="2101755" cy="548703"/>
          </a:xfrm>
          <a:custGeom>
            <a:avLst/>
            <a:gdLst/>
            <a:ahLst/>
            <a:cxnLst/>
            <a:rect l="l" t="t" r="r" b="b"/>
            <a:pathLst>
              <a:path w="48175" h="12577" extrusionOk="0">
                <a:moveTo>
                  <a:pt x="22077" y="1"/>
                </a:moveTo>
                <a:lnTo>
                  <a:pt x="21476" y="19"/>
                </a:lnTo>
                <a:lnTo>
                  <a:pt x="20894" y="55"/>
                </a:lnTo>
                <a:lnTo>
                  <a:pt x="20311" y="92"/>
                </a:lnTo>
                <a:lnTo>
                  <a:pt x="19711" y="128"/>
                </a:lnTo>
                <a:lnTo>
                  <a:pt x="19128" y="201"/>
                </a:lnTo>
                <a:lnTo>
                  <a:pt x="18546" y="274"/>
                </a:lnTo>
                <a:lnTo>
                  <a:pt x="17963" y="346"/>
                </a:lnTo>
                <a:lnTo>
                  <a:pt x="17381" y="456"/>
                </a:lnTo>
                <a:lnTo>
                  <a:pt x="16799" y="547"/>
                </a:lnTo>
                <a:lnTo>
                  <a:pt x="16234" y="674"/>
                </a:lnTo>
                <a:lnTo>
                  <a:pt x="15434" y="838"/>
                </a:lnTo>
                <a:lnTo>
                  <a:pt x="14651" y="1020"/>
                </a:lnTo>
                <a:lnTo>
                  <a:pt x="13850" y="1220"/>
                </a:lnTo>
                <a:lnTo>
                  <a:pt x="13068" y="1475"/>
                </a:lnTo>
                <a:lnTo>
                  <a:pt x="12285" y="1730"/>
                </a:lnTo>
                <a:lnTo>
                  <a:pt x="11521" y="2021"/>
                </a:lnTo>
                <a:lnTo>
                  <a:pt x="10756" y="2348"/>
                </a:lnTo>
                <a:lnTo>
                  <a:pt x="10010" y="2694"/>
                </a:lnTo>
                <a:lnTo>
                  <a:pt x="9264" y="3058"/>
                </a:lnTo>
                <a:lnTo>
                  <a:pt x="8536" y="3459"/>
                </a:lnTo>
                <a:lnTo>
                  <a:pt x="7826" y="3895"/>
                </a:lnTo>
                <a:lnTo>
                  <a:pt x="7116" y="4350"/>
                </a:lnTo>
                <a:lnTo>
                  <a:pt x="6443" y="4824"/>
                </a:lnTo>
                <a:lnTo>
                  <a:pt x="5770" y="5333"/>
                </a:lnTo>
                <a:lnTo>
                  <a:pt x="5133" y="5879"/>
                </a:lnTo>
                <a:lnTo>
                  <a:pt x="4514" y="6443"/>
                </a:lnTo>
                <a:lnTo>
                  <a:pt x="4150" y="6771"/>
                </a:lnTo>
                <a:lnTo>
                  <a:pt x="3822" y="7098"/>
                </a:lnTo>
                <a:lnTo>
                  <a:pt x="3495" y="7444"/>
                </a:lnTo>
                <a:lnTo>
                  <a:pt x="3167" y="7808"/>
                </a:lnTo>
                <a:lnTo>
                  <a:pt x="2858" y="8172"/>
                </a:lnTo>
                <a:lnTo>
                  <a:pt x="2548" y="8536"/>
                </a:lnTo>
                <a:lnTo>
                  <a:pt x="2257" y="8918"/>
                </a:lnTo>
                <a:lnTo>
                  <a:pt x="1984" y="9301"/>
                </a:lnTo>
                <a:lnTo>
                  <a:pt x="1438" y="10083"/>
                </a:lnTo>
                <a:lnTo>
                  <a:pt x="929" y="10884"/>
                </a:lnTo>
                <a:lnTo>
                  <a:pt x="455" y="11721"/>
                </a:lnTo>
                <a:lnTo>
                  <a:pt x="0" y="12577"/>
                </a:lnTo>
                <a:lnTo>
                  <a:pt x="48175" y="12577"/>
                </a:lnTo>
                <a:lnTo>
                  <a:pt x="48047" y="12067"/>
                </a:lnTo>
                <a:lnTo>
                  <a:pt x="47883" y="11576"/>
                </a:lnTo>
                <a:lnTo>
                  <a:pt x="47683" y="11102"/>
                </a:lnTo>
                <a:lnTo>
                  <a:pt x="47447" y="10647"/>
                </a:lnTo>
                <a:lnTo>
                  <a:pt x="47192" y="10192"/>
                </a:lnTo>
                <a:lnTo>
                  <a:pt x="46901" y="9737"/>
                </a:lnTo>
                <a:lnTo>
                  <a:pt x="46573" y="9319"/>
                </a:lnTo>
                <a:lnTo>
                  <a:pt x="46227" y="8882"/>
                </a:lnTo>
                <a:lnTo>
                  <a:pt x="45863" y="8482"/>
                </a:lnTo>
                <a:lnTo>
                  <a:pt x="45463" y="8081"/>
                </a:lnTo>
                <a:lnTo>
                  <a:pt x="45062" y="7699"/>
                </a:lnTo>
                <a:lnTo>
                  <a:pt x="44626" y="7335"/>
                </a:lnTo>
                <a:lnTo>
                  <a:pt x="44171" y="6971"/>
                </a:lnTo>
                <a:lnTo>
                  <a:pt x="43716" y="6625"/>
                </a:lnTo>
                <a:lnTo>
                  <a:pt x="43224" y="6280"/>
                </a:lnTo>
                <a:lnTo>
                  <a:pt x="42733" y="5952"/>
                </a:lnTo>
                <a:lnTo>
                  <a:pt x="42242" y="5643"/>
                </a:lnTo>
                <a:lnTo>
                  <a:pt x="41732" y="5333"/>
                </a:lnTo>
                <a:lnTo>
                  <a:pt x="41222" y="5042"/>
                </a:lnTo>
                <a:lnTo>
                  <a:pt x="40713" y="4751"/>
                </a:lnTo>
                <a:lnTo>
                  <a:pt x="39675" y="4223"/>
                </a:lnTo>
                <a:lnTo>
                  <a:pt x="38638" y="3732"/>
                </a:lnTo>
                <a:lnTo>
                  <a:pt x="37619" y="3295"/>
                </a:lnTo>
                <a:lnTo>
                  <a:pt x="36654" y="2894"/>
                </a:lnTo>
                <a:lnTo>
                  <a:pt x="35726" y="2530"/>
                </a:lnTo>
                <a:lnTo>
                  <a:pt x="34853" y="2203"/>
                </a:lnTo>
                <a:lnTo>
                  <a:pt x="33742" y="1839"/>
                </a:lnTo>
                <a:lnTo>
                  <a:pt x="32596" y="1475"/>
                </a:lnTo>
                <a:lnTo>
                  <a:pt x="31449" y="1165"/>
                </a:lnTo>
                <a:lnTo>
                  <a:pt x="30303" y="892"/>
                </a:lnTo>
                <a:lnTo>
                  <a:pt x="29138" y="656"/>
                </a:lnTo>
                <a:lnTo>
                  <a:pt x="27973" y="437"/>
                </a:lnTo>
                <a:lnTo>
                  <a:pt x="26790" y="274"/>
                </a:lnTo>
                <a:lnTo>
                  <a:pt x="25607" y="146"/>
                </a:lnTo>
                <a:lnTo>
                  <a:pt x="24442" y="55"/>
                </a:lnTo>
                <a:lnTo>
                  <a:pt x="23259" y="19"/>
                </a:lnTo>
                <a:lnTo>
                  <a:pt x="22077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-22225" y="1114425"/>
            <a:ext cx="371050" cy="2562225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82056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"/>
          <p:cNvSpPr txBox="1">
            <a:spLocks noGrp="1"/>
          </p:cNvSpPr>
          <p:nvPr>
            <p:ph type="title"/>
          </p:nvPr>
        </p:nvSpPr>
        <p:spPr>
          <a:xfrm>
            <a:off x="2817183" y="1492783"/>
            <a:ext cx="1573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5"/>
          <p:cNvSpPr txBox="1">
            <a:spLocks noGrp="1"/>
          </p:cNvSpPr>
          <p:nvPr>
            <p:ph type="title" idx="2"/>
          </p:nvPr>
        </p:nvSpPr>
        <p:spPr>
          <a:xfrm>
            <a:off x="5927212" y="3232571"/>
            <a:ext cx="2241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1"/>
          </p:nvPr>
        </p:nvSpPr>
        <p:spPr>
          <a:xfrm>
            <a:off x="5927206" y="3606188"/>
            <a:ext cx="2057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3"/>
          </p:nvPr>
        </p:nvSpPr>
        <p:spPr>
          <a:xfrm>
            <a:off x="2817186" y="1861683"/>
            <a:ext cx="2060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title" idx="4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/>
          <p:nvPr/>
        </p:nvSpPr>
        <p:spPr>
          <a:xfrm flipH="1">
            <a:off x="554500" y="4450500"/>
            <a:ext cx="1561223" cy="693000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5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5"/>
          <p:cNvSpPr/>
          <p:nvPr/>
        </p:nvSpPr>
        <p:spPr>
          <a:xfrm>
            <a:off x="7742225" y="-8287"/>
            <a:ext cx="1377080" cy="789067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5"/>
          <p:cNvGrpSpPr/>
          <p:nvPr/>
        </p:nvGrpSpPr>
        <p:grpSpPr>
          <a:xfrm>
            <a:off x="672899" y="3968074"/>
            <a:ext cx="657425" cy="548700"/>
            <a:chOff x="1350550" y="462875"/>
            <a:chExt cx="968225" cy="808100"/>
          </a:xfrm>
        </p:grpSpPr>
        <p:sp>
          <p:nvSpPr>
            <p:cNvPr id="84" name="Google Shape;84;p5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>
            <a:off x="8297599" y="996699"/>
            <a:ext cx="657425" cy="548700"/>
            <a:chOff x="1350550" y="462875"/>
            <a:chExt cx="968225" cy="808100"/>
          </a:xfrm>
        </p:grpSpPr>
        <p:sp>
          <p:nvSpPr>
            <p:cNvPr id="92" name="Google Shape;92;p5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5"/>
          <p:cNvSpPr/>
          <p:nvPr/>
        </p:nvSpPr>
        <p:spPr>
          <a:xfrm rot="-5400000">
            <a:off x="7008350" y="2810563"/>
            <a:ext cx="3657600" cy="857575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Google Shape;100;p5"/>
          <p:cNvSpPr/>
          <p:nvPr/>
        </p:nvSpPr>
        <p:spPr>
          <a:xfrm rot="5400000">
            <a:off x="1095575" y="-1181100"/>
            <a:ext cx="371050" cy="2562225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468977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133025" y="5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 flipH="1">
            <a:off x="7506575" y="4450500"/>
            <a:ext cx="1561223" cy="693000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" name="Google Shape;105;p6"/>
          <p:cNvGrpSpPr/>
          <p:nvPr/>
        </p:nvGrpSpPr>
        <p:grpSpPr>
          <a:xfrm>
            <a:off x="8238874" y="265149"/>
            <a:ext cx="657425" cy="548700"/>
            <a:chOff x="1350550" y="462875"/>
            <a:chExt cx="968225" cy="808100"/>
          </a:xfrm>
        </p:grpSpPr>
        <p:sp>
          <p:nvSpPr>
            <p:cNvPr id="106" name="Google Shape;106;p6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6"/>
          <p:cNvSpPr/>
          <p:nvPr/>
        </p:nvSpPr>
        <p:spPr>
          <a:xfrm rot="5400000">
            <a:off x="-776525" y="3811975"/>
            <a:ext cx="2101755" cy="548703"/>
          </a:xfrm>
          <a:custGeom>
            <a:avLst/>
            <a:gdLst/>
            <a:ahLst/>
            <a:cxnLst/>
            <a:rect l="l" t="t" r="r" b="b"/>
            <a:pathLst>
              <a:path w="48175" h="12577" extrusionOk="0">
                <a:moveTo>
                  <a:pt x="22077" y="1"/>
                </a:moveTo>
                <a:lnTo>
                  <a:pt x="21476" y="19"/>
                </a:lnTo>
                <a:lnTo>
                  <a:pt x="20894" y="55"/>
                </a:lnTo>
                <a:lnTo>
                  <a:pt x="20311" y="92"/>
                </a:lnTo>
                <a:lnTo>
                  <a:pt x="19711" y="128"/>
                </a:lnTo>
                <a:lnTo>
                  <a:pt x="19128" y="201"/>
                </a:lnTo>
                <a:lnTo>
                  <a:pt x="18546" y="274"/>
                </a:lnTo>
                <a:lnTo>
                  <a:pt x="17963" y="346"/>
                </a:lnTo>
                <a:lnTo>
                  <a:pt x="17381" y="456"/>
                </a:lnTo>
                <a:lnTo>
                  <a:pt x="16799" y="547"/>
                </a:lnTo>
                <a:lnTo>
                  <a:pt x="16234" y="674"/>
                </a:lnTo>
                <a:lnTo>
                  <a:pt x="15434" y="838"/>
                </a:lnTo>
                <a:lnTo>
                  <a:pt x="14651" y="1020"/>
                </a:lnTo>
                <a:lnTo>
                  <a:pt x="13850" y="1220"/>
                </a:lnTo>
                <a:lnTo>
                  <a:pt x="13068" y="1475"/>
                </a:lnTo>
                <a:lnTo>
                  <a:pt x="12285" y="1730"/>
                </a:lnTo>
                <a:lnTo>
                  <a:pt x="11521" y="2021"/>
                </a:lnTo>
                <a:lnTo>
                  <a:pt x="10756" y="2348"/>
                </a:lnTo>
                <a:lnTo>
                  <a:pt x="10010" y="2694"/>
                </a:lnTo>
                <a:lnTo>
                  <a:pt x="9264" y="3058"/>
                </a:lnTo>
                <a:lnTo>
                  <a:pt x="8536" y="3459"/>
                </a:lnTo>
                <a:lnTo>
                  <a:pt x="7826" y="3895"/>
                </a:lnTo>
                <a:lnTo>
                  <a:pt x="7116" y="4350"/>
                </a:lnTo>
                <a:lnTo>
                  <a:pt x="6443" y="4824"/>
                </a:lnTo>
                <a:lnTo>
                  <a:pt x="5770" y="5333"/>
                </a:lnTo>
                <a:lnTo>
                  <a:pt x="5133" y="5879"/>
                </a:lnTo>
                <a:lnTo>
                  <a:pt x="4514" y="6443"/>
                </a:lnTo>
                <a:lnTo>
                  <a:pt x="4150" y="6771"/>
                </a:lnTo>
                <a:lnTo>
                  <a:pt x="3822" y="7098"/>
                </a:lnTo>
                <a:lnTo>
                  <a:pt x="3495" y="7444"/>
                </a:lnTo>
                <a:lnTo>
                  <a:pt x="3167" y="7808"/>
                </a:lnTo>
                <a:lnTo>
                  <a:pt x="2858" y="8172"/>
                </a:lnTo>
                <a:lnTo>
                  <a:pt x="2548" y="8536"/>
                </a:lnTo>
                <a:lnTo>
                  <a:pt x="2257" y="8918"/>
                </a:lnTo>
                <a:lnTo>
                  <a:pt x="1984" y="9301"/>
                </a:lnTo>
                <a:lnTo>
                  <a:pt x="1438" y="10083"/>
                </a:lnTo>
                <a:lnTo>
                  <a:pt x="929" y="10884"/>
                </a:lnTo>
                <a:lnTo>
                  <a:pt x="455" y="11721"/>
                </a:lnTo>
                <a:lnTo>
                  <a:pt x="0" y="12577"/>
                </a:lnTo>
                <a:lnTo>
                  <a:pt x="48175" y="12577"/>
                </a:lnTo>
                <a:lnTo>
                  <a:pt x="48047" y="12067"/>
                </a:lnTo>
                <a:lnTo>
                  <a:pt x="47883" y="11576"/>
                </a:lnTo>
                <a:lnTo>
                  <a:pt x="47683" y="11102"/>
                </a:lnTo>
                <a:lnTo>
                  <a:pt x="47447" y="10647"/>
                </a:lnTo>
                <a:lnTo>
                  <a:pt x="47192" y="10192"/>
                </a:lnTo>
                <a:lnTo>
                  <a:pt x="46901" y="9737"/>
                </a:lnTo>
                <a:lnTo>
                  <a:pt x="46573" y="9319"/>
                </a:lnTo>
                <a:lnTo>
                  <a:pt x="46227" y="8882"/>
                </a:lnTo>
                <a:lnTo>
                  <a:pt x="45863" y="8482"/>
                </a:lnTo>
                <a:lnTo>
                  <a:pt x="45463" y="8081"/>
                </a:lnTo>
                <a:lnTo>
                  <a:pt x="45062" y="7699"/>
                </a:lnTo>
                <a:lnTo>
                  <a:pt x="44626" y="7335"/>
                </a:lnTo>
                <a:lnTo>
                  <a:pt x="44171" y="6971"/>
                </a:lnTo>
                <a:lnTo>
                  <a:pt x="43716" y="6625"/>
                </a:lnTo>
                <a:lnTo>
                  <a:pt x="43224" y="6280"/>
                </a:lnTo>
                <a:lnTo>
                  <a:pt x="42733" y="5952"/>
                </a:lnTo>
                <a:lnTo>
                  <a:pt x="42242" y="5643"/>
                </a:lnTo>
                <a:lnTo>
                  <a:pt x="41732" y="5333"/>
                </a:lnTo>
                <a:lnTo>
                  <a:pt x="41222" y="5042"/>
                </a:lnTo>
                <a:lnTo>
                  <a:pt x="40713" y="4751"/>
                </a:lnTo>
                <a:lnTo>
                  <a:pt x="39675" y="4223"/>
                </a:lnTo>
                <a:lnTo>
                  <a:pt x="38638" y="3732"/>
                </a:lnTo>
                <a:lnTo>
                  <a:pt x="37619" y="3295"/>
                </a:lnTo>
                <a:lnTo>
                  <a:pt x="36654" y="2894"/>
                </a:lnTo>
                <a:lnTo>
                  <a:pt x="35726" y="2530"/>
                </a:lnTo>
                <a:lnTo>
                  <a:pt x="34853" y="2203"/>
                </a:lnTo>
                <a:lnTo>
                  <a:pt x="33742" y="1839"/>
                </a:lnTo>
                <a:lnTo>
                  <a:pt x="32596" y="1475"/>
                </a:lnTo>
                <a:lnTo>
                  <a:pt x="31449" y="1165"/>
                </a:lnTo>
                <a:lnTo>
                  <a:pt x="30303" y="892"/>
                </a:lnTo>
                <a:lnTo>
                  <a:pt x="29138" y="656"/>
                </a:lnTo>
                <a:lnTo>
                  <a:pt x="27973" y="437"/>
                </a:lnTo>
                <a:lnTo>
                  <a:pt x="26790" y="274"/>
                </a:lnTo>
                <a:lnTo>
                  <a:pt x="25607" y="146"/>
                </a:lnTo>
                <a:lnTo>
                  <a:pt x="24442" y="55"/>
                </a:lnTo>
                <a:lnTo>
                  <a:pt x="23259" y="19"/>
                </a:lnTo>
                <a:lnTo>
                  <a:pt x="22077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/>
          <p:nvPr/>
        </p:nvSpPr>
        <p:spPr>
          <a:xfrm rot="8100000">
            <a:off x="8305862" y="-512993"/>
            <a:ext cx="371046" cy="2562200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Google Shape;115;p6"/>
          <p:cNvSpPr/>
          <p:nvPr/>
        </p:nvSpPr>
        <p:spPr>
          <a:xfrm rot="-2383536">
            <a:off x="253994" y="3286123"/>
            <a:ext cx="371043" cy="2562178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37911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"/>
          <p:cNvSpPr txBox="1">
            <a:spLocks noGrp="1"/>
          </p:cNvSpPr>
          <p:nvPr>
            <p:ph type="body" idx="1"/>
          </p:nvPr>
        </p:nvSpPr>
        <p:spPr>
          <a:xfrm>
            <a:off x="1332150" y="1520550"/>
            <a:ext cx="6479700" cy="25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7"/>
          <p:cNvSpPr/>
          <p:nvPr/>
        </p:nvSpPr>
        <p:spPr>
          <a:xfrm rot="5400000" flipH="1">
            <a:off x="6344729" y="2332853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/>
          <p:nvPr/>
        </p:nvSpPr>
        <p:spPr>
          <a:xfrm>
            <a:off x="541675" y="4623799"/>
            <a:ext cx="1331301" cy="548686"/>
          </a:xfrm>
          <a:custGeom>
            <a:avLst/>
            <a:gdLst/>
            <a:ahLst/>
            <a:cxnLst/>
            <a:rect l="l" t="t" r="r" b="b"/>
            <a:pathLst>
              <a:path w="68668" h="28301" extrusionOk="0">
                <a:moveTo>
                  <a:pt x="51978" y="1"/>
                </a:moveTo>
                <a:lnTo>
                  <a:pt x="51396" y="19"/>
                </a:lnTo>
                <a:lnTo>
                  <a:pt x="50813" y="73"/>
                </a:lnTo>
                <a:lnTo>
                  <a:pt x="50213" y="128"/>
                </a:lnTo>
                <a:lnTo>
                  <a:pt x="49630" y="219"/>
                </a:lnTo>
                <a:lnTo>
                  <a:pt x="49048" y="328"/>
                </a:lnTo>
                <a:lnTo>
                  <a:pt x="48466" y="456"/>
                </a:lnTo>
                <a:lnTo>
                  <a:pt x="47883" y="601"/>
                </a:lnTo>
                <a:lnTo>
                  <a:pt x="47319" y="765"/>
                </a:lnTo>
                <a:lnTo>
                  <a:pt x="46773" y="947"/>
                </a:lnTo>
                <a:lnTo>
                  <a:pt x="46227" y="1129"/>
                </a:lnTo>
                <a:lnTo>
                  <a:pt x="45699" y="1329"/>
                </a:lnTo>
                <a:lnTo>
                  <a:pt x="45190" y="1548"/>
                </a:lnTo>
                <a:lnTo>
                  <a:pt x="44698" y="1766"/>
                </a:lnTo>
                <a:lnTo>
                  <a:pt x="44225" y="2003"/>
                </a:lnTo>
                <a:lnTo>
                  <a:pt x="43770" y="2257"/>
                </a:lnTo>
                <a:lnTo>
                  <a:pt x="43352" y="2494"/>
                </a:lnTo>
                <a:lnTo>
                  <a:pt x="42915" y="2803"/>
                </a:lnTo>
                <a:lnTo>
                  <a:pt x="42496" y="3113"/>
                </a:lnTo>
                <a:lnTo>
                  <a:pt x="42078" y="3440"/>
                </a:lnTo>
                <a:lnTo>
                  <a:pt x="41677" y="3786"/>
                </a:lnTo>
                <a:lnTo>
                  <a:pt x="41277" y="4132"/>
                </a:lnTo>
                <a:lnTo>
                  <a:pt x="40876" y="4496"/>
                </a:lnTo>
                <a:lnTo>
                  <a:pt x="40112" y="5260"/>
                </a:lnTo>
                <a:lnTo>
                  <a:pt x="39329" y="6025"/>
                </a:lnTo>
                <a:lnTo>
                  <a:pt x="38565" y="6825"/>
                </a:lnTo>
                <a:lnTo>
                  <a:pt x="37801" y="7608"/>
                </a:lnTo>
                <a:lnTo>
                  <a:pt x="37036" y="8391"/>
                </a:lnTo>
                <a:lnTo>
                  <a:pt x="36236" y="9137"/>
                </a:lnTo>
                <a:lnTo>
                  <a:pt x="35835" y="9501"/>
                </a:lnTo>
                <a:lnTo>
                  <a:pt x="35417" y="9847"/>
                </a:lnTo>
                <a:lnTo>
                  <a:pt x="34998" y="10192"/>
                </a:lnTo>
                <a:lnTo>
                  <a:pt x="34579" y="10520"/>
                </a:lnTo>
                <a:lnTo>
                  <a:pt x="34143" y="10829"/>
                </a:lnTo>
                <a:lnTo>
                  <a:pt x="33706" y="11121"/>
                </a:lnTo>
                <a:lnTo>
                  <a:pt x="33251" y="11394"/>
                </a:lnTo>
                <a:lnTo>
                  <a:pt x="32778" y="11648"/>
                </a:lnTo>
                <a:lnTo>
                  <a:pt x="32304" y="11885"/>
                </a:lnTo>
                <a:lnTo>
                  <a:pt x="31813" y="12103"/>
                </a:lnTo>
                <a:lnTo>
                  <a:pt x="31303" y="12285"/>
                </a:lnTo>
                <a:lnTo>
                  <a:pt x="30794" y="12449"/>
                </a:lnTo>
                <a:lnTo>
                  <a:pt x="30248" y="12577"/>
                </a:lnTo>
                <a:lnTo>
                  <a:pt x="29702" y="12686"/>
                </a:lnTo>
                <a:lnTo>
                  <a:pt x="29138" y="12759"/>
                </a:lnTo>
                <a:lnTo>
                  <a:pt x="28574" y="12795"/>
                </a:lnTo>
                <a:lnTo>
                  <a:pt x="28028" y="12795"/>
                </a:lnTo>
                <a:lnTo>
                  <a:pt x="27482" y="12777"/>
                </a:lnTo>
                <a:lnTo>
                  <a:pt x="26954" y="12722"/>
                </a:lnTo>
                <a:lnTo>
                  <a:pt x="26426" y="12649"/>
                </a:lnTo>
                <a:lnTo>
                  <a:pt x="25916" y="12558"/>
                </a:lnTo>
                <a:lnTo>
                  <a:pt x="25407" y="12431"/>
                </a:lnTo>
                <a:lnTo>
                  <a:pt x="24915" y="12285"/>
                </a:lnTo>
                <a:lnTo>
                  <a:pt x="24424" y="12122"/>
                </a:lnTo>
                <a:lnTo>
                  <a:pt x="23933" y="11921"/>
                </a:lnTo>
                <a:lnTo>
                  <a:pt x="23441" y="11721"/>
                </a:lnTo>
                <a:lnTo>
                  <a:pt x="22968" y="11503"/>
                </a:lnTo>
                <a:lnTo>
                  <a:pt x="22495" y="11284"/>
                </a:lnTo>
                <a:lnTo>
                  <a:pt x="22022" y="11030"/>
                </a:lnTo>
                <a:lnTo>
                  <a:pt x="21567" y="10793"/>
                </a:lnTo>
                <a:lnTo>
                  <a:pt x="20639" y="10265"/>
                </a:lnTo>
                <a:lnTo>
                  <a:pt x="19729" y="9701"/>
                </a:lnTo>
                <a:lnTo>
                  <a:pt x="17909" y="8609"/>
                </a:lnTo>
                <a:lnTo>
                  <a:pt x="16980" y="8063"/>
                </a:lnTo>
                <a:lnTo>
                  <a:pt x="16052" y="7572"/>
                </a:lnTo>
                <a:lnTo>
                  <a:pt x="15579" y="7335"/>
                </a:lnTo>
                <a:lnTo>
                  <a:pt x="15106" y="7117"/>
                </a:lnTo>
                <a:lnTo>
                  <a:pt x="14633" y="6916"/>
                </a:lnTo>
                <a:lnTo>
                  <a:pt x="14141" y="6735"/>
                </a:lnTo>
                <a:lnTo>
                  <a:pt x="13577" y="6553"/>
                </a:lnTo>
                <a:lnTo>
                  <a:pt x="13031" y="6407"/>
                </a:lnTo>
                <a:lnTo>
                  <a:pt x="12485" y="6316"/>
                </a:lnTo>
                <a:lnTo>
                  <a:pt x="11976" y="6243"/>
                </a:lnTo>
                <a:lnTo>
                  <a:pt x="11466" y="6207"/>
                </a:lnTo>
                <a:lnTo>
                  <a:pt x="10993" y="6207"/>
                </a:lnTo>
                <a:lnTo>
                  <a:pt x="10520" y="6243"/>
                </a:lnTo>
                <a:lnTo>
                  <a:pt x="10046" y="6316"/>
                </a:lnTo>
                <a:lnTo>
                  <a:pt x="9610" y="6407"/>
                </a:lnTo>
                <a:lnTo>
                  <a:pt x="9173" y="6534"/>
                </a:lnTo>
                <a:lnTo>
                  <a:pt x="8754" y="6680"/>
                </a:lnTo>
                <a:lnTo>
                  <a:pt x="8336" y="6844"/>
                </a:lnTo>
                <a:lnTo>
                  <a:pt x="7935" y="7044"/>
                </a:lnTo>
                <a:lnTo>
                  <a:pt x="7535" y="7262"/>
                </a:lnTo>
                <a:lnTo>
                  <a:pt x="7153" y="7499"/>
                </a:lnTo>
                <a:lnTo>
                  <a:pt x="6770" y="7754"/>
                </a:lnTo>
                <a:lnTo>
                  <a:pt x="6407" y="8027"/>
                </a:lnTo>
                <a:lnTo>
                  <a:pt x="6043" y="8318"/>
                </a:lnTo>
                <a:lnTo>
                  <a:pt x="5679" y="8627"/>
                </a:lnTo>
                <a:lnTo>
                  <a:pt x="5333" y="8955"/>
                </a:lnTo>
                <a:lnTo>
                  <a:pt x="4641" y="9610"/>
                </a:lnTo>
                <a:lnTo>
                  <a:pt x="3968" y="10320"/>
                </a:lnTo>
                <a:lnTo>
                  <a:pt x="3294" y="11048"/>
                </a:lnTo>
                <a:lnTo>
                  <a:pt x="2621" y="11794"/>
                </a:lnTo>
                <a:lnTo>
                  <a:pt x="1948" y="12522"/>
                </a:lnTo>
                <a:lnTo>
                  <a:pt x="1274" y="13250"/>
                </a:lnTo>
                <a:lnTo>
                  <a:pt x="1201" y="13687"/>
                </a:lnTo>
                <a:lnTo>
                  <a:pt x="1092" y="14087"/>
                </a:lnTo>
                <a:lnTo>
                  <a:pt x="983" y="14488"/>
                </a:lnTo>
                <a:lnTo>
                  <a:pt x="874" y="14888"/>
                </a:lnTo>
                <a:lnTo>
                  <a:pt x="601" y="15689"/>
                </a:lnTo>
                <a:lnTo>
                  <a:pt x="310" y="16526"/>
                </a:lnTo>
                <a:lnTo>
                  <a:pt x="182" y="17254"/>
                </a:lnTo>
                <a:lnTo>
                  <a:pt x="73" y="17982"/>
                </a:lnTo>
                <a:lnTo>
                  <a:pt x="18" y="18710"/>
                </a:lnTo>
                <a:lnTo>
                  <a:pt x="0" y="19456"/>
                </a:lnTo>
                <a:lnTo>
                  <a:pt x="18" y="20202"/>
                </a:lnTo>
                <a:lnTo>
                  <a:pt x="73" y="20948"/>
                </a:lnTo>
                <a:lnTo>
                  <a:pt x="146" y="21695"/>
                </a:lnTo>
                <a:lnTo>
                  <a:pt x="273" y="22441"/>
                </a:lnTo>
                <a:lnTo>
                  <a:pt x="401" y="23187"/>
                </a:lnTo>
                <a:lnTo>
                  <a:pt x="583" y="23915"/>
                </a:lnTo>
                <a:lnTo>
                  <a:pt x="765" y="24661"/>
                </a:lnTo>
                <a:lnTo>
                  <a:pt x="983" y="25407"/>
                </a:lnTo>
                <a:lnTo>
                  <a:pt x="1238" y="26135"/>
                </a:lnTo>
                <a:lnTo>
                  <a:pt x="1493" y="26863"/>
                </a:lnTo>
                <a:lnTo>
                  <a:pt x="1784" y="27591"/>
                </a:lnTo>
                <a:lnTo>
                  <a:pt x="2075" y="28301"/>
                </a:lnTo>
                <a:lnTo>
                  <a:pt x="68667" y="28301"/>
                </a:lnTo>
                <a:lnTo>
                  <a:pt x="68594" y="27882"/>
                </a:lnTo>
                <a:lnTo>
                  <a:pt x="68503" y="27464"/>
                </a:lnTo>
                <a:lnTo>
                  <a:pt x="68430" y="27245"/>
                </a:lnTo>
                <a:lnTo>
                  <a:pt x="68339" y="27027"/>
                </a:lnTo>
                <a:lnTo>
                  <a:pt x="68248" y="26809"/>
                </a:lnTo>
                <a:lnTo>
                  <a:pt x="68139" y="26608"/>
                </a:lnTo>
                <a:lnTo>
                  <a:pt x="68012" y="26408"/>
                </a:lnTo>
                <a:lnTo>
                  <a:pt x="67884" y="26226"/>
                </a:lnTo>
                <a:lnTo>
                  <a:pt x="67757" y="26044"/>
                </a:lnTo>
                <a:lnTo>
                  <a:pt x="67611" y="25862"/>
                </a:lnTo>
                <a:lnTo>
                  <a:pt x="67302" y="25535"/>
                </a:lnTo>
                <a:lnTo>
                  <a:pt x="66956" y="25243"/>
                </a:lnTo>
                <a:lnTo>
                  <a:pt x="66611" y="24970"/>
                </a:lnTo>
                <a:lnTo>
                  <a:pt x="66228" y="24716"/>
                </a:lnTo>
                <a:lnTo>
                  <a:pt x="65828" y="24479"/>
                </a:lnTo>
                <a:lnTo>
                  <a:pt x="65428" y="24261"/>
                </a:lnTo>
                <a:lnTo>
                  <a:pt x="65009" y="24061"/>
                </a:lnTo>
                <a:lnTo>
                  <a:pt x="64590" y="23879"/>
                </a:lnTo>
                <a:lnTo>
                  <a:pt x="63753" y="23551"/>
                </a:lnTo>
                <a:lnTo>
                  <a:pt x="62934" y="23242"/>
                </a:lnTo>
                <a:lnTo>
                  <a:pt x="62607" y="23114"/>
                </a:lnTo>
                <a:lnTo>
                  <a:pt x="62243" y="22969"/>
                </a:lnTo>
                <a:lnTo>
                  <a:pt x="61478" y="22714"/>
                </a:lnTo>
                <a:lnTo>
                  <a:pt x="60677" y="22441"/>
                </a:lnTo>
                <a:lnTo>
                  <a:pt x="60277" y="22277"/>
                </a:lnTo>
                <a:lnTo>
                  <a:pt x="59895" y="22113"/>
                </a:lnTo>
                <a:lnTo>
                  <a:pt x="59513" y="21931"/>
                </a:lnTo>
                <a:lnTo>
                  <a:pt x="59149" y="21749"/>
                </a:lnTo>
                <a:lnTo>
                  <a:pt x="58803" y="21513"/>
                </a:lnTo>
                <a:lnTo>
                  <a:pt x="58475" y="21276"/>
                </a:lnTo>
                <a:lnTo>
                  <a:pt x="58330" y="21149"/>
                </a:lnTo>
                <a:lnTo>
                  <a:pt x="58184" y="21003"/>
                </a:lnTo>
                <a:lnTo>
                  <a:pt x="58057" y="20857"/>
                </a:lnTo>
                <a:lnTo>
                  <a:pt x="57929" y="20694"/>
                </a:lnTo>
                <a:lnTo>
                  <a:pt x="57820" y="20530"/>
                </a:lnTo>
                <a:lnTo>
                  <a:pt x="57729" y="20366"/>
                </a:lnTo>
                <a:lnTo>
                  <a:pt x="57638" y="20166"/>
                </a:lnTo>
                <a:lnTo>
                  <a:pt x="57565" y="19984"/>
                </a:lnTo>
                <a:lnTo>
                  <a:pt x="57493" y="19765"/>
                </a:lnTo>
                <a:lnTo>
                  <a:pt x="57438" y="19547"/>
                </a:lnTo>
                <a:lnTo>
                  <a:pt x="57402" y="19310"/>
                </a:lnTo>
                <a:lnTo>
                  <a:pt x="57365" y="19092"/>
                </a:lnTo>
                <a:lnTo>
                  <a:pt x="57347" y="18855"/>
                </a:lnTo>
                <a:lnTo>
                  <a:pt x="57347" y="18637"/>
                </a:lnTo>
                <a:lnTo>
                  <a:pt x="57365" y="18164"/>
                </a:lnTo>
                <a:lnTo>
                  <a:pt x="57420" y="17691"/>
                </a:lnTo>
                <a:lnTo>
                  <a:pt x="57511" y="17217"/>
                </a:lnTo>
                <a:lnTo>
                  <a:pt x="57620" y="16744"/>
                </a:lnTo>
                <a:lnTo>
                  <a:pt x="57747" y="16253"/>
                </a:lnTo>
                <a:lnTo>
                  <a:pt x="57893" y="15780"/>
                </a:lnTo>
                <a:lnTo>
                  <a:pt x="58075" y="15307"/>
                </a:lnTo>
                <a:lnTo>
                  <a:pt x="58421" y="14397"/>
                </a:lnTo>
                <a:lnTo>
                  <a:pt x="58785" y="13505"/>
                </a:lnTo>
                <a:lnTo>
                  <a:pt x="59094" y="12686"/>
                </a:lnTo>
                <a:lnTo>
                  <a:pt x="59385" y="11648"/>
                </a:lnTo>
                <a:lnTo>
                  <a:pt x="59676" y="10575"/>
                </a:lnTo>
                <a:lnTo>
                  <a:pt x="59786" y="10029"/>
                </a:lnTo>
                <a:lnTo>
                  <a:pt x="59913" y="9464"/>
                </a:lnTo>
                <a:lnTo>
                  <a:pt x="60004" y="8900"/>
                </a:lnTo>
                <a:lnTo>
                  <a:pt x="60077" y="8336"/>
                </a:lnTo>
                <a:lnTo>
                  <a:pt x="60131" y="7772"/>
                </a:lnTo>
                <a:lnTo>
                  <a:pt x="60150" y="7189"/>
                </a:lnTo>
                <a:lnTo>
                  <a:pt x="60131" y="6625"/>
                </a:lnTo>
                <a:lnTo>
                  <a:pt x="60095" y="6061"/>
                </a:lnTo>
                <a:lnTo>
                  <a:pt x="60004" y="5497"/>
                </a:lnTo>
                <a:lnTo>
                  <a:pt x="59949" y="5224"/>
                </a:lnTo>
                <a:lnTo>
                  <a:pt x="59877" y="4951"/>
                </a:lnTo>
                <a:lnTo>
                  <a:pt x="59804" y="4660"/>
                </a:lnTo>
                <a:lnTo>
                  <a:pt x="59713" y="4387"/>
                </a:lnTo>
                <a:lnTo>
                  <a:pt x="59604" y="4114"/>
                </a:lnTo>
                <a:lnTo>
                  <a:pt x="59476" y="3841"/>
                </a:lnTo>
                <a:lnTo>
                  <a:pt x="59331" y="3586"/>
                </a:lnTo>
                <a:lnTo>
                  <a:pt x="59185" y="3331"/>
                </a:lnTo>
                <a:lnTo>
                  <a:pt x="59040" y="3076"/>
                </a:lnTo>
                <a:lnTo>
                  <a:pt x="58876" y="2858"/>
                </a:lnTo>
                <a:lnTo>
                  <a:pt x="58694" y="2621"/>
                </a:lnTo>
                <a:lnTo>
                  <a:pt x="58512" y="2421"/>
                </a:lnTo>
                <a:lnTo>
                  <a:pt x="58330" y="2221"/>
                </a:lnTo>
                <a:lnTo>
                  <a:pt x="58148" y="2021"/>
                </a:lnTo>
                <a:lnTo>
                  <a:pt x="57948" y="1839"/>
                </a:lnTo>
                <a:lnTo>
                  <a:pt x="57729" y="1675"/>
                </a:lnTo>
                <a:lnTo>
                  <a:pt x="57511" y="1511"/>
                </a:lnTo>
                <a:lnTo>
                  <a:pt x="57292" y="1347"/>
                </a:lnTo>
                <a:lnTo>
                  <a:pt x="56837" y="1074"/>
                </a:lnTo>
                <a:lnTo>
                  <a:pt x="56364" y="820"/>
                </a:lnTo>
                <a:lnTo>
                  <a:pt x="55873" y="619"/>
                </a:lnTo>
                <a:lnTo>
                  <a:pt x="55345" y="437"/>
                </a:lnTo>
                <a:lnTo>
                  <a:pt x="54817" y="292"/>
                </a:lnTo>
                <a:lnTo>
                  <a:pt x="54271" y="183"/>
                </a:lnTo>
                <a:lnTo>
                  <a:pt x="53707" y="92"/>
                </a:lnTo>
                <a:lnTo>
                  <a:pt x="53143" y="37"/>
                </a:lnTo>
                <a:lnTo>
                  <a:pt x="5257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"/>
          <p:cNvSpPr/>
          <p:nvPr/>
        </p:nvSpPr>
        <p:spPr>
          <a:xfrm flipH="1">
            <a:off x="6623772" y="4291416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"/>
          <p:cNvSpPr/>
          <p:nvPr/>
        </p:nvSpPr>
        <p:spPr>
          <a:xfrm>
            <a:off x="2743200" y="4508288"/>
            <a:ext cx="3657600" cy="857575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299733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2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1999350" y="1618350"/>
            <a:ext cx="5145300" cy="19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6" name="Google Shape;126;p8"/>
          <p:cNvSpPr/>
          <p:nvPr/>
        </p:nvSpPr>
        <p:spPr>
          <a:xfrm rot="10800000" flipH="1">
            <a:off x="0" y="4735875"/>
            <a:ext cx="9144000" cy="407631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0" y="0"/>
            <a:ext cx="9144000" cy="407631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/>
          <p:nvPr/>
        </p:nvSpPr>
        <p:spPr>
          <a:xfrm rot="-5400000">
            <a:off x="7741647" y="3197066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8"/>
          <p:cNvSpPr/>
          <p:nvPr/>
        </p:nvSpPr>
        <p:spPr>
          <a:xfrm rot="-5400000">
            <a:off x="-372050" y="911555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" name="Google Shape;130;p8"/>
          <p:cNvGrpSpPr/>
          <p:nvPr/>
        </p:nvGrpSpPr>
        <p:grpSpPr>
          <a:xfrm>
            <a:off x="193274" y="4050724"/>
            <a:ext cx="657425" cy="548700"/>
            <a:chOff x="1350550" y="462875"/>
            <a:chExt cx="968225" cy="808100"/>
          </a:xfrm>
        </p:grpSpPr>
        <p:sp>
          <p:nvSpPr>
            <p:cNvPr id="131" name="Google Shape;131;p8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8317174" y="692974"/>
            <a:ext cx="657425" cy="548700"/>
            <a:chOff x="1350550" y="462875"/>
            <a:chExt cx="968225" cy="808100"/>
          </a:xfrm>
        </p:grpSpPr>
        <p:sp>
          <p:nvSpPr>
            <p:cNvPr id="139" name="Google Shape;139;p8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" name="Google Shape;146;p8"/>
          <p:cNvSpPr/>
          <p:nvPr/>
        </p:nvSpPr>
        <p:spPr>
          <a:xfrm rot="-3906816">
            <a:off x="6440010" y="3155799"/>
            <a:ext cx="3657423" cy="857533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399342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"/>
          <p:cNvSpPr txBox="1">
            <a:spLocks noGrp="1"/>
          </p:cNvSpPr>
          <p:nvPr>
            <p:ph type="title"/>
          </p:nvPr>
        </p:nvSpPr>
        <p:spPr>
          <a:xfrm>
            <a:off x="748200" y="1788804"/>
            <a:ext cx="3492300" cy="10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9"/>
          <p:cNvSpPr txBox="1">
            <a:spLocks noGrp="1"/>
          </p:cNvSpPr>
          <p:nvPr>
            <p:ph type="subTitle" idx="1"/>
          </p:nvPr>
        </p:nvSpPr>
        <p:spPr>
          <a:xfrm>
            <a:off x="748200" y="2805996"/>
            <a:ext cx="4294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0" name="Google Shape;150;p9"/>
          <p:cNvGrpSpPr/>
          <p:nvPr/>
        </p:nvGrpSpPr>
        <p:grpSpPr>
          <a:xfrm>
            <a:off x="4950759" y="0"/>
            <a:ext cx="5260293" cy="5252448"/>
            <a:chOff x="4950759" y="0"/>
            <a:chExt cx="5260293" cy="5252448"/>
          </a:xfrm>
        </p:grpSpPr>
        <p:grpSp>
          <p:nvGrpSpPr>
            <p:cNvPr id="151" name="Google Shape;151;p9"/>
            <p:cNvGrpSpPr/>
            <p:nvPr/>
          </p:nvGrpSpPr>
          <p:grpSpPr>
            <a:xfrm>
              <a:off x="4950759" y="0"/>
              <a:ext cx="5260293" cy="5143681"/>
              <a:chOff x="4950759" y="0"/>
              <a:chExt cx="5260293" cy="5143681"/>
            </a:xfrm>
          </p:grpSpPr>
          <p:sp>
            <p:nvSpPr>
              <p:cNvPr id="152" name="Google Shape;152;p9"/>
              <p:cNvSpPr/>
              <p:nvPr/>
            </p:nvSpPr>
            <p:spPr>
              <a:xfrm>
                <a:off x="4950759" y="0"/>
                <a:ext cx="5260293" cy="5143681"/>
              </a:xfrm>
              <a:custGeom>
                <a:avLst/>
                <a:gdLst/>
                <a:ahLst/>
                <a:cxnLst/>
                <a:rect l="l" t="t" r="r" b="b"/>
                <a:pathLst>
                  <a:path w="164243" h="160602" extrusionOk="0">
                    <a:moveTo>
                      <a:pt x="75743" y="0"/>
                    </a:moveTo>
                    <a:cubicBezTo>
                      <a:pt x="75404" y="1053"/>
                      <a:pt x="75118" y="2141"/>
                      <a:pt x="74922" y="3194"/>
                    </a:cubicBezTo>
                    <a:cubicBezTo>
                      <a:pt x="74012" y="7779"/>
                      <a:pt x="73780" y="12650"/>
                      <a:pt x="71550" y="16772"/>
                    </a:cubicBezTo>
                    <a:cubicBezTo>
                      <a:pt x="68267" y="22767"/>
                      <a:pt x="61397" y="25872"/>
                      <a:pt x="54778" y="27531"/>
                    </a:cubicBezTo>
                    <a:cubicBezTo>
                      <a:pt x="48140" y="29173"/>
                      <a:pt x="41146" y="29851"/>
                      <a:pt x="35008" y="32884"/>
                    </a:cubicBezTo>
                    <a:cubicBezTo>
                      <a:pt x="23589" y="38522"/>
                      <a:pt x="17165" y="52725"/>
                      <a:pt x="20448" y="65036"/>
                    </a:cubicBezTo>
                    <a:cubicBezTo>
                      <a:pt x="22304" y="71995"/>
                      <a:pt x="26872" y="79275"/>
                      <a:pt x="23910" y="85823"/>
                    </a:cubicBezTo>
                    <a:cubicBezTo>
                      <a:pt x="22054" y="89945"/>
                      <a:pt x="17754" y="92300"/>
                      <a:pt x="14293" y="95190"/>
                    </a:cubicBezTo>
                    <a:cubicBezTo>
                      <a:pt x="1874" y="105628"/>
                      <a:pt x="1" y="125059"/>
                      <a:pt x="6585" y="139904"/>
                    </a:cubicBezTo>
                    <a:cubicBezTo>
                      <a:pt x="10118" y="147915"/>
                      <a:pt x="15649" y="154749"/>
                      <a:pt x="22197" y="160601"/>
                    </a:cubicBezTo>
                    <a:lnTo>
                      <a:pt x="164242" y="160601"/>
                    </a:lnTo>
                    <a:lnTo>
                      <a:pt x="1642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9"/>
              <p:cNvSpPr/>
              <p:nvPr/>
            </p:nvSpPr>
            <p:spPr>
              <a:xfrm>
                <a:off x="5161042" y="0"/>
                <a:ext cx="5050000" cy="5143104"/>
              </a:xfrm>
              <a:custGeom>
                <a:avLst/>
                <a:gdLst/>
                <a:ahLst/>
                <a:cxnLst/>
                <a:rect l="l" t="t" r="r" b="b"/>
                <a:pathLst>
                  <a:path w="157677" h="160584" extrusionOk="0">
                    <a:moveTo>
                      <a:pt x="80043" y="0"/>
                    </a:moveTo>
                    <a:cubicBezTo>
                      <a:pt x="78633" y="1124"/>
                      <a:pt x="77402" y="2462"/>
                      <a:pt x="76474" y="3997"/>
                    </a:cubicBezTo>
                    <a:cubicBezTo>
                      <a:pt x="73816" y="8386"/>
                      <a:pt x="73709" y="13989"/>
                      <a:pt x="70961" y="18324"/>
                    </a:cubicBezTo>
                    <a:cubicBezTo>
                      <a:pt x="66643" y="25194"/>
                      <a:pt x="57508" y="26710"/>
                      <a:pt x="49728" y="28994"/>
                    </a:cubicBezTo>
                    <a:cubicBezTo>
                      <a:pt x="41485" y="31457"/>
                      <a:pt x="33545" y="35596"/>
                      <a:pt x="27693" y="41930"/>
                    </a:cubicBezTo>
                    <a:cubicBezTo>
                      <a:pt x="21858" y="48282"/>
                      <a:pt x="18325" y="57007"/>
                      <a:pt x="19324" y="65572"/>
                    </a:cubicBezTo>
                    <a:cubicBezTo>
                      <a:pt x="20163" y="72548"/>
                      <a:pt x="23839" y="79810"/>
                      <a:pt x="21073" y="86269"/>
                    </a:cubicBezTo>
                    <a:cubicBezTo>
                      <a:pt x="19003" y="91140"/>
                      <a:pt x="13936" y="93852"/>
                      <a:pt x="10207" y="97599"/>
                    </a:cubicBezTo>
                    <a:cubicBezTo>
                      <a:pt x="1" y="107841"/>
                      <a:pt x="982" y="125719"/>
                      <a:pt x="9368" y="137495"/>
                    </a:cubicBezTo>
                    <a:cubicBezTo>
                      <a:pt x="17754" y="149307"/>
                      <a:pt x="31689" y="155909"/>
                      <a:pt x="45642" y="159691"/>
                    </a:cubicBezTo>
                    <a:cubicBezTo>
                      <a:pt x="46802" y="160013"/>
                      <a:pt x="47962" y="160298"/>
                      <a:pt x="49122" y="160584"/>
                    </a:cubicBezTo>
                    <a:lnTo>
                      <a:pt x="157676" y="160584"/>
                    </a:lnTo>
                    <a:lnTo>
                      <a:pt x="157676" y="0"/>
                    </a:lnTo>
                    <a:close/>
                  </a:path>
                </a:pathLst>
              </a:custGeom>
              <a:solidFill>
                <a:srgbClr val="E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9"/>
              <p:cNvSpPr/>
              <p:nvPr/>
            </p:nvSpPr>
            <p:spPr>
              <a:xfrm>
                <a:off x="5469269" y="0"/>
                <a:ext cx="2665841" cy="5143104"/>
              </a:xfrm>
              <a:custGeom>
                <a:avLst/>
                <a:gdLst/>
                <a:ahLst/>
                <a:cxnLst/>
                <a:rect l="l" t="t" r="r" b="b"/>
                <a:pathLst>
                  <a:path w="83236" h="160584" extrusionOk="0">
                    <a:moveTo>
                      <a:pt x="81648" y="0"/>
                    </a:moveTo>
                    <a:cubicBezTo>
                      <a:pt x="80417" y="1249"/>
                      <a:pt x="79257" y="2569"/>
                      <a:pt x="78169" y="3925"/>
                    </a:cubicBezTo>
                    <a:cubicBezTo>
                      <a:pt x="75403" y="7387"/>
                      <a:pt x="73244" y="11152"/>
                      <a:pt x="71353" y="15131"/>
                    </a:cubicBezTo>
                    <a:cubicBezTo>
                      <a:pt x="69354" y="19270"/>
                      <a:pt x="67302" y="23606"/>
                      <a:pt x="63341" y="26211"/>
                    </a:cubicBezTo>
                    <a:cubicBezTo>
                      <a:pt x="59594" y="28655"/>
                      <a:pt x="55062" y="29422"/>
                      <a:pt x="50744" y="30208"/>
                    </a:cubicBezTo>
                    <a:cubicBezTo>
                      <a:pt x="46480" y="30957"/>
                      <a:pt x="42269" y="31831"/>
                      <a:pt x="38380" y="33812"/>
                    </a:cubicBezTo>
                    <a:cubicBezTo>
                      <a:pt x="31171" y="37487"/>
                      <a:pt x="25515" y="44018"/>
                      <a:pt x="22767" y="51601"/>
                    </a:cubicBezTo>
                    <a:cubicBezTo>
                      <a:pt x="21233" y="55847"/>
                      <a:pt x="20876" y="60201"/>
                      <a:pt x="21001" y="64662"/>
                    </a:cubicBezTo>
                    <a:cubicBezTo>
                      <a:pt x="21144" y="69783"/>
                      <a:pt x="21697" y="75117"/>
                      <a:pt x="19877" y="80024"/>
                    </a:cubicBezTo>
                    <a:cubicBezTo>
                      <a:pt x="16808" y="88232"/>
                      <a:pt x="8315" y="92782"/>
                      <a:pt x="4710" y="100686"/>
                    </a:cubicBezTo>
                    <a:cubicBezTo>
                      <a:pt x="749" y="109233"/>
                      <a:pt x="2337" y="119260"/>
                      <a:pt x="6887" y="127271"/>
                    </a:cubicBezTo>
                    <a:cubicBezTo>
                      <a:pt x="11419" y="135247"/>
                      <a:pt x="18556" y="141599"/>
                      <a:pt x="26229" y="146488"/>
                    </a:cubicBezTo>
                    <a:cubicBezTo>
                      <a:pt x="37594" y="153714"/>
                      <a:pt x="50530" y="157729"/>
                      <a:pt x="63680" y="160584"/>
                    </a:cubicBezTo>
                    <a:lnTo>
                      <a:pt x="69122" y="160584"/>
                    </a:lnTo>
                    <a:cubicBezTo>
                      <a:pt x="56579" y="158139"/>
                      <a:pt x="44196" y="154874"/>
                      <a:pt x="32848" y="149004"/>
                    </a:cubicBezTo>
                    <a:cubicBezTo>
                      <a:pt x="17486" y="141046"/>
                      <a:pt x="0" y="125237"/>
                      <a:pt x="4122" y="105985"/>
                    </a:cubicBezTo>
                    <a:cubicBezTo>
                      <a:pt x="5103" y="101417"/>
                      <a:pt x="7494" y="97617"/>
                      <a:pt x="10545" y="94173"/>
                    </a:cubicBezTo>
                    <a:cubicBezTo>
                      <a:pt x="13204" y="91158"/>
                      <a:pt x="16165" y="88392"/>
                      <a:pt x="18467" y="85074"/>
                    </a:cubicBezTo>
                    <a:cubicBezTo>
                      <a:pt x="21072" y="81291"/>
                      <a:pt x="22196" y="77062"/>
                      <a:pt x="22303" y="72495"/>
                    </a:cubicBezTo>
                    <a:cubicBezTo>
                      <a:pt x="22428" y="67552"/>
                      <a:pt x="21697" y="62592"/>
                      <a:pt x="22410" y="57685"/>
                    </a:cubicBezTo>
                    <a:cubicBezTo>
                      <a:pt x="23588" y="49495"/>
                      <a:pt x="28388" y="41912"/>
                      <a:pt x="35132" y="37113"/>
                    </a:cubicBezTo>
                    <a:cubicBezTo>
                      <a:pt x="38540" y="34686"/>
                      <a:pt x="42358" y="33098"/>
                      <a:pt x="46427" y="32188"/>
                    </a:cubicBezTo>
                    <a:cubicBezTo>
                      <a:pt x="50655" y="31242"/>
                      <a:pt x="54991" y="30832"/>
                      <a:pt x="59131" y="29440"/>
                    </a:cubicBezTo>
                    <a:cubicBezTo>
                      <a:pt x="63074" y="28120"/>
                      <a:pt x="66357" y="25836"/>
                      <a:pt x="68730" y="22392"/>
                    </a:cubicBezTo>
                    <a:cubicBezTo>
                      <a:pt x="71192" y="18735"/>
                      <a:pt x="72655" y="14524"/>
                      <a:pt x="74868" y="10706"/>
                    </a:cubicBezTo>
                    <a:cubicBezTo>
                      <a:pt x="77152" y="6780"/>
                      <a:pt x="79971" y="3176"/>
                      <a:pt x="832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" name="Google Shape;155;p9"/>
            <p:cNvGrpSpPr/>
            <p:nvPr/>
          </p:nvGrpSpPr>
          <p:grpSpPr>
            <a:xfrm rot="-2054966">
              <a:off x="7390936" y="785609"/>
              <a:ext cx="1077206" cy="221210"/>
              <a:chOff x="7483384" y="230747"/>
              <a:chExt cx="1077200" cy="221209"/>
            </a:xfrm>
          </p:grpSpPr>
          <p:sp>
            <p:nvSpPr>
              <p:cNvPr id="156" name="Google Shape;156;p9"/>
              <p:cNvSpPr/>
              <p:nvPr/>
            </p:nvSpPr>
            <p:spPr>
              <a:xfrm>
                <a:off x="7852515" y="230747"/>
                <a:ext cx="243473" cy="174678"/>
              </a:xfrm>
              <a:custGeom>
                <a:avLst/>
                <a:gdLst/>
                <a:ahLst/>
                <a:cxnLst/>
                <a:rect l="l" t="t" r="r" b="b"/>
                <a:pathLst>
                  <a:path w="7602" h="5454" extrusionOk="0">
                    <a:moveTo>
                      <a:pt x="1783" y="1"/>
                    </a:moveTo>
                    <a:cubicBezTo>
                      <a:pt x="1670" y="1"/>
                      <a:pt x="1558" y="7"/>
                      <a:pt x="1446" y="21"/>
                    </a:cubicBezTo>
                    <a:cubicBezTo>
                      <a:pt x="1072" y="93"/>
                      <a:pt x="715" y="253"/>
                      <a:pt x="447" y="485"/>
                    </a:cubicBezTo>
                    <a:cubicBezTo>
                      <a:pt x="179" y="735"/>
                      <a:pt x="19" y="1056"/>
                      <a:pt x="19" y="1413"/>
                    </a:cubicBezTo>
                    <a:cubicBezTo>
                      <a:pt x="1" y="2002"/>
                      <a:pt x="376" y="2537"/>
                      <a:pt x="804" y="2876"/>
                    </a:cubicBezTo>
                    <a:cubicBezTo>
                      <a:pt x="1232" y="3197"/>
                      <a:pt x="1750" y="3376"/>
                      <a:pt x="2213" y="3554"/>
                    </a:cubicBezTo>
                    <a:cubicBezTo>
                      <a:pt x="3034" y="3875"/>
                      <a:pt x="3819" y="4303"/>
                      <a:pt x="4533" y="4821"/>
                    </a:cubicBezTo>
                    <a:cubicBezTo>
                      <a:pt x="4908" y="5089"/>
                      <a:pt x="5282" y="5392"/>
                      <a:pt x="5782" y="5445"/>
                    </a:cubicBezTo>
                    <a:cubicBezTo>
                      <a:pt x="5835" y="5451"/>
                      <a:pt x="5888" y="5453"/>
                      <a:pt x="5940" y="5453"/>
                    </a:cubicBezTo>
                    <a:cubicBezTo>
                      <a:pt x="6600" y="5453"/>
                      <a:pt x="7137" y="5039"/>
                      <a:pt x="7352" y="4411"/>
                    </a:cubicBezTo>
                    <a:cubicBezTo>
                      <a:pt x="7602" y="3768"/>
                      <a:pt x="7477" y="2876"/>
                      <a:pt x="6906" y="2359"/>
                    </a:cubicBezTo>
                    <a:cubicBezTo>
                      <a:pt x="6282" y="1788"/>
                      <a:pt x="5479" y="1413"/>
                      <a:pt x="4747" y="1003"/>
                    </a:cubicBezTo>
                    <a:cubicBezTo>
                      <a:pt x="4265" y="735"/>
                      <a:pt x="3730" y="449"/>
                      <a:pt x="3141" y="253"/>
                    </a:cubicBezTo>
                    <a:cubicBezTo>
                      <a:pt x="2711" y="110"/>
                      <a:pt x="2246" y="1"/>
                      <a:pt x="17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9"/>
              <p:cNvSpPr/>
              <p:nvPr/>
            </p:nvSpPr>
            <p:spPr>
              <a:xfrm>
                <a:off x="8391959" y="337105"/>
                <a:ext cx="168625" cy="114851"/>
              </a:xfrm>
              <a:custGeom>
                <a:avLst/>
                <a:gdLst/>
                <a:ahLst/>
                <a:cxnLst/>
                <a:rect l="l" t="t" r="r" b="b"/>
                <a:pathLst>
                  <a:path w="5265" h="3586" extrusionOk="0">
                    <a:moveTo>
                      <a:pt x="1209" y="0"/>
                    </a:moveTo>
                    <a:cubicBezTo>
                      <a:pt x="762" y="0"/>
                      <a:pt x="296" y="198"/>
                      <a:pt x="125" y="626"/>
                    </a:cubicBezTo>
                    <a:cubicBezTo>
                      <a:pt x="0" y="1000"/>
                      <a:pt x="125" y="1429"/>
                      <a:pt x="393" y="1714"/>
                    </a:cubicBezTo>
                    <a:cubicBezTo>
                      <a:pt x="661" y="2017"/>
                      <a:pt x="1017" y="2214"/>
                      <a:pt x="1374" y="2392"/>
                    </a:cubicBezTo>
                    <a:cubicBezTo>
                      <a:pt x="1981" y="2695"/>
                      <a:pt x="2588" y="3017"/>
                      <a:pt x="3194" y="3302"/>
                    </a:cubicBezTo>
                    <a:cubicBezTo>
                      <a:pt x="3450" y="3438"/>
                      <a:pt x="3745" y="3586"/>
                      <a:pt x="4034" y="3586"/>
                    </a:cubicBezTo>
                    <a:cubicBezTo>
                      <a:pt x="4087" y="3586"/>
                      <a:pt x="4141" y="3581"/>
                      <a:pt x="4193" y="3570"/>
                    </a:cubicBezTo>
                    <a:cubicBezTo>
                      <a:pt x="5264" y="3409"/>
                      <a:pt x="5193" y="1928"/>
                      <a:pt x="4461" y="1429"/>
                    </a:cubicBezTo>
                    <a:cubicBezTo>
                      <a:pt x="4051" y="1161"/>
                      <a:pt x="3569" y="1000"/>
                      <a:pt x="3123" y="786"/>
                    </a:cubicBezTo>
                    <a:cubicBezTo>
                      <a:pt x="2570" y="465"/>
                      <a:pt x="1945" y="19"/>
                      <a:pt x="1267" y="1"/>
                    </a:cubicBezTo>
                    <a:cubicBezTo>
                      <a:pt x="1248" y="0"/>
                      <a:pt x="1229" y="0"/>
                      <a:pt x="1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9"/>
              <p:cNvSpPr/>
              <p:nvPr/>
            </p:nvSpPr>
            <p:spPr>
              <a:xfrm>
                <a:off x="7483384" y="285095"/>
                <a:ext cx="201197" cy="149889"/>
              </a:xfrm>
              <a:custGeom>
                <a:avLst/>
                <a:gdLst/>
                <a:ahLst/>
                <a:cxnLst/>
                <a:rect l="l" t="t" r="r" b="b"/>
                <a:pathLst>
                  <a:path w="6282" h="4680" extrusionOk="0">
                    <a:moveTo>
                      <a:pt x="1433" y="1"/>
                    </a:moveTo>
                    <a:cubicBezTo>
                      <a:pt x="933" y="1"/>
                      <a:pt x="429" y="230"/>
                      <a:pt x="215" y="644"/>
                    </a:cubicBezTo>
                    <a:cubicBezTo>
                      <a:pt x="1" y="1090"/>
                      <a:pt x="161" y="1625"/>
                      <a:pt x="447" y="2000"/>
                    </a:cubicBezTo>
                    <a:cubicBezTo>
                      <a:pt x="732" y="2392"/>
                      <a:pt x="1160" y="2660"/>
                      <a:pt x="1571" y="2928"/>
                    </a:cubicBezTo>
                    <a:cubicBezTo>
                      <a:pt x="2267" y="3374"/>
                      <a:pt x="2980" y="3784"/>
                      <a:pt x="3676" y="4230"/>
                    </a:cubicBezTo>
                    <a:cubicBezTo>
                      <a:pt x="4027" y="4447"/>
                      <a:pt x="4393" y="4680"/>
                      <a:pt x="4804" y="4680"/>
                    </a:cubicBezTo>
                    <a:cubicBezTo>
                      <a:pt x="4832" y="4680"/>
                      <a:pt x="4861" y="4679"/>
                      <a:pt x="4890" y="4676"/>
                    </a:cubicBezTo>
                    <a:cubicBezTo>
                      <a:pt x="6192" y="4623"/>
                      <a:pt x="6281" y="2767"/>
                      <a:pt x="5443" y="2089"/>
                    </a:cubicBezTo>
                    <a:cubicBezTo>
                      <a:pt x="4979" y="1732"/>
                      <a:pt x="4390" y="1465"/>
                      <a:pt x="3908" y="1161"/>
                    </a:cubicBezTo>
                    <a:cubicBezTo>
                      <a:pt x="3194" y="715"/>
                      <a:pt x="2463" y="126"/>
                      <a:pt x="1678" y="19"/>
                    </a:cubicBezTo>
                    <a:cubicBezTo>
                      <a:pt x="1597" y="7"/>
                      <a:pt x="1515" y="1"/>
                      <a:pt x="143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9"/>
            <p:cNvGrpSpPr/>
            <p:nvPr/>
          </p:nvGrpSpPr>
          <p:grpSpPr>
            <a:xfrm rot="2970597">
              <a:off x="7588092" y="4228470"/>
              <a:ext cx="682885" cy="926814"/>
              <a:chOff x="8029106" y="3994118"/>
              <a:chExt cx="682902" cy="926836"/>
            </a:xfrm>
          </p:grpSpPr>
          <p:sp>
            <p:nvSpPr>
              <p:cNvPr id="160" name="Google Shape;160;p9"/>
              <p:cNvSpPr/>
              <p:nvPr/>
            </p:nvSpPr>
            <p:spPr>
              <a:xfrm>
                <a:off x="8029106" y="4446229"/>
                <a:ext cx="315471" cy="203118"/>
              </a:xfrm>
              <a:custGeom>
                <a:avLst/>
                <a:gdLst/>
                <a:ahLst/>
                <a:cxnLst/>
                <a:rect l="l" t="t" r="r" b="b"/>
                <a:pathLst>
                  <a:path w="9850" h="6342" extrusionOk="0">
                    <a:moveTo>
                      <a:pt x="2181" y="1"/>
                    </a:moveTo>
                    <a:cubicBezTo>
                      <a:pt x="1340" y="1"/>
                      <a:pt x="477" y="445"/>
                      <a:pt x="214" y="1233"/>
                    </a:cubicBezTo>
                    <a:cubicBezTo>
                      <a:pt x="0" y="1928"/>
                      <a:pt x="304" y="2714"/>
                      <a:pt x="821" y="3213"/>
                    </a:cubicBezTo>
                    <a:cubicBezTo>
                      <a:pt x="1339" y="3731"/>
                      <a:pt x="1999" y="4052"/>
                      <a:pt x="2677" y="4355"/>
                    </a:cubicBezTo>
                    <a:cubicBezTo>
                      <a:pt x="3819" y="4873"/>
                      <a:pt x="4925" y="5390"/>
                      <a:pt x="6067" y="5890"/>
                    </a:cubicBezTo>
                    <a:cubicBezTo>
                      <a:pt x="6580" y="6116"/>
                      <a:pt x="7105" y="6342"/>
                      <a:pt x="7643" y="6342"/>
                    </a:cubicBezTo>
                    <a:cubicBezTo>
                      <a:pt x="7742" y="6342"/>
                      <a:pt x="7841" y="6334"/>
                      <a:pt x="7940" y="6318"/>
                    </a:cubicBezTo>
                    <a:cubicBezTo>
                      <a:pt x="9850" y="5943"/>
                      <a:pt x="9635" y="3195"/>
                      <a:pt x="8226" y="2375"/>
                    </a:cubicBezTo>
                    <a:cubicBezTo>
                      <a:pt x="7476" y="1928"/>
                      <a:pt x="6549" y="1661"/>
                      <a:pt x="5746" y="1268"/>
                    </a:cubicBezTo>
                    <a:cubicBezTo>
                      <a:pt x="4639" y="769"/>
                      <a:pt x="3462" y="37"/>
                      <a:pt x="2231" y="1"/>
                    </a:cubicBezTo>
                    <a:cubicBezTo>
                      <a:pt x="2214" y="1"/>
                      <a:pt x="2198" y="1"/>
                      <a:pt x="21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9"/>
              <p:cNvSpPr/>
              <p:nvPr/>
            </p:nvSpPr>
            <p:spPr>
              <a:xfrm>
                <a:off x="8391959" y="4351944"/>
                <a:ext cx="168625" cy="114883"/>
              </a:xfrm>
              <a:custGeom>
                <a:avLst/>
                <a:gdLst/>
                <a:ahLst/>
                <a:cxnLst/>
                <a:rect l="l" t="t" r="r" b="b"/>
                <a:pathLst>
                  <a:path w="5265" h="3587" extrusionOk="0">
                    <a:moveTo>
                      <a:pt x="1209" y="0"/>
                    </a:moveTo>
                    <a:cubicBezTo>
                      <a:pt x="762" y="0"/>
                      <a:pt x="296" y="198"/>
                      <a:pt x="125" y="626"/>
                    </a:cubicBezTo>
                    <a:cubicBezTo>
                      <a:pt x="0" y="1001"/>
                      <a:pt x="125" y="1429"/>
                      <a:pt x="393" y="1714"/>
                    </a:cubicBezTo>
                    <a:cubicBezTo>
                      <a:pt x="661" y="2018"/>
                      <a:pt x="1017" y="2214"/>
                      <a:pt x="1374" y="2392"/>
                    </a:cubicBezTo>
                    <a:cubicBezTo>
                      <a:pt x="1981" y="2696"/>
                      <a:pt x="2588" y="3017"/>
                      <a:pt x="3194" y="3302"/>
                    </a:cubicBezTo>
                    <a:cubicBezTo>
                      <a:pt x="3450" y="3438"/>
                      <a:pt x="3745" y="3586"/>
                      <a:pt x="4034" y="3586"/>
                    </a:cubicBezTo>
                    <a:cubicBezTo>
                      <a:pt x="4087" y="3586"/>
                      <a:pt x="4141" y="3581"/>
                      <a:pt x="4193" y="3570"/>
                    </a:cubicBezTo>
                    <a:cubicBezTo>
                      <a:pt x="5264" y="3409"/>
                      <a:pt x="5193" y="1928"/>
                      <a:pt x="4461" y="1429"/>
                    </a:cubicBezTo>
                    <a:cubicBezTo>
                      <a:pt x="4051" y="1161"/>
                      <a:pt x="3569" y="1001"/>
                      <a:pt x="3123" y="787"/>
                    </a:cubicBezTo>
                    <a:cubicBezTo>
                      <a:pt x="2570" y="483"/>
                      <a:pt x="1945" y="55"/>
                      <a:pt x="1267" y="1"/>
                    </a:cubicBezTo>
                    <a:cubicBezTo>
                      <a:pt x="1248" y="1"/>
                      <a:pt x="1229" y="0"/>
                      <a:pt x="1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9"/>
              <p:cNvSpPr/>
              <p:nvPr/>
            </p:nvSpPr>
            <p:spPr>
              <a:xfrm>
                <a:off x="8047392" y="4186114"/>
                <a:ext cx="176600" cy="12558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3921" extrusionOk="0">
                    <a:moveTo>
                      <a:pt x="1277" y="1"/>
                    </a:moveTo>
                    <a:cubicBezTo>
                      <a:pt x="812" y="1"/>
                      <a:pt x="342" y="200"/>
                      <a:pt x="161" y="612"/>
                    </a:cubicBezTo>
                    <a:cubicBezTo>
                      <a:pt x="0" y="986"/>
                      <a:pt x="143" y="1468"/>
                      <a:pt x="411" y="1789"/>
                    </a:cubicBezTo>
                    <a:cubicBezTo>
                      <a:pt x="678" y="2128"/>
                      <a:pt x="1053" y="2325"/>
                      <a:pt x="1428" y="2539"/>
                    </a:cubicBezTo>
                    <a:cubicBezTo>
                      <a:pt x="2052" y="2896"/>
                      <a:pt x="2677" y="3217"/>
                      <a:pt x="3301" y="3574"/>
                    </a:cubicBezTo>
                    <a:cubicBezTo>
                      <a:pt x="3604" y="3733"/>
                      <a:pt x="3921" y="3921"/>
                      <a:pt x="4253" y="3921"/>
                    </a:cubicBezTo>
                    <a:cubicBezTo>
                      <a:pt x="4292" y="3921"/>
                      <a:pt x="4332" y="3918"/>
                      <a:pt x="4372" y="3913"/>
                    </a:cubicBezTo>
                    <a:cubicBezTo>
                      <a:pt x="5514" y="3806"/>
                      <a:pt x="5496" y="2200"/>
                      <a:pt x="4729" y="1664"/>
                    </a:cubicBezTo>
                    <a:cubicBezTo>
                      <a:pt x="4300" y="1379"/>
                      <a:pt x="3801" y="1165"/>
                      <a:pt x="3355" y="897"/>
                    </a:cubicBezTo>
                    <a:cubicBezTo>
                      <a:pt x="2730" y="576"/>
                      <a:pt x="2106" y="76"/>
                      <a:pt x="1392" y="5"/>
                    </a:cubicBezTo>
                    <a:cubicBezTo>
                      <a:pt x="1354" y="2"/>
                      <a:pt x="1315" y="1"/>
                      <a:pt x="12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9"/>
              <p:cNvSpPr/>
              <p:nvPr/>
            </p:nvSpPr>
            <p:spPr>
              <a:xfrm>
                <a:off x="8159964" y="4817698"/>
                <a:ext cx="160618" cy="103257"/>
              </a:xfrm>
              <a:custGeom>
                <a:avLst/>
                <a:gdLst/>
                <a:ahLst/>
                <a:cxnLst/>
                <a:rect l="l" t="t" r="r" b="b"/>
                <a:pathLst>
                  <a:path w="5015" h="3224" extrusionOk="0">
                    <a:moveTo>
                      <a:pt x="1124" y="0"/>
                    </a:moveTo>
                    <a:cubicBezTo>
                      <a:pt x="696" y="0"/>
                      <a:pt x="232" y="232"/>
                      <a:pt x="107" y="625"/>
                    </a:cubicBezTo>
                    <a:cubicBezTo>
                      <a:pt x="0" y="982"/>
                      <a:pt x="143" y="1356"/>
                      <a:pt x="411" y="1642"/>
                    </a:cubicBezTo>
                    <a:cubicBezTo>
                      <a:pt x="678" y="1909"/>
                      <a:pt x="1017" y="2052"/>
                      <a:pt x="1356" y="2213"/>
                    </a:cubicBezTo>
                    <a:cubicBezTo>
                      <a:pt x="1927" y="2480"/>
                      <a:pt x="2498" y="2730"/>
                      <a:pt x="3069" y="2998"/>
                    </a:cubicBezTo>
                    <a:cubicBezTo>
                      <a:pt x="3312" y="3104"/>
                      <a:pt x="3594" y="3223"/>
                      <a:pt x="3882" y="3223"/>
                    </a:cubicBezTo>
                    <a:cubicBezTo>
                      <a:pt x="3932" y="3223"/>
                      <a:pt x="3982" y="3220"/>
                      <a:pt x="4033" y="3212"/>
                    </a:cubicBezTo>
                    <a:cubicBezTo>
                      <a:pt x="5014" y="3033"/>
                      <a:pt x="4871" y="1642"/>
                      <a:pt x="4193" y="1231"/>
                    </a:cubicBezTo>
                    <a:cubicBezTo>
                      <a:pt x="3801" y="1017"/>
                      <a:pt x="3337" y="874"/>
                      <a:pt x="2944" y="678"/>
                    </a:cubicBezTo>
                    <a:cubicBezTo>
                      <a:pt x="2356" y="393"/>
                      <a:pt x="1749" y="0"/>
                      <a:pt x="11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9"/>
              <p:cNvSpPr/>
              <p:nvPr/>
            </p:nvSpPr>
            <p:spPr>
              <a:xfrm>
                <a:off x="8439966" y="3994118"/>
                <a:ext cx="272042" cy="203791"/>
              </a:xfrm>
              <a:custGeom>
                <a:avLst/>
                <a:gdLst/>
                <a:ahLst/>
                <a:cxnLst/>
                <a:rect l="l" t="t" r="r" b="b"/>
                <a:pathLst>
                  <a:path w="8494" h="6363" extrusionOk="0">
                    <a:moveTo>
                      <a:pt x="1931" y="1"/>
                    </a:moveTo>
                    <a:cubicBezTo>
                      <a:pt x="1257" y="1"/>
                      <a:pt x="578" y="294"/>
                      <a:pt x="286" y="879"/>
                    </a:cubicBezTo>
                    <a:cubicBezTo>
                      <a:pt x="0" y="1468"/>
                      <a:pt x="179" y="2217"/>
                      <a:pt x="571" y="2717"/>
                    </a:cubicBezTo>
                    <a:cubicBezTo>
                      <a:pt x="982" y="3252"/>
                      <a:pt x="1553" y="3609"/>
                      <a:pt x="2106" y="3966"/>
                    </a:cubicBezTo>
                    <a:cubicBezTo>
                      <a:pt x="3069" y="4573"/>
                      <a:pt x="4015" y="5161"/>
                      <a:pt x="4960" y="5750"/>
                    </a:cubicBezTo>
                    <a:cubicBezTo>
                      <a:pt x="5425" y="6049"/>
                      <a:pt x="5935" y="6363"/>
                      <a:pt x="6477" y="6363"/>
                    </a:cubicBezTo>
                    <a:cubicBezTo>
                      <a:pt x="6519" y="6363"/>
                      <a:pt x="6560" y="6361"/>
                      <a:pt x="6602" y="6357"/>
                    </a:cubicBezTo>
                    <a:cubicBezTo>
                      <a:pt x="8386" y="6250"/>
                      <a:pt x="8493" y="3752"/>
                      <a:pt x="7334" y="2860"/>
                    </a:cubicBezTo>
                    <a:cubicBezTo>
                      <a:pt x="6709" y="2360"/>
                      <a:pt x="5906" y="2003"/>
                      <a:pt x="5228" y="1593"/>
                    </a:cubicBezTo>
                    <a:cubicBezTo>
                      <a:pt x="4336" y="986"/>
                      <a:pt x="3355" y="183"/>
                      <a:pt x="2248" y="23"/>
                    </a:cubicBezTo>
                    <a:cubicBezTo>
                      <a:pt x="2144" y="8"/>
                      <a:pt x="2038" y="1"/>
                      <a:pt x="193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5" name="Google Shape;165;p9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9"/>
          <p:cNvGrpSpPr/>
          <p:nvPr/>
        </p:nvGrpSpPr>
        <p:grpSpPr>
          <a:xfrm>
            <a:off x="713224" y="4325074"/>
            <a:ext cx="657425" cy="548700"/>
            <a:chOff x="1350550" y="462875"/>
            <a:chExt cx="968225" cy="808100"/>
          </a:xfrm>
        </p:grpSpPr>
        <p:sp>
          <p:nvSpPr>
            <p:cNvPr id="167" name="Google Shape;167;p9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9"/>
          <p:cNvSpPr/>
          <p:nvPr/>
        </p:nvSpPr>
        <p:spPr>
          <a:xfrm>
            <a:off x="1087488" y="-9799"/>
            <a:ext cx="1377080" cy="789067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"/>
          <p:cNvSpPr/>
          <p:nvPr/>
        </p:nvSpPr>
        <p:spPr>
          <a:xfrm flipH="1">
            <a:off x="3212675" y="4450500"/>
            <a:ext cx="1561223" cy="693000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"/>
          <p:cNvSpPr/>
          <p:nvPr/>
        </p:nvSpPr>
        <p:spPr>
          <a:xfrm rot="5400000">
            <a:off x="4140200" y="-1162050"/>
            <a:ext cx="371050" cy="2562225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53168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 txBox="1">
            <a:spLocks noGrp="1"/>
          </p:cNvSpPr>
          <p:nvPr>
            <p:ph type="title"/>
          </p:nvPr>
        </p:nvSpPr>
        <p:spPr>
          <a:xfrm>
            <a:off x="2723700" y="3612575"/>
            <a:ext cx="3696600" cy="9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0"/>
          <p:cNvSpPr/>
          <p:nvPr/>
        </p:nvSpPr>
        <p:spPr>
          <a:xfrm>
            <a:off x="7766913" y="-12"/>
            <a:ext cx="1377080" cy="789067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0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10"/>
          <p:cNvGrpSpPr/>
          <p:nvPr/>
        </p:nvGrpSpPr>
        <p:grpSpPr>
          <a:xfrm>
            <a:off x="713224" y="111124"/>
            <a:ext cx="657425" cy="548700"/>
            <a:chOff x="1350550" y="462875"/>
            <a:chExt cx="968225" cy="808100"/>
          </a:xfrm>
        </p:grpSpPr>
        <p:sp>
          <p:nvSpPr>
            <p:cNvPr id="182" name="Google Shape;182;p10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10"/>
          <p:cNvSpPr/>
          <p:nvPr/>
        </p:nvSpPr>
        <p:spPr>
          <a:xfrm rot="10800000" flipH="1">
            <a:off x="5178425" y="-101812"/>
            <a:ext cx="3657600" cy="857575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9885605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2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"/>
          <p:cNvSpPr txBox="1">
            <a:spLocks noGrp="1"/>
          </p:cNvSpPr>
          <p:nvPr>
            <p:ph type="title" hasCustomPrompt="1"/>
          </p:nvPr>
        </p:nvSpPr>
        <p:spPr>
          <a:xfrm>
            <a:off x="998550" y="1734193"/>
            <a:ext cx="7146900" cy="11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5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92" name="Google Shape;192;p11"/>
          <p:cNvSpPr txBox="1">
            <a:spLocks noGrp="1"/>
          </p:cNvSpPr>
          <p:nvPr>
            <p:ph type="subTitle" idx="1"/>
          </p:nvPr>
        </p:nvSpPr>
        <p:spPr>
          <a:xfrm>
            <a:off x="2139150" y="2886394"/>
            <a:ext cx="48657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93" name="Google Shape;193;p11"/>
          <p:cNvGrpSpPr/>
          <p:nvPr/>
        </p:nvGrpSpPr>
        <p:grpSpPr>
          <a:xfrm flipH="1">
            <a:off x="7736391" y="0"/>
            <a:ext cx="5260293" cy="5143681"/>
            <a:chOff x="-1460538" y="0"/>
            <a:chExt cx="5260293" cy="5143681"/>
          </a:xfrm>
        </p:grpSpPr>
        <p:sp>
          <p:nvSpPr>
            <p:cNvPr id="194" name="Google Shape;194;p11"/>
            <p:cNvSpPr/>
            <p:nvPr/>
          </p:nvSpPr>
          <p:spPr>
            <a:xfrm flipH="1">
              <a:off x="-1460538" y="0"/>
              <a:ext cx="5260293" cy="5143681"/>
            </a:xfrm>
            <a:custGeom>
              <a:avLst/>
              <a:gdLst/>
              <a:ahLst/>
              <a:cxnLst/>
              <a:rect l="l" t="t" r="r" b="b"/>
              <a:pathLst>
                <a:path w="164243" h="160602" extrusionOk="0">
                  <a:moveTo>
                    <a:pt x="75743" y="0"/>
                  </a:moveTo>
                  <a:cubicBezTo>
                    <a:pt x="75404" y="1053"/>
                    <a:pt x="75118" y="2141"/>
                    <a:pt x="74922" y="3194"/>
                  </a:cubicBezTo>
                  <a:cubicBezTo>
                    <a:pt x="74012" y="7779"/>
                    <a:pt x="73780" y="12650"/>
                    <a:pt x="71550" y="16772"/>
                  </a:cubicBezTo>
                  <a:cubicBezTo>
                    <a:pt x="68267" y="22767"/>
                    <a:pt x="61397" y="25872"/>
                    <a:pt x="54778" y="27531"/>
                  </a:cubicBezTo>
                  <a:cubicBezTo>
                    <a:pt x="48140" y="29173"/>
                    <a:pt x="41146" y="29851"/>
                    <a:pt x="35008" y="32884"/>
                  </a:cubicBezTo>
                  <a:cubicBezTo>
                    <a:pt x="23589" y="38522"/>
                    <a:pt x="17165" y="52725"/>
                    <a:pt x="20448" y="65036"/>
                  </a:cubicBezTo>
                  <a:cubicBezTo>
                    <a:pt x="22304" y="71995"/>
                    <a:pt x="26872" y="79275"/>
                    <a:pt x="23910" y="85823"/>
                  </a:cubicBezTo>
                  <a:cubicBezTo>
                    <a:pt x="22054" y="89945"/>
                    <a:pt x="17754" y="92300"/>
                    <a:pt x="14293" y="95190"/>
                  </a:cubicBezTo>
                  <a:cubicBezTo>
                    <a:pt x="1874" y="105628"/>
                    <a:pt x="1" y="125059"/>
                    <a:pt x="6585" y="139904"/>
                  </a:cubicBezTo>
                  <a:cubicBezTo>
                    <a:pt x="10118" y="147915"/>
                    <a:pt x="15649" y="154749"/>
                    <a:pt x="22197" y="160601"/>
                  </a:cubicBezTo>
                  <a:lnTo>
                    <a:pt x="164242" y="160601"/>
                  </a:lnTo>
                  <a:lnTo>
                    <a:pt x="1642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 flipH="1">
              <a:off x="-1460527" y="0"/>
              <a:ext cx="5050000" cy="5143104"/>
            </a:xfrm>
            <a:custGeom>
              <a:avLst/>
              <a:gdLst/>
              <a:ahLst/>
              <a:cxnLst/>
              <a:rect l="l" t="t" r="r" b="b"/>
              <a:pathLst>
                <a:path w="157677" h="160584" extrusionOk="0">
                  <a:moveTo>
                    <a:pt x="80043" y="0"/>
                  </a:moveTo>
                  <a:cubicBezTo>
                    <a:pt x="78633" y="1124"/>
                    <a:pt x="77402" y="2462"/>
                    <a:pt x="76474" y="3997"/>
                  </a:cubicBezTo>
                  <a:cubicBezTo>
                    <a:pt x="73816" y="8386"/>
                    <a:pt x="73709" y="13989"/>
                    <a:pt x="70961" y="18324"/>
                  </a:cubicBezTo>
                  <a:cubicBezTo>
                    <a:pt x="66643" y="25194"/>
                    <a:pt x="57508" y="26710"/>
                    <a:pt x="49728" y="28994"/>
                  </a:cubicBezTo>
                  <a:cubicBezTo>
                    <a:pt x="41485" y="31457"/>
                    <a:pt x="33545" y="35596"/>
                    <a:pt x="27693" y="41930"/>
                  </a:cubicBezTo>
                  <a:cubicBezTo>
                    <a:pt x="21858" y="48282"/>
                    <a:pt x="18325" y="57007"/>
                    <a:pt x="19324" y="65572"/>
                  </a:cubicBezTo>
                  <a:cubicBezTo>
                    <a:pt x="20163" y="72548"/>
                    <a:pt x="23839" y="79810"/>
                    <a:pt x="21073" y="86269"/>
                  </a:cubicBezTo>
                  <a:cubicBezTo>
                    <a:pt x="19003" y="91140"/>
                    <a:pt x="13936" y="93852"/>
                    <a:pt x="10207" y="97599"/>
                  </a:cubicBezTo>
                  <a:cubicBezTo>
                    <a:pt x="1" y="107841"/>
                    <a:pt x="982" y="125719"/>
                    <a:pt x="9368" y="137495"/>
                  </a:cubicBezTo>
                  <a:cubicBezTo>
                    <a:pt x="17754" y="149307"/>
                    <a:pt x="31689" y="155909"/>
                    <a:pt x="45642" y="159691"/>
                  </a:cubicBezTo>
                  <a:cubicBezTo>
                    <a:pt x="46802" y="160013"/>
                    <a:pt x="47962" y="160298"/>
                    <a:pt x="49122" y="160584"/>
                  </a:cubicBezTo>
                  <a:lnTo>
                    <a:pt x="157676" y="160584"/>
                  </a:lnTo>
                  <a:lnTo>
                    <a:pt x="1576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 flipH="1">
              <a:off x="615404" y="0"/>
              <a:ext cx="2665841" cy="5143104"/>
            </a:xfrm>
            <a:custGeom>
              <a:avLst/>
              <a:gdLst/>
              <a:ahLst/>
              <a:cxnLst/>
              <a:rect l="l" t="t" r="r" b="b"/>
              <a:pathLst>
                <a:path w="83236" h="160584" extrusionOk="0">
                  <a:moveTo>
                    <a:pt x="81648" y="0"/>
                  </a:moveTo>
                  <a:cubicBezTo>
                    <a:pt x="80417" y="1249"/>
                    <a:pt x="79257" y="2569"/>
                    <a:pt x="78169" y="3925"/>
                  </a:cubicBezTo>
                  <a:cubicBezTo>
                    <a:pt x="75403" y="7387"/>
                    <a:pt x="73244" y="11152"/>
                    <a:pt x="71353" y="15131"/>
                  </a:cubicBezTo>
                  <a:cubicBezTo>
                    <a:pt x="69354" y="19270"/>
                    <a:pt x="67302" y="23606"/>
                    <a:pt x="63341" y="26211"/>
                  </a:cubicBezTo>
                  <a:cubicBezTo>
                    <a:pt x="59594" y="28655"/>
                    <a:pt x="55062" y="29422"/>
                    <a:pt x="50744" y="30208"/>
                  </a:cubicBezTo>
                  <a:cubicBezTo>
                    <a:pt x="46480" y="30957"/>
                    <a:pt x="42269" y="31831"/>
                    <a:pt x="38380" y="33812"/>
                  </a:cubicBezTo>
                  <a:cubicBezTo>
                    <a:pt x="31171" y="37487"/>
                    <a:pt x="25515" y="44018"/>
                    <a:pt x="22767" y="51601"/>
                  </a:cubicBezTo>
                  <a:cubicBezTo>
                    <a:pt x="21233" y="55847"/>
                    <a:pt x="20876" y="60201"/>
                    <a:pt x="21001" y="64662"/>
                  </a:cubicBezTo>
                  <a:cubicBezTo>
                    <a:pt x="21144" y="69783"/>
                    <a:pt x="21697" y="75117"/>
                    <a:pt x="19877" y="80024"/>
                  </a:cubicBezTo>
                  <a:cubicBezTo>
                    <a:pt x="16808" y="88232"/>
                    <a:pt x="8315" y="92782"/>
                    <a:pt x="4710" y="100686"/>
                  </a:cubicBezTo>
                  <a:cubicBezTo>
                    <a:pt x="749" y="109233"/>
                    <a:pt x="2337" y="119260"/>
                    <a:pt x="6887" y="127271"/>
                  </a:cubicBezTo>
                  <a:cubicBezTo>
                    <a:pt x="11419" y="135247"/>
                    <a:pt x="18556" y="141599"/>
                    <a:pt x="26229" y="146488"/>
                  </a:cubicBezTo>
                  <a:cubicBezTo>
                    <a:pt x="37594" y="153714"/>
                    <a:pt x="50530" y="157729"/>
                    <a:pt x="63680" y="160584"/>
                  </a:cubicBezTo>
                  <a:lnTo>
                    <a:pt x="69122" y="160584"/>
                  </a:lnTo>
                  <a:cubicBezTo>
                    <a:pt x="56579" y="158139"/>
                    <a:pt x="44196" y="154874"/>
                    <a:pt x="32848" y="149004"/>
                  </a:cubicBezTo>
                  <a:cubicBezTo>
                    <a:pt x="17486" y="141046"/>
                    <a:pt x="0" y="125237"/>
                    <a:pt x="4122" y="105985"/>
                  </a:cubicBezTo>
                  <a:cubicBezTo>
                    <a:pt x="5103" y="101417"/>
                    <a:pt x="7494" y="97617"/>
                    <a:pt x="10545" y="94173"/>
                  </a:cubicBezTo>
                  <a:cubicBezTo>
                    <a:pt x="13204" y="91158"/>
                    <a:pt x="16165" y="88392"/>
                    <a:pt x="18467" y="85074"/>
                  </a:cubicBezTo>
                  <a:cubicBezTo>
                    <a:pt x="21072" y="81291"/>
                    <a:pt x="22196" y="77062"/>
                    <a:pt x="22303" y="72495"/>
                  </a:cubicBezTo>
                  <a:cubicBezTo>
                    <a:pt x="22428" y="67552"/>
                    <a:pt x="21697" y="62592"/>
                    <a:pt x="22410" y="57685"/>
                  </a:cubicBezTo>
                  <a:cubicBezTo>
                    <a:pt x="23588" y="49495"/>
                    <a:pt x="28388" y="41912"/>
                    <a:pt x="35132" y="37113"/>
                  </a:cubicBezTo>
                  <a:cubicBezTo>
                    <a:pt x="38540" y="34686"/>
                    <a:pt x="42358" y="33098"/>
                    <a:pt x="46427" y="32188"/>
                  </a:cubicBezTo>
                  <a:cubicBezTo>
                    <a:pt x="50655" y="31242"/>
                    <a:pt x="54991" y="30832"/>
                    <a:pt x="59131" y="29440"/>
                  </a:cubicBezTo>
                  <a:cubicBezTo>
                    <a:pt x="63074" y="28120"/>
                    <a:pt x="66357" y="25836"/>
                    <a:pt x="68730" y="22392"/>
                  </a:cubicBezTo>
                  <a:cubicBezTo>
                    <a:pt x="71192" y="18735"/>
                    <a:pt x="72655" y="14524"/>
                    <a:pt x="74868" y="10706"/>
                  </a:cubicBezTo>
                  <a:cubicBezTo>
                    <a:pt x="77152" y="6780"/>
                    <a:pt x="79971" y="3176"/>
                    <a:pt x="83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11"/>
          <p:cNvGrpSpPr/>
          <p:nvPr/>
        </p:nvGrpSpPr>
        <p:grpSpPr>
          <a:xfrm>
            <a:off x="-3852684" y="0"/>
            <a:ext cx="5260293" cy="5143681"/>
            <a:chOff x="-1460538" y="0"/>
            <a:chExt cx="5260293" cy="5143681"/>
          </a:xfrm>
        </p:grpSpPr>
        <p:sp>
          <p:nvSpPr>
            <p:cNvPr id="198" name="Google Shape;198;p11"/>
            <p:cNvSpPr/>
            <p:nvPr/>
          </p:nvSpPr>
          <p:spPr>
            <a:xfrm flipH="1">
              <a:off x="-1460538" y="0"/>
              <a:ext cx="5260293" cy="5143681"/>
            </a:xfrm>
            <a:custGeom>
              <a:avLst/>
              <a:gdLst/>
              <a:ahLst/>
              <a:cxnLst/>
              <a:rect l="l" t="t" r="r" b="b"/>
              <a:pathLst>
                <a:path w="164243" h="160602" extrusionOk="0">
                  <a:moveTo>
                    <a:pt x="75743" y="0"/>
                  </a:moveTo>
                  <a:cubicBezTo>
                    <a:pt x="75404" y="1053"/>
                    <a:pt x="75118" y="2141"/>
                    <a:pt x="74922" y="3194"/>
                  </a:cubicBezTo>
                  <a:cubicBezTo>
                    <a:pt x="74012" y="7779"/>
                    <a:pt x="73780" y="12650"/>
                    <a:pt x="71550" y="16772"/>
                  </a:cubicBezTo>
                  <a:cubicBezTo>
                    <a:pt x="68267" y="22767"/>
                    <a:pt x="61397" y="25872"/>
                    <a:pt x="54778" y="27531"/>
                  </a:cubicBezTo>
                  <a:cubicBezTo>
                    <a:pt x="48140" y="29173"/>
                    <a:pt x="41146" y="29851"/>
                    <a:pt x="35008" y="32884"/>
                  </a:cubicBezTo>
                  <a:cubicBezTo>
                    <a:pt x="23589" y="38522"/>
                    <a:pt x="17165" y="52725"/>
                    <a:pt x="20448" y="65036"/>
                  </a:cubicBezTo>
                  <a:cubicBezTo>
                    <a:pt x="22304" y="71995"/>
                    <a:pt x="26872" y="79275"/>
                    <a:pt x="23910" y="85823"/>
                  </a:cubicBezTo>
                  <a:cubicBezTo>
                    <a:pt x="22054" y="89945"/>
                    <a:pt x="17754" y="92300"/>
                    <a:pt x="14293" y="95190"/>
                  </a:cubicBezTo>
                  <a:cubicBezTo>
                    <a:pt x="1874" y="105628"/>
                    <a:pt x="1" y="125059"/>
                    <a:pt x="6585" y="139904"/>
                  </a:cubicBezTo>
                  <a:cubicBezTo>
                    <a:pt x="10118" y="147915"/>
                    <a:pt x="15649" y="154749"/>
                    <a:pt x="22197" y="160601"/>
                  </a:cubicBezTo>
                  <a:lnTo>
                    <a:pt x="164242" y="160601"/>
                  </a:lnTo>
                  <a:lnTo>
                    <a:pt x="1642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 flipH="1">
              <a:off x="-1460527" y="0"/>
              <a:ext cx="5050000" cy="5143104"/>
            </a:xfrm>
            <a:custGeom>
              <a:avLst/>
              <a:gdLst/>
              <a:ahLst/>
              <a:cxnLst/>
              <a:rect l="l" t="t" r="r" b="b"/>
              <a:pathLst>
                <a:path w="157677" h="160584" extrusionOk="0">
                  <a:moveTo>
                    <a:pt x="80043" y="0"/>
                  </a:moveTo>
                  <a:cubicBezTo>
                    <a:pt x="78633" y="1124"/>
                    <a:pt x="77402" y="2462"/>
                    <a:pt x="76474" y="3997"/>
                  </a:cubicBezTo>
                  <a:cubicBezTo>
                    <a:pt x="73816" y="8386"/>
                    <a:pt x="73709" y="13989"/>
                    <a:pt x="70961" y="18324"/>
                  </a:cubicBezTo>
                  <a:cubicBezTo>
                    <a:pt x="66643" y="25194"/>
                    <a:pt x="57508" y="26710"/>
                    <a:pt x="49728" y="28994"/>
                  </a:cubicBezTo>
                  <a:cubicBezTo>
                    <a:pt x="41485" y="31457"/>
                    <a:pt x="33545" y="35596"/>
                    <a:pt x="27693" y="41930"/>
                  </a:cubicBezTo>
                  <a:cubicBezTo>
                    <a:pt x="21858" y="48282"/>
                    <a:pt x="18325" y="57007"/>
                    <a:pt x="19324" y="65572"/>
                  </a:cubicBezTo>
                  <a:cubicBezTo>
                    <a:pt x="20163" y="72548"/>
                    <a:pt x="23839" y="79810"/>
                    <a:pt x="21073" y="86269"/>
                  </a:cubicBezTo>
                  <a:cubicBezTo>
                    <a:pt x="19003" y="91140"/>
                    <a:pt x="13936" y="93852"/>
                    <a:pt x="10207" y="97599"/>
                  </a:cubicBezTo>
                  <a:cubicBezTo>
                    <a:pt x="1" y="107841"/>
                    <a:pt x="982" y="125719"/>
                    <a:pt x="9368" y="137495"/>
                  </a:cubicBezTo>
                  <a:cubicBezTo>
                    <a:pt x="17754" y="149307"/>
                    <a:pt x="31689" y="155909"/>
                    <a:pt x="45642" y="159691"/>
                  </a:cubicBezTo>
                  <a:cubicBezTo>
                    <a:pt x="46802" y="160013"/>
                    <a:pt x="47962" y="160298"/>
                    <a:pt x="49122" y="160584"/>
                  </a:cubicBezTo>
                  <a:lnTo>
                    <a:pt x="157676" y="160584"/>
                  </a:lnTo>
                  <a:lnTo>
                    <a:pt x="1576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 flipH="1">
              <a:off x="615404" y="0"/>
              <a:ext cx="2665841" cy="5143104"/>
            </a:xfrm>
            <a:custGeom>
              <a:avLst/>
              <a:gdLst/>
              <a:ahLst/>
              <a:cxnLst/>
              <a:rect l="l" t="t" r="r" b="b"/>
              <a:pathLst>
                <a:path w="83236" h="160584" extrusionOk="0">
                  <a:moveTo>
                    <a:pt x="81648" y="0"/>
                  </a:moveTo>
                  <a:cubicBezTo>
                    <a:pt x="80417" y="1249"/>
                    <a:pt x="79257" y="2569"/>
                    <a:pt x="78169" y="3925"/>
                  </a:cubicBezTo>
                  <a:cubicBezTo>
                    <a:pt x="75403" y="7387"/>
                    <a:pt x="73244" y="11152"/>
                    <a:pt x="71353" y="15131"/>
                  </a:cubicBezTo>
                  <a:cubicBezTo>
                    <a:pt x="69354" y="19270"/>
                    <a:pt x="67302" y="23606"/>
                    <a:pt x="63341" y="26211"/>
                  </a:cubicBezTo>
                  <a:cubicBezTo>
                    <a:pt x="59594" y="28655"/>
                    <a:pt x="55062" y="29422"/>
                    <a:pt x="50744" y="30208"/>
                  </a:cubicBezTo>
                  <a:cubicBezTo>
                    <a:pt x="46480" y="30957"/>
                    <a:pt x="42269" y="31831"/>
                    <a:pt x="38380" y="33812"/>
                  </a:cubicBezTo>
                  <a:cubicBezTo>
                    <a:pt x="31171" y="37487"/>
                    <a:pt x="25515" y="44018"/>
                    <a:pt x="22767" y="51601"/>
                  </a:cubicBezTo>
                  <a:cubicBezTo>
                    <a:pt x="21233" y="55847"/>
                    <a:pt x="20876" y="60201"/>
                    <a:pt x="21001" y="64662"/>
                  </a:cubicBezTo>
                  <a:cubicBezTo>
                    <a:pt x="21144" y="69783"/>
                    <a:pt x="21697" y="75117"/>
                    <a:pt x="19877" y="80024"/>
                  </a:cubicBezTo>
                  <a:cubicBezTo>
                    <a:pt x="16808" y="88232"/>
                    <a:pt x="8315" y="92782"/>
                    <a:pt x="4710" y="100686"/>
                  </a:cubicBezTo>
                  <a:cubicBezTo>
                    <a:pt x="749" y="109233"/>
                    <a:pt x="2337" y="119260"/>
                    <a:pt x="6887" y="127271"/>
                  </a:cubicBezTo>
                  <a:cubicBezTo>
                    <a:pt x="11419" y="135247"/>
                    <a:pt x="18556" y="141599"/>
                    <a:pt x="26229" y="146488"/>
                  </a:cubicBezTo>
                  <a:cubicBezTo>
                    <a:pt x="37594" y="153714"/>
                    <a:pt x="50530" y="157729"/>
                    <a:pt x="63680" y="160584"/>
                  </a:cubicBezTo>
                  <a:lnTo>
                    <a:pt x="69122" y="160584"/>
                  </a:lnTo>
                  <a:cubicBezTo>
                    <a:pt x="56579" y="158139"/>
                    <a:pt x="44196" y="154874"/>
                    <a:pt x="32848" y="149004"/>
                  </a:cubicBezTo>
                  <a:cubicBezTo>
                    <a:pt x="17486" y="141046"/>
                    <a:pt x="0" y="125237"/>
                    <a:pt x="4122" y="105985"/>
                  </a:cubicBezTo>
                  <a:cubicBezTo>
                    <a:pt x="5103" y="101417"/>
                    <a:pt x="7494" y="97617"/>
                    <a:pt x="10545" y="94173"/>
                  </a:cubicBezTo>
                  <a:cubicBezTo>
                    <a:pt x="13204" y="91158"/>
                    <a:pt x="16165" y="88392"/>
                    <a:pt x="18467" y="85074"/>
                  </a:cubicBezTo>
                  <a:cubicBezTo>
                    <a:pt x="21072" y="81291"/>
                    <a:pt x="22196" y="77062"/>
                    <a:pt x="22303" y="72495"/>
                  </a:cubicBezTo>
                  <a:cubicBezTo>
                    <a:pt x="22428" y="67552"/>
                    <a:pt x="21697" y="62592"/>
                    <a:pt x="22410" y="57685"/>
                  </a:cubicBezTo>
                  <a:cubicBezTo>
                    <a:pt x="23588" y="49495"/>
                    <a:pt x="28388" y="41912"/>
                    <a:pt x="35132" y="37113"/>
                  </a:cubicBezTo>
                  <a:cubicBezTo>
                    <a:pt x="38540" y="34686"/>
                    <a:pt x="42358" y="33098"/>
                    <a:pt x="46427" y="32188"/>
                  </a:cubicBezTo>
                  <a:cubicBezTo>
                    <a:pt x="50655" y="31242"/>
                    <a:pt x="54991" y="30832"/>
                    <a:pt x="59131" y="29440"/>
                  </a:cubicBezTo>
                  <a:cubicBezTo>
                    <a:pt x="63074" y="28120"/>
                    <a:pt x="66357" y="25836"/>
                    <a:pt x="68730" y="22392"/>
                  </a:cubicBezTo>
                  <a:cubicBezTo>
                    <a:pt x="71192" y="18735"/>
                    <a:pt x="72655" y="14524"/>
                    <a:pt x="74868" y="10706"/>
                  </a:cubicBezTo>
                  <a:cubicBezTo>
                    <a:pt x="77152" y="6780"/>
                    <a:pt x="79971" y="3176"/>
                    <a:pt x="83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11"/>
          <p:cNvSpPr/>
          <p:nvPr/>
        </p:nvSpPr>
        <p:spPr>
          <a:xfrm>
            <a:off x="5994747" y="4291416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1"/>
          <p:cNvSpPr/>
          <p:nvPr/>
        </p:nvSpPr>
        <p:spPr>
          <a:xfrm>
            <a:off x="362925" y="5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11"/>
          <p:cNvGrpSpPr/>
          <p:nvPr/>
        </p:nvGrpSpPr>
        <p:grpSpPr>
          <a:xfrm flipH="1">
            <a:off x="1399499" y="4422424"/>
            <a:ext cx="657425" cy="548700"/>
            <a:chOff x="1350550" y="462875"/>
            <a:chExt cx="968225" cy="808100"/>
          </a:xfrm>
        </p:grpSpPr>
        <p:sp>
          <p:nvSpPr>
            <p:cNvPr id="204" name="Google Shape;204;p11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211;p11"/>
          <p:cNvGrpSpPr/>
          <p:nvPr/>
        </p:nvGrpSpPr>
        <p:grpSpPr>
          <a:xfrm flipH="1">
            <a:off x="8025874" y="164724"/>
            <a:ext cx="657425" cy="548700"/>
            <a:chOff x="1350550" y="462875"/>
            <a:chExt cx="968225" cy="808100"/>
          </a:xfrm>
        </p:grpSpPr>
        <p:sp>
          <p:nvSpPr>
            <p:cNvPr id="212" name="Google Shape;212;p11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48743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13491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3"/>
          <p:cNvSpPr txBox="1">
            <a:spLocks noGrp="1"/>
          </p:cNvSpPr>
          <p:nvPr>
            <p:ph type="title"/>
          </p:nvPr>
        </p:nvSpPr>
        <p:spPr>
          <a:xfrm>
            <a:off x="2140084" y="1583104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1"/>
          </p:nvPr>
        </p:nvSpPr>
        <p:spPr>
          <a:xfrm>
            <a:off x="2140084" y="194102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2"/>
          </p:nvPr>
        </p:nvSpPr>
        <p:spPr>
          <a:xfrm>
            <a:off x="4709096" y="1566356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subTitle" idx="3"/>
          </p:nvPr>
        </p:nvSpPr>
        <p:spPr>
          <a:xfrm>
            <a:off x="4709096" y="192428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4"/>
          </p:nvPr>
        </p:nvSpPr>
        <p:spPr>
          <a:xfrm>
            <a:off x="2140084" y="3222067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subTitle" idx="5"/>
          </p:nvPr>
        </p:nvSpPr>
        <p:spPr>
          <a:xfrm>
            <a:off x="2140084" y="357408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6"/>
          </p:nvPr>
        </p:nvSpPr>
        <p:spPr>
          <a:xfrm>
            <a:off x="4709096" y="3219107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7"/>
          </p:nvPr>
        </p:nvSpPr>
        <p:spPr>
          <a:xfrm>
            <a:off x="4709096" y="35711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8" hasCustomPrompt="1"/>
          </p:nvPr>
        </p:nvSpPr>
        <p:spPr>
          <a:xfrm>
            <a:off x="1458879" y="1765084"/>
            <a:ext cx="457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0" name="Google Shape;230;p13"/>
          <p:cNvSpPr txBox="1">
            <a:spLocks noGrp="1"/>
          </p:cNvSpPr>
          <p:nvPr>
            <p:ph type="title" idx="9" hasCustomPrompt="1"/>
          </p:nvPr>
        </p:nvSpPr>
        <p:spPr>
          <a:xfrm>
            <a:off x="1458881" y="3365299"/>
            <a:ext cx="457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1" name="Google Shape;231;p13"/>
          <p:cNvSpPr txBox="1">
            <a:spLocks noGrp="1"/>
          </p:cNvSpPr>
          <p:nvPr>
            <p:ph type="title" idx="13" hasCustomPrompt="1"/>
          </p:nvPr>
        </p:nvSpPr>
        <p:spPr>
          <a:xfrm>
            <a:off x="7227932" y="1759129"/>
            <a:ext cx="457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14" hasCustomPrompt="1"/>
          </p:nvPr>
        </p:nvSpPr>
        <p:spPr>
          <a:xfrm>
            <a:off x="7227932" y="3359318"/>
            <a:ext cx="457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34" name="Google Shape;234;p13"/>
          <p:cNvGrpSpPr/>
          <p:nvPr/>
        </p:nvGrpSpPr>
        <p:grpSpPr>
          <a:xfrm>
            <a:off x="8259649" y="4406399"/>
            <a:ext cx="657425" cy="548700"/>
            <a:chOff x="1350550" y="462875"/>
            <a:chExt cx="968225" cy="808100"/>
          </a:xfrm>
        </p:grpSpPr>
        <p:sp>
          <p:nvSpPr>
            <p:cNvPr id="235" name="Google Shape;235;p13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13"/>
          <p:cNvSpPr/>
          <p:nvPr/>
        </p:nvSpPr>
        <p:spPr>
          <a:xfrm rot="-5400000">
            <a:off x="7926175" y="504575"/>
            <a:ext cx="1716700" cy="707525"/>
          </a:xfrm>
          <a:custGeom>
            <a:avLst/>
            <a:gdLst/>
            <a:ahLst/>
            <a:cxnLst/>
            <a:rect l="l" t="t" r="r" b="b"/>
            <a:pathLst>
              <a:path w="68668" h="28301" extrusionOk="0">
                <a:moveTo>
                  <a:pt x="51978" y="1"/>
                </a:moveTo>
                <a:lnTo>
                  <a:pt x="51396" y="19"/>
                </a:lnTo>
                <a:lnTo>
                  <a:pt x="50813" y="73"/>
                </a:lnTo>
                <a:lnTo>
                  <a:pt x="50213" y="128"/>
                </a:lnTo>
                <a:lnTo>
                  <a:pt x="49630" y="219"/>
                </a:lnTo>
                <a:lnTo>
                  <a:pt x="49048" y="328"/>
                </a:lnTo>
                <a:lnTo>
                  <a:pt x="48466" y="456"/>
                </a:lnTo>
                <a:lnTo>
                  <a:pt x="47883" y="601"/>
                </a:lnTo>
                <a:lnTo>
                  <a:pt x="47319" y="765"/>
                </a:lnTo>
                <a:lnTo>
                  <a:pt x="46773" y="947"/>
                </a:lnTo>
                <a:lnTo>
                  <a:pt x="46227" y="1129"/>
                </a:lnTo>
                <a:lnTo>
                  <a:pt x="45699" y="1329"/>
                </a:lnTo>
                <a:lnTo>
                  <a:pt x="45190" y="1548"/>
                </a:lnTo>
                <a:lnTo>
                  <a:pt x="44698" y="1766"/>
                </a:lnTo>
                <a:lnTo>
                  <a:pt x="44225" y="2003"/>
                </a:lnTo>
                <a:lnTo>
                  <a:pt x="43770" y="2257"/>
                </a:lnTo>
                <a:lnTo>
                  <a:pt x="43352" y="2494"/>
                </a:lnTo>
                <a:lnTo>
                  <a:pt x="42915" y="2803"/>
                </a:lnTo>
                <a:lnTo>
                  <a:pt x="42496" y="3113"/>
                </a:lnTo>
                <a:lnTo>
                  <a:pt x="42078" y="3440"/>
                </a:lnTo>
                <a:lnTo>
                  <a:pt x="41677" y="3786"/>
                </a:lnTo>
                <a:lnTo>
                  <a:pt x="41277" y="4132"/>
                </a:lnTo>
                <a:lnTo>
                  <a:pt x="40876" y="4496"/>
                </a:lnTo>
                <a:lnTo>
                  <a:pt x="40112" y="5260"/>
                </a:lnTo>
                <a:lnTo>
                  <a:pt x="39329" y="6025"/>
                </a:lnTo>
                <a:lnTo>
                  <a:pt x="38565" y="6825"/>
                </a:lnTo>
                <a:lnTo>
                  <a:pt x="37801" y="7608"/>
                </a:lnTo>
                <a:lnTo>
                  <a:pt x="37036" y="8391"/>
                </a:lnTo>
                <a:lnTo>
                  <a:pt x="36236" y="9137"/>
                </a:lnTo>
                <a:lnTo>
                  <a:pt x="35835" y="9501"/>
                </a:lnTo>
                <a:lnTo>
                  <a:pt x="35417" y="9847"/>
                </a:lnTo>
                <a:lnTo>
                  <a:pt x="34998" y="10192"/>
                </a:lnTo>
                <a:lnTo>
                  <a:pt x="34579" y="10520"/>
                </a:lnTo>
                <a:lnTo>
                  <a:pt x="34143" y="10829"/>
                </a:lnTo>
                <a:lnTo>
                  <a:pt x="33706" y="11121"/>
                </a:lnTo>
                <a:lnTo>
                  <a:pt x="33251" y="11394"/>
                </a:lnTo>
                <a:lnTo>
                  <a:pt x="32778" y="11648"/>
                </a:lnTo>
                <a:lnTo>
                  <a:pt x="32304" y="11885"/>
                </a:lnTo>
                <a:lnTo>
                  <a:pt x="31813" y="12103"/>
                </a:lnTo>
                <a:lnTo>
                  <a:pt x="31303" y="12285"/>
                </a:lnTo>
                <a:lnTo>
                  <a:pt x="30794" y="12449"/>
                </a:lnTo>
                <a:lnTo>
                  <a:pt x="30248" y="12577"/>
                </a:lnTo>
                <a:lnTo>
                  <a:pt x="29702" y="12686"/>
                </a:lnTo>
                <a:lnTo>
                  <a:pt x="29138" y="12759"/>
                </a:lnTo>
                <a:lnTo>
                  <a:pt x="28574" y="12795"/>
                </a:lnTo>
                <a:lnTo>
                  <a:pt x="28028" y="12795"/>
                </a:lnTo>
                <a:lnTo>
                  <a:pt x="27482" y="12777"/>
                </a:lnTo>
                <a:lnTo>
                  <a:pt x="26954" y="12722"/>
                </a:lnTo>
                <a:lnTo>
                  <a:pt x="26426" y="12649"/>
                </a:lnTo>
                <a:lnTo>
                  <a:pt x="25916" y="12558"/>
                </a:lnTo>
                <a:lnTo>
                  <a:pt x="25407" y="12431"/>
                </a:lnTo>
                <a:lnTo>
                  <a:pt x="24915" y="12285"/>
                </a:lnTo>
                <a:lnTo>
                  <a:pt x="24424" y="12122"/>
                </a:lnTo>
                <a:lnTo>
                  <a:pt x="23933" y="11921"/>
                </a:lnTo>
                <a:lnTo>
                  <a:pt x="23441" y="11721"/>
                </a:lnTo>
                <a:lnTo>
                  <a:pt x="22968" y="11503"/>
                </a:lnTo>
                <a:lnTo>
                  <a:pt x="22495" y="11284"/>
                </a:lnTo>
                <a:lnTo>
                  <a:pt x="22022" y="11030"/>
                </a:lnTo>
                <a:lnTo>
                  <a:pt x="21567" y="10793"/>
                </a:lnTo>
                <a:lnTo>
                  <a:pt x="20639" y="10265"/>
                </a:lnTo>
                <a:lnTo>
                  <a:pt x="19729" y="9701"/>
                </a:lnTo>
                <a:lnTo>
                  <a:pt x="17909" y="8609"/>
                </a:lnTo>
                <a:lnTo>
                  <a:pt x="16980" y="8063"/>
                </a:lnTo>
                <a:lnTo>
                  <a:pt x="16052" y="7572"/>
                </a:lnTo>
                <a:lnTo>
                  <a:pt x="15579" y="7335"/>
                </a:lnTo>
                <a:lnTo>
                  <a:pt x="15106" y="7117"/>
                </a:lnTo>
                <a:lnTo>
                  <a:pt x="14633" y="6916"/>
                </a:lnTo>
                <a:lnTo>
                  <a:pt x="14141" y="6735"/>
                </a:lnTo>
                <a:lnTo>
                  <a:pt x="13577" y="6553"/>
                </a:lnTo>
                <a:lnTo>
                  <a:pt x="13031" y="6407"/>
                </a:lnTo>
                <a:lnTo>
                  <a:pt x="12485" y="6316"/>
                </a:lnTo>
                <a:lnTo>
                  <a:pt x="11976" y="6243"/>
                </a:lnTo>
                <a:lnTo>
                  <a:pt x="11466" y="6207"/>
                </a:lnTo>
                <a:lnTo>
                  <a:pt x="10993" y="6207"/>
                </a:lnTo>
                <a:lnTo>
                  <a:pt x="10520" y="6243"/>
                </a:lnTo>
                <a:lnTo>
                  <a:pt x="10046" y="6316"/>
                </a:lnTo>
                <a:lnTo>
                  <a:pt x="9610" y="6407"/>
                </a:lnTo>
                <a:lnTo>
                  <a:pt x="9173" y="6534"/>
                </a:lnTo>
                <a:lnTo>
                  <a:pt x="8754" y="6680"/>
                </a:lnTo>
                <a:lnTo>
                  <a:pt x="8336" y="6844"/>
                </a:lnTo>
                <a:lnTo>
                  <a:pt x="7935" y="7044"/>
                </a:lnTo>
                <a:lnTo>
                  <a:pt x="7535" y="7262"/>
                </a:lnTo>
                <a:lnTo>
                  <a:pt x="7153" y="7499"/>
                </a:lnTo>
                <a:lnTo>
                  <a:pt x="6770" y="7754"/>
                </a:lnTo>
                <a:lnTo>
                  <a:pt x="6407" y="8027"/>
                </a:lnTo>
                <a:lnTo>
                  <a:pt x="6043" y="8318"/>
                </a:lnTo>
                <a:lnTo>
                  <a:pt x="5679" y="8627"/>
                </a:lnTo>
                <a:lnTo>
                  <a:pt x="5333" y="8955"/>
                </a:lnTo>
                <a:lnTo>
                  <a:pt x="4641" y="9610"/>
                </a:lnTo>
                <a:lnTo>
                  <a:pt x="3968" y="10320"/>
                </a:lnTo>
                <a:lnTo>
                  <a:pt x="3294" y="11048"/>
                </a:lnTo>
                <a:lnTo>
                  <a:pt x="2621" y="11794"/>
                </a:lnTo>
                <a:lnTo>
                  <a:pt x="1948" y="12522"/>
                </a:lnTo>
                <a:lnTo>
                  <a:pt x="1274" y="13250"/>
                </a:lnTo>
                <a:lnTo>
                  <a:pt x="1201" y="13687"/>
                </a:lnTo>
                <a:lnTo>
                  <a:pt x="1092" y="14087"/>
                </a:lnTo>
                <a:lnTo>
                  <a:pt x="983" y="14488"/>
                </a:lnTo>
                <a:lnTo>
                  <a:pt x="874" y="14888"/>
                </a:lnTo>
                <a:lnTo>
                  <a:pt x="601" y="15689"/>
                </a:lnTo>
                <a:lnTo>
                  <a:pt x="310" y="16526"/>
                </a:lnTo>
                <a:lnTo>
                  <a:pt x="182" y="17254"/>
                </a:lnTo>
                <a:lnTo>
                  <a:pt x="73" y="17982"/>
                </a:lnTo>
                <a:lnTo>
                  <a:pt x="18" y="18710"/>
                </a:lnTo>
                <a:lnTo>
                  <a:pt x="0" y="19456"/>
                </a:lnTo>
                <a:lnTo>
                  <a:pt x="18" y="20202"/>
                </a:lnTo>
                <a:lnTo>
                  <a:pt x="73" y="20948"/>
                </a:lnTo>
                <a:lnTo>
                  <a:pt x="146" y="21695"/>
                </a:lnTo>
                <a:lnTo>
                  <a:pt x="273" y="22441"/>
                </a:lnTo>
                <a:lnTo>
                  <a:pt x="401" y="23187"/>
                </a:lnTo>
                <a:lnTo>
                  <a:pt x="583" y="23915"/>
                </a:lnTo>
                <a:lnTo>
                  <a:pt x="765" y="24661"/>
                </a:lnTo>
                <a:lnTo>
                  <a:pt x="983" y="25407"/>
                </a:lnTo>
                <a:lnTo>
                  <a:pt x="1238" y="26135"/>
                </a:lnTo>
                <a:lnTo>
                  <a:pt x="1493" y="26863"/>
                </a:lnTo>
                <a:lnTo>
                  <a:pt x="1784" y="27591"/>
                </a:lnTo>
                <a:lnTo>
                  <a:pt x="2075" y="28301"/>
                </a:lnTo>
                <a:lnTo>
                  <a:pt x="68667" y="28301"/>
                </a:lnTo>
                <a:lnTo>
                  <a:pt x="68594" y="27882"/>
                </a:lnTo>
                <a:lnTo>
                  <a:pt x="68503" y="27464"/>
                </a:lnTo>
                <a:lnTo>
                  <a:pt x="68430" y="27245"/>
                </a:lnTo>
                <a:lnTo>
                  <a:pt x="68339" y="27027"/>
                </a:lnTo>
                <a:lnTo>
                  <a:pt x="68248" y="26809"/>
                </a:lnTo>
                <a:lnTo>
                  <a:pt x="68139" y="26608"/>
                </a:lnTo>
                <a:lnTo>
                  <a:pt x="68012" y="26408"/>
                </a:lnTo>
                <a:lnTo>
                  <a:pt x="67884" y="26226"/>
                </a:lnTo>
                <a:lnTo>
                  <a:pt x="67757" y="26044"/>
                </a:lnTo>
                <a:lnTo>
                  <a:pt x="67611" y="25862"/>
                </a:lnTo>
                <a:lnTo>
                  <a:pt x="67302" y="25535"/>
                </a:lnTo>
                <a:lnTo>
                  <a:pt x="66956" y="25243"/>
                </a:lnTo>
                <a:lnTo>
                  <a:pt x="66611" y="24970"/>
                </a:lnTo>
                <a:lnTo>
                  <a:pt x="66228" y="24716"/>
                </a:lnTo>
                <a:lnTo>
                  <a:pt x="65828" y="24479"/>
                </a:lnTo>
                <a:lnTo>
                  <a:pt x="65428" y="24261"/>
                </a:lnTo>
                <a:lnTo>
                  <a:pt x="65009" y="24061"/>
                </a:lnTo>
                <a:lnTo>
                  <a:pt x="64590" y="23879"/>
                </a:lnTo>
                <a:lnTo>
                  <a:pt x="63753" y="23551"/>
                </a:lnTo>
                <a:lnTo>
                  <a:pt x="62934" y="23242"/>
                </a:lnTo>
                <a:lnTo>
                  <a:pt x="62607" y="23114"/>
                </a:lnTo>
                <a:lnTo>
                  <a:pt x="62243" y="22969"/>
                </a:lnTo>
                <a:lnTo>
                  <a:pt x="61478" y="22714"/>
                </a:lnTo>
                <a:lnTo>
                  <a:pt x="60677" y="22441"/>
                </a:lnTo>
                <a:lnTo>
                  <a:pt x="60277" y="22277"/>
                </a:lnTo>
                <a:lnTo>
                  <a:pt x="59895" y="22113"/>
                </a:lnTo>
                <a:lnTo>
                  <a:pt x="59513" y="21931"/>
                </a:lnTo>
                <a:lnTo>
                  <a:pt x="59149" y="21749"/>
                </a:lnTo>
                <a:lnTo>
                  <a:pt x="58803" y="21513"/>
                </a:lnTo>
                <a:lnTo>
                  <a:pt x="58475" y="21276"/>
                </a:lnTo>
                <a:lnTo>
                  <a:pt x="58330" y="21149"/>
                </a:lnTo>
                <a:lnTo>
                  <a:pt x="58184" y="21003"/>
                </a:lnTo>
                <a:lnTo>
                  <a:pt x="58057" y="20857"/>
                </a:lnTo>
                <a:lnTo>
                  <a:pt x="57929" y="20694"/>
                </a:lnTo>
                <a:lnTo>
                  <a:pt x="57820" y="20530"/>
                </a:lnTo>
                <a:lnTo>
                  <a:pt x="57729" y="20366"/>
                </a:lnTo>
                <a:lnTo>
                  <a:pt x="57638" y="20166"/>
                </a:lnTo>
                <a:lnTo>
                  <a:pt x="57565" y="19984"/>
                </a:lnTo>
                <a:lnTo>
                  <a:pt x="57493" y="19765"/>
                </a:lnTo>
                <a:lnTo>
                  <a:pt x="57438" y="19547"/>
                </a:lnTo>
                <a:lnTo>
                  <a:pt x="57402" y="19310"/>
                </a:lnTo>
                <a:lnTo>
                  <a:pt x="57365" y="19092"/>
                </a:lnTo>
                <a:lnTo>
                  <a:pt x="57347" y="18855"/>
                </a:lnTo>
                <a:lnTo>
                  <a:pt x="57347" y="18637"/>
                </a:lnTo>
                <a:lnTo>
                  <a:pt x="57365" y="18164"/>
                </a:lnTo>
                <a:lnTo>
                  <a:pt x="57420" y="17691"/>
                </a:lnTo>
                <a:lnTo>
                  <a:pt x="57511" y="17217"/>
                </a:lnTo>
                <a:lnTo>
                  <a:pt x="57620" y="16744"/>
                </a:lnTo>
                <a:lnTo>
                  <a:pt x="57747" y="16253"/>
                </a:lnTo>
                <a:lnTo>
                  <a:pt x="57893" y="15780"/>
                </a:lnTo>
                <a:lnTo>
                  <a:pt x="58075" y="15307"/>
                </a:lnTo>
                <a:lnTo>
                  <a:pt x="58421" y="14397"/>
                </a:lnTo>
                <a:lnTo>
                  <a:pt x="58785" y="13505"/>
                </a:lnTo>
                <a:lnTo>
                  <a:pt x="59094" y="12686"/>
                </a:lnTo>
                <a:lnTo>
                  <a:pt x="59385" y="11648"/>
                </a:lnTo>
                <a:lnTo>
                  <a:pt x="59676" y="10575"/>
                </a:lnTo>
                <a:lnTo>
                  <a:pt x="59786" y="10029"/>
                </a:lnTo>
                <a:lnTo>
                  <a:pt x="59913" y="9464"/>
                </a:lnTo>
                <a:lnTo>
                  <a:pt x="60004" y="8900"/>
                </a:lnTo>
                <a:lnTo>
                  <a:pt x="60077" y="8336"/>
                </a:lnTo>
                <a:lnTo>
                  <a:pt x="60131" y="7772"/>
                </a:lnTo>
                <a:lnTo>
                  <a:pt x="60150" y="7189"/>
                </a:lnTo>
                <a:lnTo>
                  <a:pt x="60131" y="6625"/>
                </a:lnTo>
                <a:lnTo>
                  <a:pt x="60095" y="6061"/>
                </a:lnTo>
                <a:lnTo>
                  <a:pt x="60004" y="5497"/>
                </a:lnTo>
                <a:lnTo>
                  <a:pt x="59949" y="5224"/>
                </a:lnTo>
                <a:lnTo>
                  <a:pt x="59877" y="4951"/>
                </a:lnTo>
                <a:lnTo>
                  <a:pt x="59804" y="4660"/>
                </a:lnTo>
                <a:lnTo>
                  <a:pt x="59713" y="4387"/>
                </a:lnTo>
                <a:lnTo>
                  <a:pt x="59604" y="4114"/>
                </a:lnTo>
                <a:lnTo>
                  <a:pt x="59476" y="3841"/>
                </a:lnTo>
                <a:lnTo>
                  <a:pt x="59331" y="3586"/>
                </a:lnTo>
                <a:lnTo>
                  <a:pt x="59185" y="3331"/>
                </a:lnTo>
                <a:lnTo>
                  <a:pt x="59040" y="3076"/>
                </a:lnTo>
                <a:lnTo>
                  <a:pt x="58876" y="2858"/>
                </a:lnTo>
                <a:lnTo>
                  <a:pt x="58694" y="2621"/>
                </a:lnTo>
                <a:lnTo>
                  <a:pt x="58512" y="2421"/>
                </a:lnTo>
                <a:lnTo>
                  <a:pt x="58330" y="2221"/>
                </a:lnTo>
                <a:lnTo>
                  <a:pt x="58148" y="2021"/>
                </a:lnTo>
                <a:lnTo>
                  <a:pt x="57948" y="1839"/>
                </a:lnTo>
                <a:lnTo>
                  <a:pt x="57729" y="1675"/>
                </a:lnTo>
                <a:lnTo>
                  <a:pt x="57511" y="1511"/>
                </a:lnTo>
                <a:lnTo>
                  <a:pt x="57292" y="1347"/>
                </a:lnTo>
                <a:lnTo>
                  <a:pt x="56837" y="1074"/>
                </a:lnTo>
                <a:lnTo>
                  <a:pt x="56364" y="820"/>
                </a:lnTo>
                <a:lnTo>
                  <a:pt x="55873" y="619"/>
                </a:lnTo>
                <a:lnTo>
                  <a:pt x="55345" y="437"/>
                </a:lnTo>
                <a:lnTo>
                  <a:pt x="54817" y="292"/>
                </a:lnTo>
                <a:lnTo>
                  <a:pt x="54271" y="183"/>
                </a:lnTo>
                <a:lnTo>
                  <a:pt x="53707" y="92"/>
                </a:lnTo>
                <a:lnTo>
                  <a:pt x="53143" y="37"/>
                </a:lnTo>
                <a:lnTo>
                  <a:pt x="5257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3"/>
          <p:cNvSpPr/>
          <p:nvPr/>
        </p:nvSpPr>
        <p:spPr>
          <a:xfrm>
            <a:off x="0" y="0"/>
            <a:ext cx="1444495" cy="1210648"/>
          </a:xfrm>
          <a:custGeom>
            <a:avLst/>
            <a:gdLst/>
            <a:ahLst/>
            <a:cxnLst/>
            <a:rect l="l" t="t" r="r" b="b"/>
            <a:pathLst>
              <a:path w="43388" h="36364" extrusionOk="0">
                <a:moveTo>
                  <a:pt x="0" y="1"/>
                </a:moveTo>
                <a:lnTo>
                  <a:pt x="0" y="31231"/>
                </a:lnTo>
                <a:lnTo>
                  <a:pt x="546" y="31741"/>
                </a:lnTo>
                <a:lnTo>
                  <a:pt x="1092" y="32232"/>
                </a:lnTo>
                <a:lnTo>
                  <a:pt x="1638" y="32705"/>
                </a:lnTo>
                <a:lnTo>
                  <a:pt x="2220" y="33160"/>
                </a:lnTo>
                <a:lnTo>
                  <a:pt x="2785" y="33597"/>
                </a:lnTo>
                <a:lnTo>
                  <a:pt x="3385" y="34016"/>
                </a:lnTo>
                <a:lnTo>
                  <a:pt x="3968" y="34416"/>
                </a:lnTo>
                <a:lnTo>
                  <a:pt x="4586" y="34780"/>
                </a:lnTo>
                <a:lnTo>
                  <a:pt x="4987" y="34980"/>
                </a:lnTo>
                <a:lnTo>
                  <a:pt x="5387" y="35180"/>
                </a:lnTo>
                <a:lnTo>
                  <a:pt x="5788" y="35362"/>
                </a:lnTo>
                <a:lnTo>
                  <a:pt x="6206" y="35526"/>
                </a:lnTo>
                <a:lnTo>
                  <a:pt x="6625" y="35672"/>
                </a:lnTo>
                <a:lnTo>
                  <a:pt x="7043" y="35799"/>
                </a:lnTo>
                <a:lnTo>
                  <a:pt x="7480" y="35927"/>
                </a:lnTo>
                <a:lnTo>
                  <a:pt x="7899" y="36018"/>
                </a:lnTo>
                <a:lnTo>
                  <a:pt x="8335" y="36109"/>
                </a:lnTo>
                <a:lnTo>
                  <a:pt x="8772" y="36181"/>
                </a:lnTo>
                <a:lnTo>
                  <a:pt x="9209" y="36254"/>
                </a:lnTo>
                <a:lnTo>
                  <a:pt x="9646" y="36291"/>
                </a:lnTo>
                <a:lnTo>
                  <a:pt x="10101" y="36327"/>
                </a:lnTo>
                <a:lnTo>
                  <a:pt x="10538" y="36363"/>
                </a:lnTo>
                <a:lnTo>
                  <a:pt x="11429" y="36363"/>
                </a:lnTo>
                <a:lnTo>
                  <a:pt x="11866" y="36345"/>
                </a:lnTo>
                <a:lnTo>
                  <a:pt x="12321" y="36327"/>
                </a:lnTo>
                <a:lnTo>
                  <a:pt x="12758" y="36291"/>
                </a:lnTo>
                <a:lnTo>
                  <a:pt x="13213" y="36236"/>
                </a:lnTo>
                <a:lnTo>
                  <a:pt x="13650" y="36163"/>
                </a:lnTo>
                <a:lnTo>
                  <a:pt x="14105" y="36090"/>
                </a:lnTo>
                <a:lnTo>
                  <a:pt x="14541" y="36018"/>
                </a:lnTo>
                <a:lnTo>
                  <a:pt x="14978" y="35908"/>
                </a:lnTo>
                <a:lnTo>
                  <a:pt x="15852" y="35690"/>
                </a:lnTo>
                <a:lnTo>
                  <a:pt x="16725" y="35417"/>
                </a:lnTo>
                <a:lnTo>
                  <a:pt x="17581" y="35126"/>
                </a:lnTo>
                <a:lnTo>
                  <a:pt x="18418" y="34780"/>
                </a:lnTo>
                <a:lnTo>
                  <a:pt x="18873" y="34580"/>
                </a:lnTo>
                <a:lnTo>
                  <a:pt x="19328" y="34361"/>
                </a:lnTo>
                <a:lnTo>
                  <a:pt x="19765" y="34125"/>
                </a:lnTo>
                <a:lnTo>
                  <a:pt x="20202" y="33888"/>
                </a:lnTo>
                <a:lnTo>
                  <a:pt x="20620" y="33634"/>
                </a:lnTo>
                <a:lnTo>
                  <a:pt x="21021" y="33379"/>
                </a:lnTo>
                <a:lnTo>
                  <a:pt x="21421" y="33106"/>
                </a:lnTo>
                <a:lnTo>
                  <a:pt x="21803" y="32815"/>
                </a:lnTo>
                <a:lnTo>
                  <a:pt x="22167" y="32523"/>
                </a:lnTo>
                <a:lnTo>
                  <a:pt x="22531" y="32214"/>
                </a:lnTo>
                <a:lnTo>
                  <a:pt x="22895" y="31905"/>
                </a:lnTo>
                <a:lnTo>
                  <a:pt x="23223" y="31577"/>
                </a:lnTo>
                <a:lnTo>
                  <a:pt x="23568" y="31231"/>
                </a:lnTo>
                <a:lnTo>
                  <a:pt x="23878" y="30885"/>
                </a:lnTo>
                <a:lnTo>
                  <a:pt x="24187" y="30540"/>
                </a:lnTo>
                <a:lnTo>
                  <a:pt x="24478" y="30176"/>
                </a:lnTo>
                <a:lnTo>
                  <a:pt x="24770" y="29793"/>
                </a:lnTo>
                <a:lnTo>
                  <a:pt x="25043" y="29411"/>
                </a:lnTo>
                <a:lnTo>
                  <a:pt x="25316" y="29029"/>
                </a:lnTo>
                <a:lnTo>
                  <a:pt x="25570" y="28629"/>
                </a:lnTo>
                <a:lnTo>
                  <a:pt x="25825" y="28210"/>
                </a:lnTo>
                <a:lnTo>
                  <a:pt x="26044" y="27791"/>
                </a:lnTo>
                <a:lnTo>
                  <a:pt x="26280" y="27373"/>
                </a:lnTo>
                <a:lnTo>
                  <a:pt x="26480" y="26954"/>
                </a:lnTo>
                <a:lnTo>
                  <a:pt x="26699" y="26499"/>
                </a:lnTo>
                <a:lnTo>
                  <a:pt x="26881" y="26062"/>
                </a:lnTo>
                <a:lnTo>
                  <a:pt x="27063" y="25607"/>
                </a:lnTo>
                <a:lnTo>
                  <a:pt x="27245" y="25153"/>
                </a:lnTo>
                <a:lnTo>
                  <a:pt x="27409" y="24679"/>
                </a:lnTo>
                <a:lnTo>
                  <a:pt x="27554" y="24224"/>
                </a:lnTo>
                <a:lnTo>
                  <a:pt x="27700" y="23733"/>
                </a:lnTo>
                <a:lnTo>
                  <a:pt x="27827" y="23260"/>
                </a:lnTo>
                <a:lnTo>
                  <a:pt x="28027" y="22404"/>
                </a:lnTo>
                <a:lnTo>
                  <a:pt x="28209" y="21567"/>
                </a:lnTo>
                <a:lnTo>
                  <a:pt x="28373" y="20730"/>
                </a:lnTo>
                <a:lnTo>
                  <a:pt x="28537" y="19911"/>
                </a:lnTo>
                <a:lnTo>
                  <a:pt x="28737" y="19110"/>
                </a:lnTo>
                <a:lnTo>
                  <a:pt x="28956" y="18309"/>
                </a:lnTo>
                <a:lnTo>
                  <a:pt x="29083" y="17909"/>
                </a:lnTo>
                <a:lnTo>
                  <a:pt x="29228" y="17509"/>
                </a:lnTo>
                <a:lnTo>
                  <a:pt x="29374" y="17126"/>
                </a:lnTo>
                <a:lnTo>
                  <a:pt x="29556" y="16726"/>
                </a:lnTo>
                <a:lnTo>
                  <a:pt x="29702" y="16326"/>
                </a:lnTo>
                <a:lnTo>
                  <a:pt x="29865" y="15962"/>
                </a:lnTo>
                <a:lnTo>
                  <a:pt x="30047" y="15598"/>
                </a:lnTo>
                <a:lnTo>
                  <a:pt x="30229" y="15234"/>
                </a:lnTo>
                <a:lnTo>
                  <a:pt x="30430" y="14906"/>
                </a:lnTo>
                <a:lnTo>
                  <a:pt x="30648" y="14560"/>
                </a:lnTo>
                <a:lnTo>
                  <a:pt x="30885" y="14251"/>
                </a:lnTo>
                <a:lnTo>
                  <a:pt x="31121" y="13942"/>
                </a:lnTo>
                <a:lnTo>
                  <a:pt x="31358" y="13632"/>
                </a:lnTo>
                <a:lnTo>
                  <a:pt x="31631" y="13341"/>
                </a:lnTo>
                <a:lnTo>
                  <a:pt x="31886" y="13050"/>
                </a:lnTo>
                <a:lnTo>
                  <a:pt x="32177" y="12777"/>
                </a:lnTo>
                <a:lnTo>
                  <a:pt x="32468" y="12504"/>
                </a:lnTo>
                <a:lnTo>
                  <a:pt x="32759" y="12249"/>
                </a:lnTo>
                <a:lnTo>
                  <a:pt x="33396" y="11721"/>
                </a:lnTo>
                <a:lnTo>
                  <a:pt x="34070" y="11266"/>
                </a:lnTo>
                <a:lnTo>
                  <a:pt x="34816" y="10793"/>
                </a:lnTo>
                <a:lnTo>
                  <a:pt x="36381" y="9810"/>
                </a:lnTo>
                <a:lnTo>
                  <a:pt x="37200" y="9301"/>
                </a:lnTo>
                <a:lnTo>
                  <a:pt x="38019" y="8773"/>
                </a:lnTo>
                <a:lnTo>
                  <a:pt x="38838" y="8227"/>
                </a:lnTo>
                <a:lnTo>
                  <a:pt x="39220" y="7936"/>
                </a:lnTo>
                <a:lnTo>
                  <a:pt x="39620" y="7645"/>
                </a:lnTo>
                <a:lnTo>
                  <a:pt x="39984" y="7353"/>
                </a:lnTo>
                <a:lnTo>
                  <a:pt x="40367" y="7044"/>
                </a:lnTo>
                <a:lnTo>
                  <a:pt x="40712" y="6716"/>
                </a:lnTo>
                <a:lnTo>
                  <a:pt x="41058" y="6389"/>
                </a:lnTo>
                <a:lnTo>
                  <a:pt x="41368" y="6061"/>
                </a:lnTo>
                <a:lnTo>
                  <a:pt x="41677" y="5697"/>
                </a:lnTo>
                <a:lnTo>
                  <a:pt x="41968" y="5351"/>
                </a:lnTo>
                <a:lnTo>
                  <a:pt x="42223" y="4969"/>
                </a:lnTo>
                <a:lnTo>
                  <a:pt x="42478" y="4587"/>
                </a:lnTo>
                <a:lnTo>
                  <a:pt x="42696" y="4205"/>
                </a:lnTo>
                <a:lnTo>
                  <a:pt x="42878" y="3786"/>
                </a:lnTo>
                <a:lnTo>
                  <a:pt x="43042" y="3368"/>
                </a:lnTo>
                <a:lnTo>
                  <a:pt x="43169" y="2931"/>
                </a:lnTo>
                <a:lnTo>
                  <a:pt x="43279" y="2494"/>
                </a:lnTo>
                <a:lnTo>
                  <a:pt x="43351" y="2021"/>
                </a:lnTo>
                <a:lnTo>
                  <a:pt x="43388" y="1548"/>
                </a:lnTo>
                <a:lnTo>
                  <a:pt x="43388" y="1147"/>
                </a:lnTo>
                <a:lnTo>
                  <a:pt x="43370" y="765"/>
                </a:lnTo>
                <a:lnTo>
                  <a:pt x="43315" y="383"/>
                </a:lnTo>
                <a:lnTo>
                  <a:pt x="4324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3"/>
          <p:cNvSpPr/>
          <p:nvPr/>
        </p:nvSpPr>
        <p:spPr>
          <a:xfrm rot="5400000">
            <a:off x="21988" y="4092375"/>
            <a:ext cx="903584" cy="1176737"/>
          </a:xfrm>
          <a:custGeom>
            <a:avLst/>
            <a:gdLst/>
            <a:ahLst/>
            <a:cxnLst/>
            <a:rect l="l" t="t" r="r" b="b"/>
            <a:pathLst>
              <a:path w="28538" h="37165" extrusionOk="0">
                <a:moveTo>
                  <a:pt x="26263" y="1"/>
                </a:moveTo>
                <a:lnTo>
                  <a:pt x="25899" y="19"/>
                </a:lnTo>
                <a:lnTo>
                  <a:pt x="25535" y="56"/>
                </a:lnTo>
                <a:lnTo>
                  <a:pt x="25171" y="92"/>
                </a:lnTo>
                <a:lnTo>
                  <a:pt x="24825" y="165"/>
                </a:lnTo>
                <a:lnTo>
                  <a:pt x="24479" y="237"/>
                </a:lnTo>
                <a:lnTo>
                  <a:pt x="24152" y="328"/>
                </a:lnTo>
                <a:lnTo>
                  <a:pt x="23806" y="438"/>
                </a:lnTo>
                <a:lnTo>
                  <a:pt x="23478" y="565"/>
                </a:lnTo>
                <a:lnTo>
                  <a:pt x="23169" y="692"/>
                </a:lnTo>
                <a:lnTo>
                  <a:pt x="22859" y="838"/>
                </a:lnTo>
                <a:lnTo>
                  <a:pt x="22550" y="1002"/>
                </a:lnTo>
                <a:lnTo>
                  <a:pt x="22241" y="1184"/>
                </a:lnTo>
                <a:lnTo>
                  <a:pt x="21949" y="1366"/>
                </a:lnTo>
                <a:lnTo>
                  <a:pt x="21658" y="1566"/>
                </a:lnTo>
                <a:lnTo>
                  <a:pt x="21367" y="1766"/>
                </a:lnTo>
                <a:lnTo>
                  <a:pt x="21094" y="1985"/>
                </a:lnTo>
                <a:lnTo>
                  <a:pt x="20821" y="2203"/>
                </a:lnTo>
                <a:lnTo>
                  <a:pt x="20293" y="2676"/>
                </a:lnTo>
                <a:lnTo>
                  <a:pt x="19784" y="3186"/>
                </a:lnTo>
                <a:lnTo>
                  <a:pt x="19311" y="3732"/>
                </a:lnTo>
                <a:lnTo>
                  <a:pt x="18837" y="4296"/>
                </a:lnTo>
                <a:lnTo>
                  <a:pt x="18401" y="4878"/>
                </a:lnTo>
                <a:lnTo>
                  <a:pt x="17982" y="5497"/>
                </a:lnTo>
                <a:lnTo>
                  <a:pt x="17618" y="6098"/>
                </a:lnTo>
                <a:lnTo>
                  <a:pt x="17254" y="6735"/>
                </a:lnTo>
                <a:lnTo>
                  <a:pt x="16599" y="7991"/>
                </a:lnTo>
                <a:lnTo>
                  <a:pt x="15944" y="9246"/>
                </a:lnTo>
                <a:lnTo>
                  <a:pt x="15616" y="9865"/>
                </a:lnTo>
                <a:lnTo>
                  <a:pt x="15288" y="10484"/>
                </a:lnTo>
                <a:lnTo>
                  <a:pt x="14943" y="11084"/>
                </a:lnTo>
                <a:lnTo>
                  <a:pt x="14579" y="11685"/>
                </a:lnTo>
                <a:lnTo>
                  <a:pt x="14215" y="12267"/>
                </a:lnTo>
                <a:lnTo>
                  <a:pt x="13814" y="12832"/>
                </a:lnTo>
                <a:lnTo>
                  <a:pt x="13378" y="13359"/>
                </a:lnTo>
                <a:lnTo>
                  <a:pt x="12923" y="13887"/>
                </a:lnTo>
                <a:lnTo>
                  <a:pt x="12686" y="14142"/>
                </a:lnTo>
                <a:lnTo>
                  <a:pt x="12449" y="14379"/>
                </a:lnTo>
                <a:lnTo>
                  <a:pt x="12176" y="14615"/>
                </a:lnTo>
                <a:lnTo>
                  <a:pt x="11922" y="14852"/>
                </a:lnTo>
                <a:lnTo>
                  <a:pt x="11357" y="15325"/>
                </a:lnTo>
                <a:lnTo>
                  <a:pt x="10793" y="15780"/>
                </a:lnTo>
                <a:lnTo>
                  <a:pt x="10211" y="16199"/>
                </a:lnTo>
                <a:lnTo>
                  <a:pt x="9592" y="16599"/>
                </a:lnTo>
                <a:lnTo>
                  <a:pt x="8973" y="16981"/>
                </a:lnTo>
                <a:lnTo>
                  <a:pt x="8354" y="17363"/>
                </a:lnTo>
                <a:lnTo>
                  <a:pt x="7099" y="18091"/>
                </a:lnTo>
                <a:lnTo>
                  <a:pt x="5825" y="18837"/>
                </a:lnTo>
                <a:lnTo>
                  <a:pt x="5206" y="19238"/>
                </a:lnTo>
                <a:lnTo>
                  <a:pt x="4587" y="19638"/>
                </a:lnTo>
                <a:lnTo>
                  <a:pt x="3987" y="20057"/>
                </a:lnTo>
                <a:lnTo>
                  <a:pt x="3404" y="20512"/>
                </a:lnTo>
                <a:lnTo>
                  <a:pt x="2840" y="20985"/>
                </a:lnTo>
                <a:lnTo>
                  <a:pt x="2294" y="21495"/>
                </a:lnTo>
                <a:lnTo>
                  <a:pt x="2039" y="21768"/>
                </a:lnTo>
                <a:lnTo>
                  <a:pt x="1803" y="22059"/>
                </a:lnTo>
                <a:lnTo>
                  <a:pt x="1566" y="22368"/>
                </a:lnTo>
                <a:lnTo>
                  <a:pt x="1366" y="22659"/>
                </a:lnTo>
                <a:lnTo>
                  <a:pt x="1166" y="22969"/>
                </a:lnTo>
                <a:lnTo>
                  <a:pt x="984" y="23296"/>
                </a:lnTo>
                <a:lnTo>
                  <a:pt x="820" y="23624"/>
                </a:lnTo>
                <a:lnTo>
                  <a:pt x="656" y="23952"/>
                </a:lnTo>
                <a:lnTo>
                  <a:pt x="529" y="24279"/>
                </a:lnTo>
                <a:lnTo>
                  <a:pt x="401" y="24607"/>
                </a:lnTo>
                <a:lnTo>
                  <a:pt x="292" y="24953"/>
                </a:lnTo>
                <a:lnTo>
                  <a:pt x="219" y="25298"/>
                </a:lnTo>
                <a:lnTo>
                  <a:pt x="128" y="25626"/>
                </a:lnTo>
                <a:lnTo>
                  <a:pt x="74" y="25972"/>
                </a:lnTo>
                <a:lnTo>
                  <a:pt x="37" y="26336"/>
                </a:lnTo>
                <a:lnTo>
                  <a:pt x="1" y="26681"/>
                </a:lnTo>
                <a:lnTo>
                  <a:pt x="1" y="27027"/>
                </a:lnTo>
                <a:lnTo>
                  <a:pt x="1" y="27373"/>
                </a:lnTo>
                <a:lnTo>
                  <a:pt x="19" y="27737"/>
                </a:lnTo>
                <a:lnTo>
                  <a:pt x="55" y="28083"/>
                </a:lnTo>
                <a:lnTo>
                  <a:pt x="92" y="28429"/>
                </a:lnTo>
                <a:lnTo>
                  <a:pt x="165" y="28774"/>
                </a:lnTo>
                <a:lnTo>
                  <a:pt x="237" y="29120"/>
                </a:lnTo>
                <a:lnTo>
                  <a:pt x="347" y="29466"/>
                </a:lnTo>
                <a:lnTo>
                  <a:pt x="456" y="29812"/>
                </a:lnTo>
                <a:lnTo>
                  <a:pt x="583" y="30158"/>
                </a:lnTo>
                <a:lnTo>
                  <a:pt x="729" y="30485"/>
                </a:lnTo>
                <a:lnTo>
                  <a:pt x="893" y="30813"/>
                </a:lnTo>
                <a:lnTo>
                  <a:pt x="1075" y="31140"/>
                </a:lnTo>
                <a:lnTo>
                  <a:pt x="1257" y="31468"/>
                </a:lnTo>
                <a:lnTo>
                  <a:pt x="1475" y="31777"/>
                </a:lnTo>
                <a:lnTo>
                  <a:pt x="1693" y="32087"/>
                </a:lnTo>
                <a:lnTo>
                  <a:pt x="1948" y="32433"/>
                </a:lnTo>
                <a:lnTo>
                  <a:pt x="2221" y="32760"/>
                </a:lnTo>
                <a:lnTo>
                  <a:pt x="2512" y="33051"/>
                </a:lnTo>
                <a:lnTo>
                  <a:pt x="2804" y="33361"/>
                </a:lnTo>
                <a:lnTo>
                  <a:pt x="3113" y="33634"/>
                </a:lnTo>
                <a:lnTo>
                  <a:pt x="3422" y="33907"/>
                </a:lnTo>
                <a:lnTo>
                  <a:pt x="3750" y="34162"/>
                </a:lnTo>
                <a:lnTo>
                  <a:pt x="4078" y="34416"/>
                </a:lnTo>
                <a:lnTo>
                  <a:pt x="4423" y="34653"/>
                </a:lnTo>
                <a:lnTo>
                  <a:pt x="4769" y="34871"/>
                </a:lnTo>
                <a:lnTo>
                  <a:pt x="5115" y="35090"/>
                </a:lnTo>
                <a:lnTo>
                  <a:pt x="5479" y="35290"/>
                </a:lnTo>
                <a:lnTo>
                  <a:pt x="5861" y="35472"/>
                </a:lnTo>
                <a:lnTo>
                  <a:pt x="6225" y="35654"/>
                </a:lnTo>
                <a:lnTo>
                  <a:pt x="6607" y="35818"/>
                </a:lnTo>
                <a:lnTo>
                  <a:pt x="7008" y="35963"/>
                </a:lnTo>
                <a:lnTo>
                  <a:pt x="7390" y="36109"/>
                </a:lnTo>
                <a:lnTo>
                  <a:pt x="7790" y="36254"/>
                </a:lnTo>
                <a:lnTo>
                  <a:pt x="8591" y="36491"/>
                </a:lnTo>
                <a:lnTo>
                  <a:pt x="9410" y="36691"/>
                </a:lnTo>
                <a:lnTo>
                  <a:pt x="10247" y="36855"/>
                </a:lnTo>
                <a:lnTo>
                  <a:pt x="11084" y="36982"/>
                </a:lnTo>
                <a:lnTo>
                  <a:pt x="11922" y="37073"/>
                </a:lnTo>
                <a:lnTo>
                  <a:pt x="12777" y="37128"/>
                </a:lnTo>
                <a:lnTo>
                  <a:pt x="13614" y="37146"/>
                </a:lnTo>
                <a:lnTo>
                  <a:pt x="14524" y="37164"/>
                </a:lnTo>
                <a:lnTo>
                  <a:pt x="15452" y="37146"/>
                </a:lnTo>
                <a:lnTo>
                  <a:pt x="16380" y="37128"/>
                </a:lnTo>
                <a:lnTo>
                  <a:pt x="17309" y="37073"/>
                </a:lnTo>
                <a:lnTo>
                  <a:pt x="18237" y="37001"/>
                </a:lnTo>
                <a:lnTo>
                  <a:pt x="19165" y="36910"/>
                </a:lnTo>
                <a:lnTo>
                  <a:pt x="20093" y="36800"/>
                </a:lnTo>
                <a:lnTo>
                  <a:pt x="21039" y="36691"/>
                </a:lnTo>
                <a:lnTo>
                  <a:pt x="21968" y="36546"/>
                </a:lnTo>
                <a:lnTo>
                  <a:pt x="22914" y="36400"/>
                </a:lnTo>
                <a:lnTo>
                  <a:pt x="24789" y="36072"/>
                </a:lnTo>
                <a:lnTo>
                  <a:pt x="26663" y="35708"/>
                </a:lnTo>
                <a:lnTo>
                  <a:pt x="28538" y="35326"/>
                </a:lnTo>
                <a:lnTo>
                  <a:pt x="28538" y="219"/>
                </a:lnTo>
                <a:lnTo>
                  <a:pt x="27974" y="110"/>
                </a:lnTo>
                <a:lnTo>
                  <a:pt x="27409" y="56"/>
                </a:lnTo>
                <a:lnTo>
                  <a:pt x="27009" y="19"/>
                </a:lnTo>
                <a:lnTo>
                  <a:pt x="2662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3"/>
          <p:cNvSpPr/>
          <p:nvPr/>
        </p:nvSpPr>
        <p:spPr>
          <a:xfrm flipH="1">
            <a:off x="8801525" y="1948800"/>
            <a:ext cx="371050" cy="2562225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662978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1" name="Google Shape;1951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2" name="Google Shape;1952;p9"/>
          <p:cNvSpPr txBox="1">
            <a:spLocks noGrp="1"/>
          </p:cNvSpPr>
          <p:nvPr>
            <p:ph type="title"/>
          </p:nvPr>
        </p:nvSpPr>
        <p:spPr>
          <a:xfrm>
            <a:off x="713100" y="1538600"/>
            <a:ext cx="439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53" name="Google Shape;1953;p9"/>
          <p:cNvSpPr txBox="1">
            <a:spLocks noGrp="1"/>
          </p:cNvSpPr>
          <p:nvPr>
            <p:ph type="subTitle" idx="1"/>
          </p:nvPr>
        </p:nvSpPr>
        <p:spPr>
          <a:xfrm>
            <a:off x="713100" y="2380400"/>
            <a:ext cx="4392300" cy="115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4" name="Google Shape;1954;p9"/>
          <p:cNvSpPr/>
          <p:nvPr/>
        </p:nvSpPr>
        <p:spPr>
          <a:xfrm rot="-3130053">
            <a:off x="296935" y="4507249"/>
            <a:ext cx="1019550" cy="950215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5" name="Google Shape;1955;p9"/>
          <p:cNvGrpSpPr/>
          <p:nvPr/>
        </p:nvGrpSpPr>
        <p:grpSpPr>
          <a:xfrm rot="1430873">
            <a:off x="8236816" y="3166804"/>
            <a:ext cx="656690" cy="603905"/>
            <a:chOff x="8303804" y="114783"/>
            <a:chExt cx="656706" cy="603919"/>
          </a:xfrm>
        </p:grpSpPr>
        <p:grpSp>
          <p:nvGrpSpPr>
            <p:cNvPr id="1956" name="Google Shape;1956;p9"/>
            <p:cNvGrpSpPr/>
            <p:nvPr/>
          </p:nvGrpSpPr>
          <p:grpSpPr>
            <a:xfrm>
              <a:off x="8303804" y="114783"/>
              <a:ext cx="656706" cy="603919"/>
              <a:chOff x="8303804" y="114783"/>
              <a:chExt cx="656706" cy="603919"/>
            </a:xfrm>
          </p:grpSpPr>
          <p:sp>
            <p:nvSpPr>
              <p:cNvPr id="1957" name="Google Shape;1957;p9"/>
              <p:cNvSpPr/>
              <p:nvPr/>
            </p:nvSpPr>
            <p:spPr>
              <a:xfrm>
                <a:off x="8436187" y="116485"/>
                <a:ext cx="392417" cy="193399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636" extrusionOk="0">
                    <a:moveTo>
                      <a:pt x="3743" y="1"/>
                    </a:moveTo>
                    <a:cubicBezTo>
                      <a:pt x="3234" y="1"/>
                      <a:pt x="2728" y="49"/>
                      <a:pt x="2239" y="179"/>
                    </a:cubicBezTo>
                    <a:cubicBezTo>
                      <a:pt x="1401" y="411"/>
                      <a:pt x="607" y="901"/>
                      <a:pt x="170" y="1660"/>
                    </a:cubicBezTo>
                    <a:cubicBezTo>
                      <a:pt x="0" y="1945"/>
                      <a:pt x="27" y="2177"/>
                      <a:pt x="27" y="2471"/>
                    </a:cubicBezTo>
                    <a:cubicBezTo>
                      <a:pt x="419" y="2775"/>
                      <a:pt x="848" y="3158"/>
                      <a:pt x="1294" y="3346"/>
                    </a:cubicBezTo>
                    <a:cubicBezTo>
                      <a:pt x="1472" y="3426"/>
                      <a:pt x="1677" y="3471"/>
                      <a:pt x="1874" y="3506"/>
                    </a:cubicBezTo>
                    <a:cubicBezTo>
                      <a:pt x="2318" y="3593"/>
                      <a:pt x="2771" y="3635"/>
                      <a:pt x="3223" y="3635"/>
                    </a:cubicBezTo>
                    <a:cubicBezTo>
                      <a:pt x="4313" y="3635"/>
                      <a:pt x="5404" y="3388"/>
                      <a:pt x="6388" y="2909"/>
                    </a:cubicBezTo>
                    <a:cubicBezTo>
                      <a:pt x="6771" y="2721"/>
                      <a:pt x="7146" y="2489"/>
                      <a:pt x="7378" y="2132"/>
                    </a:cubicBezTo>
                    <a:cubicBezTo>
                      <a:pt x="7369" y="2123"/>
                      <a:pt x="7369" y="2115"/>
                      <a:pt x="7360" y="2097"/>
                    </a:cubicBezTo>
                    <a:cubicBezTo>
                      <a:pt x="7333" y="1990"/>
                      <a:pt x="7342" y="1874"/>
                      <a:pt x="7333" y="1758"/>
                    </a:cubicBezTo>
                    <a:cubicBezTo>
                      <a:pt x="7298" y="1214"/>
                      <a:pt x="6896" y="741"/>
                      <a:pt x="6414" y="473"/>
                    </a:cubicBezTo>
                    <a:cubicBezTo>
                      <a:pt x="5942" y="205"/>
                      <a:pt x="5379" y="125"/>
                      <a:pt x="4835" y="63"/>
                    </a:cubicBezTo>
                    <a:cubicBezTo>
                      <a:pt x="4474" y="25"/>
                      <a:pt x="4108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9"/>
              <p:cNvSpPr/>
              <p:nvPr/>
            </p:nvSpPr>
            <p:spPr>
              <a:xfrm>
                <a:off x="8431400" y="114783"/>
                <a:ext cx="401938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3775" extrusionOk="0">
                    <a:moveTo>
                      <a:pt x="3739" y="1"/>
                    </a:moveTo>
                    <a:cubicBezTo>
                      <a:pt x="2321" y="1"/>
                      <a:pt x="863" y="428"/>
                      <a:pt x="135" y="1718"/>
                    </a:cubicBezTo>
                    <a:cubicBezTo>
                      <a:pt x="1" y="1977"/>
                      <a:pt x="19" y="2280"/>
                      <a:pt x="19" y="2548"/>
                    </a:cubicBezTo>
                    <a:cubicBezTo>
                      <a:pt x="295" y="2762"/>
                      <a:pt x="563" y="2994"/>
                      <a:pt x="857" y="3199"/>
                    </a:cubicBezTo>
                    <a:cubicBezTo>
                      <a:pt x="1419" y="3619"/>
                      <a:pt x="2142" y="3708"/>
                      <a:pt x="2820" y="3761"/>
                    </a:cubicBezTo>
                    <a:cubicBezTo>
                      <a:pt x="2969" y="3770"/>
                      <a:pt x="3118" y="3774"/>
                      <a:pt x="3267" y="3774"/>
                    </a:cubicBezTo>
                    <a:cubicBezTo>
                      <a:pt x="4477" y="3774"/>
                      <a:pt x="5690" y="3484"/>
                      <a:pt x="6754" y="2896"/>
                    </a:cubicBezTo>
                    <a:cubicBezTo>
                      <a:pt x="7057" y="2718"/>
                      <a:pt x="7361" y="2486"/>
                      <a:pt x="7557" y="2173"/>
                    </a:cubicBezTo>
                    <a:lnTo>
                      <a:pt x="7539" y="2138"/>
                    </a:lnTo>
                    <a:cubicBezTo>
                      <a:pt x="7486" y="2022"/>
                      <a:pt x="7503" y="1870"/>
                      <a:pt x="7477" y="1709"/>
                    </a:cubicBezTo>
                    <a:cubicBezTo>
                      <a:pt x="7289" y="523"/>
                      <a:pt x="5960" y="130"/>
                      <a:pt x="4925" y="95"/>
                    </a:cubicBezTo>
                    <a:lnTo>
                      <a:pt x="4925" y="95"/>
                    </a:lnTo>
                    <a:cubicBezTo>
                      <a:pt x="5229" y="139"/>
                      <a:pt x="5532" y="193"/>
                      <a:pt x="5826" y="273"/>
                    </a:cubicBezTo>
                    <a:cubicBezTo>
                      <a:pt x="6397" y="425"/>
                      <a:pt x="6950" y="764"/>
                      <a:pt x="7218" y="1308"/>
                    </a:cubicBezTo>
                    <a:cubicBezTo>
                      <a:pt x="7289" y="1442"/>
                      <a:pt x="7325" y="1576"/>
                      <a:pt x="7343" y="1727"/>
                    </a:cubicBezTo>
                    <a:cubicBezTo>
                      <a:pt x="7368" y="1852"/>
                      <a:pt x="7339" y="2000"/>
                      <a:pt x="7385" y="2156"/>
                    </a:cubicBezTo>
                    <a:lnTo>
                      <a:pt x="7385" y="2156"/>
                    </a:lnTo>
                    <a:cubicBezTo>
                      <a:pt x="6998" y="2664"/>
                      <a:pt x="6342" y="2909"/>
                      <a:pt x="5764" y="3137"/>
                    </a:cubicBezTo>
                    <a:cubicBezTo>
                      <a:pt x="4982" y="3422"/>
                      <a:pt x="4155" y="3559"/>
                      <a:pt x="3329" y="3559"/>
                    </a:cubicBezTo>
                    <a:cubicBezTo>
                      <a:pt x="2835" y="3559"/>
                      <a:pt x="2341" y="3510"/>
                      <a:pt x="1856" y="3413"/>
                    </a:cubicBezTo>
                    <a:cubicBezTo>
                      <a:pt x="1220" y="3309"/>
                      <a:pt x="736" y="2854"/>
                      <a:pt x="215" y="2450"/>
                    </a:cubicBezTo>
                    <a:lnTo>
                      <a:pt x="215" y="2450"/>
                    </a:lnTo>
                    <a:cubicBezTo>
                      <a:pt x="213" y="2213"/>
                      <a:pt x="205" y="1999"/>
                      <a:pt x="304" y="1808"/>
                    </a:cubicBezTo>
                    <a:cubicBezTo>
                      <a:pt x="1046" y="445"/>
                      <a:pt x="2623" y="56"/>
                      <a:pt x="4097" y="56"/>
                    </a:cubicBezTo>
                    <a:cubicBezTo>
                      <a:pt x="4379" y="56"/>
                      <a:pt x="4657" y="70"/>
                      <a:pt x="4925" y="95"/>
                    </a:cubicBezTo>
                    <a:cubicBezTo>
                      <a:pt x="4545" y="35"/>
                      <a:pt x="4143" y="1"/>
                      <a:pt x="3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9"/>
              <p:cNvSpPr/>
              <p:nvPr/>
            </p:nvSpPr>
            <p:spPr>
              <a:xfrm>
                <a:off x="8436666" y="229886"/>
                <a:ext cx="399545" cy="183399"/>
              </a:xfrm>
              <a:custGeom>
                <a:avLst/>
                <a:gdLst/>
                <a:ahLst/>
                <a:cxnLst/>
                <a:rect l="l" t="t" r="r" b="b"/>
                <a:pathLst>
                  <a:path w="7512" h="3448" extrusionOk="0">
                    <a:moveTo>
                      <a:pt x="7369" y="0"/>
                    </a:moveTo>
                    <a:cubicBezTo>
                      <a:pt x="7137" y="357"/>
                      <a:pt x="6762" y="589"/>
                      <a:pt x="6379" y="777"/>
                    </a:cubicBezTo>
                    <a:cubicBezTo>
                      <a:pt x="5395" y="1256"/>
                      <a:pt x="4304" y="1503"/>
                      <a:pt x="3214" y="1503"/>
                    </a:cubicBezTo>
                    <a:cubicBezTo>
                      <a:pt x="2762" y="1503"/>
                      <a:pt x="2309" y="1461"/>
                      <a:pt x="1865" y="1374"/>
                    </a:cubicBezTo>
                    <a:cubicBezTo>
                      <a:pt x="1668" y="1339"/>
                      <a:pt x="1463" y="1294"/>
                      <a:pt x="1285" y="1214"/>
                    </a:cubicBezTo>
                    <a:cubicBezTo>
                      <a:pt x="839" y="1026"/>
                      <a:pt x="410" y="643"/>
                      <a:pt x="18" y="339"/>
                    </a:cubicBezTo>
                    <a:cubicBezTo>
                      <a:pt x="18" y="375"/>
                      <a:pt x="18" y="420"/>
                      <a:pt x="9" y="455"/>
                    </a:cubicBezTo>
                    <a:cubicBezTo>
                      <a:pt x="0" y="732"/>
                      <a:pt x="0" y="973"/>
                      <a:pt x="80" y="1249"/>
                    </a:cubicBezTo>
                    <a:cubicBezTo>
                      <a:pt x="223" y="1811"/>
                      <a:pt x="571" y="2266"/>
                      <a:pt x="1008" y="2659"/>
                    </a:cubicBezTo>
                    <a:cubicBezTo>
                      <a:pt x="1258" y="2882"/>
                      <a:pt x="1543" y="3060"/>
                      <a:pt x="1865" y="3185"/>
                    </a:cubicBezTo>
                    <a:cubicBezTo>
                      <a:pt x="2328" y="3364"/>
                      <a:pt x="2792" y="3426"/>
                      <a:pt x="3292" y="3444"/>
                    </a:cubicBezTo>
                    <a:cubicBezTo>
                      <a:pt x="3369" y="3446"/>
                      <a:pt x="3446" y="3448"/>
                      <a:pt x="3523" y="3448"/>
                    </a:cubicBezTo>
                    <a:cubicBezTo>
                      <a:pt x="4036" y="3448"/>
                      <a:pt x="4552" y="3392"/>
                      <a:pt x="5040" y="3221"/>
                    </a:cubicBezTo>
                    <a:cubicBezTo>
                      <a:pt x="6173" y="2819"/>
                      <a:pt x="7074" y="2025"/>
                      <a:pt x="7413" y="714"/>
                    </a:cubicBezTo>
                    <a:cubicBezTo>
                      <a:pt x="7449" y="554"/>
                      <a:pt x="7512" y="384"/>
                      <a:pt x="7458" y="223"/>
                    </a:cubicBezTo>
                    <a:cubicBezTo>
                      <a:pt x="7440" y="143"/>
                      <a:pt x="7396" y="81"/>
                      <a:pt x="7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9"/>
              <p:cNvSpPr/>
              <p:nvPr/>
            </p:nvSpPr>
            <p:spPr>
              <a:xfrm>
                <a:off x="8425231" y="229886"/>
                <a:ext cx="409384" cy="186963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3515" extrusionOk="0">
                    <a:moveTo>
                      <a:pt x="7584" y="0"/>
                    </a:moveTo>
                    <a:cubicBezTo>
                      <a:pt x="7485" y="142"/>
                      <a:pt x="7369" y="264"/>
                      <a:pt x="7241" y="373"/>
                    </a:cubicBezTo>
                    <a:lnTo>
                      <a:pt x="7241" y="373"/>
                    </a:lnTo>
                    <a:cubicBezTo>
                      <a:pt x="7372" y="266"/>
                      <a:pt x="7489" y="145"/>
                      <a:pt x="7584" y="0"/>
                    </a:cubicBezTo>
                    <a:close/>
                    <a:moveTo>
                      <a:pt x="7673" y="223"/>
                    </a:moveTo>
                    <a:cubicBezTo>
                      <a:pt x="7692" y="292"/>
                      <a:pt x="7695" y="361"/>
                      <a:pt x="7689" y="430"/>
                    </a:cubicBezTo>
                    <a:lnTo>
                      <a:pt x="7689" y="430"/>
                    </a:lnTo>
                    <a:cubicBezTo>
                      <a:pt x="7697" y="362"/>
                      <a:pt x="7694" y="293"/>
                      <a:pt x="7673" y="223"/>
                    </a:cubicBezTo>
                    <a:close/>
                    <a:moveTo>
                      <a:pt x="7689" y="430"/>
                    </a:moveTo>
                    <a:cubicBezTo>
                      <a:pt x="7684" y="475"/>
                      <a:pt x="7675" y="519"/>
                      <a:pt x="7664" y="562"/>
                    </a:cubicBezTo>
                    <a:cubicBezTo>
                      <a:pt x="7649" y="624"/>
                      <a:pt x="7633" y="685"/>
                      <a:pt x="7616" y="747"/>
                    </a:cubicBezTo>
                    <a:lnTo>
                      <a:pt x="7616" y="747"/>
                    </a:lnTo>
                    <a:cubicBezTo>
                      <a:pt x="7648" y="643"/>
                      <a:pt x="7680" y="536"/>
                      <a:pt x="7689" y="430"/>
                    </a:cubicBezTo>
                    <a:close/>
                    <a:moveTo>
                      <a:pt x="7616" y="747"/>
                    </a:moveTo>
                    <a:cubicBezTo>
                      <a:pt x="7604" y="786"/>
                      <a:pt x="7592" y="826"/>
                      <a:pt x="7582" y="865"/>
                    </a:cubicBezTo>
                    <a:lnTo>
                      <a:pt x="7582" y="865"/>
                    </a:lnTo>
                    <a:cubicBezTo>
                      <a:pt x="7594" y="825"/>
                      <a:pt x="7605" y="786"/>
                      <a:pt x="7616" y="747"/>
                    </a:cubicBezTo>
                    <a:close/>
                    <a:moveTo>
                      <a:pt x="7582" y="865"/>
                    </a:moveTo>
                    <a:lnTo>
                      <a:pt x="7582" y="865"/>
                    </a:lnTo>
                    <a:cubicBezTo>
                      <a:pt x="7532" y="1030"/>
                      <a:pt x="7473" y="1194"/>
                      <a:pt x="7402" y="1351"/>
                    </a:cubicBezTo>
                    <a:lnTo>
                      <a:pt x="7402" y="1351"/>
                    </a:lnTo>
                    <a:cubicBezTo>
                      <a:pt x="7471" y="1204"/>
                      <a:pt x="7529" y="1051"/>
                      <a:pt x="7575" y="893"/>
                    </a:cubicBezTo>
                    <a:cubicBezTo>
                      <a:pt x="7577" y="883"/>
                      <a:pt x="7580" y="874"/>
                      <a:pt x="7582" y="865"/>
                    </a:cubicBezTo>
                    <a:close/>
                    <a:moveTo>
                      <a:pt x="135" y="134"/>
                    </a:moveTo>
                    <a:lnTo>
                      <a:pt x="126" y="339"/>
                    </a:lnTo>
                    <a:cubicBezTo>
                      <a:pt x="1" y="1312"/>
                      <a:pt x="492" y="2222"/>
                      <a:pt x="1241" y="2811"/>
                    </a:cubicBezTo>
                    <a:cubicBezTo>
                      <a:pt x="1886" y="3353"/>
                      <a:pt x="2746" y="3515"/>
                      <a:pt x="3570" y="3515"/>
                    </a:cubicBezTo>
                    <a:cubicBezTo>
                      <a:pt x="3681" y="3515"/>
                      <a:pt x="3791" y="3512"/>
                      <a:pt x="3899" y="3506"/>
                    </a:cubicBezTo>
                    <a:cubicBezTo>
                      <a:pt x="5273" y="3489"/>
                      <a:pt x="6683" y="2775"/>
                      <a:pt x="7316" y="1526"/>
                    </a:cubicBezTo>
                    <a:cubicBezTo>
                      <a:pt x="7347" y="1469"/>
                      <a:pt x="7375" y="1410"/>
                      <a:pt x="7402" y="1351"/>
                    </a:cubicBezTo>
                    <a:lnTo>
                      <a:pt x="7402" y="1351"/>
                    </a:lnTo>
                    <a:cubicBezTo>
                      <a:pt x="6984" y="2236"/>
                      <a:pt x="6162" y="2894"/>
                      <a:pt x="5229" y="3185"/>
                    </a:cubicBezTo>
                    <a:cubicBezTo>
                      <a:pt x="4800" y="3328"/>
                      <a:pt x="4345" y="3373"/>
                      <a:pt x="3890" y="3373"/>
                    </a:cubicBezTo>
                    <a:cubicBezTo>
                      <a:pt x="3858" y="3373"/>
                      <a:pt x="3826" y="3373"/>
                      <a:pt x="3793" y="3373"/>
                    </a:cubicBezTo>
                    <a:cubicBezTo>
                      <a:pt x="3155" y="3373"/>
                      <a:pt x="2505" y="3287"/>
                      <a:pt x="1928" y="3007"/>
                    </a:cubicBezTo>
                    <a:cubicBezTo>
                      <a:pt x="1007" y="2538"/>
                      <a:pt x="290" y="1597"/>
                      <a:pt x="324" y="546"/>
                    </a:cubicBezTo>
                    <a:lnTo>
                      <a:pt x="324" y="546"/>
                    </a:lnTo>
                    <a:cubicBezTo>
                      <a:pt x="532" y="708"/>
                      <a:pt x="744" y="876"/>
                      <a:pt x="973" y="1026"/>
                    </a:cubicBezTo>
                    <a:cubicBezTo>
                      <a:pt x="1259" y="1223"/>
                      <a:pt x="1589" y="1374"/>
                      <a:pt x="1928" y="1428"/>
                    </a:cubicBezTo>
                    <a:cubicBezTo>
                      <a:pt x="2376" y="1515"/>
                      <a:pt x="2832" y="1558"/>
                      <a:pt x="3287" y="1558"/>
                    </a:cubicBezTo>
                    <a:cubicBezTo>
                      <a:pt x="4182" y="1558"/>
                      <a:pt x="5076" y="1393"/>
                      <a:pt x="5916" y="1080"/>
                    </a:cubicBezTo>
                    <a:cubicBezTo>
                      <a:pt x="6370" y="893"/>
                      <a:pt x="6859" y="696"/>
                      <a:pt x="7241" y="373"/>
                    </a:cubicBezTo>
                    <a:lnTo>
                      <a:pt x="7241" y="373"/>
                    </a:lnTo>
                    <a:cubicBezTo>
                      <a:pt x="7113" y="477"/>
                      <a:pt x="6971" y="568"/>
                      <a:pt x="6826" y="652"/>
                    </a:cubicBezTo>
                    <a:cubicBezTo>
                      <a:pt x="5824" y="1186"/>
                      <a:pt x="4686" y="1452"/>
                      <a:pt x="3549" y="1452"/>
                    </a:cubicBezTo>
                    <a:cubicBezTo>
                      <a:pt x="3016" y="1452"/>
                      <a:pt x="2482" y="1393"/>
                      <a:pt x="1964" y="1276"/>
                    </a:cubicBezTo>
                    <a:cubicBezTo>
                      <a:pt x="1312" y="1151"/>
                      <a:pt x="831" y="669"/>
                      <a:pt x="295" y="259"/>
                    </a:cubicBezTo>
                    <a:lnTo>
                      <a:pt x="135" y="1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9"/>
              <p:cNvSpPr/>
              <p:nvPr/>
            </p:nvSpPr>
            <p:spPr>
              <a:xfrm>
                <a:off x="8480280" y="186536"/>
                <a:ext cx="313221" cy="57392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1079" extrusionOk="0">
                    <a:moveTo>
                      <a:pt x="4280" y="0"/>
                    </a:moveTo>
                    <a:cubicBezTo>
                      <a:pt x="3710" y="0"/>
                      <a:pt x="3138" y="69"/>
                      <a:pt x="2561" y="155"/>
                    </a:cubicBezTo>
                    <a:cubicBezTo>
                      <a:pt x="2106" y="218"/>
                      <a:pt x="1598" y="352"/>
                      <a:pt x="1160" y="485"/>
                    </a:cubicBezTo>
                    <a:cubicBezTo>
                      <a:pt x="955" y="548"/>
                      <a:pt x="1" y="824"/>
                      <a:pt x="10" y="1074"/>
                    </a:cubicBezTo>
                    <a:cubicBezTo>
                      <a:pt x="27" y="1077"/>
                      <a:pt x="46" y="1079"/>
                      <a:pt x="65" y="1079"/>
                    </a:cubicBezTo>
                    <a:cubicBezTo>
                      <a:pt x="209" y="1079"/>
                      <a:pt x="384" y="999"/>
                      <a:pt x="518" y="967"/>
                    </a:cubicBezTo>
                    <a:cubicBezTo>
                      <a:pt x="2070" y="583"/>
                      <a:pt x="3658" y="378"/>
                      <a:pt x="5255" y="369"/>
                    </a:cubicBezTo>
                    <a:cubicBezTo>
                      <a:pt x="5469" y="369"/>
                      <a:pt x="5692" y="369"/>
                      <a:pt x="5889" y="289"/>
                    </a:cubicBezTo>
                    <a:cubicBezTo>
                      <a:pt x="5880" y="227"/>
                      <a:pt x="5808" y="200"/>
                      <a:pt x="5746" y="182"/>
                    </a:cubicBezTo>
                    <a:cubicBezTo>
                      <a:pt x="5256" y="50"/>
                      <a:pt x="4769" y="0"/>
                      <a:pt x="4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9"/>
              <p:cNvSpPr/>
              <p:nvPr/>
            </p:nvSpPr>
            <p:spPr>
              <a:xfrm>
                <a:off x="8504001" y="152175"/>
                <a:ext cx="315136" cy="41701"/>
              </a:xfrm>
              <a:custGeom>
                <a:avLst/>
                <a:gdLst/>
                <a:ahLst/>
                <a:cxnLst/>
                <a:rect l="l" t="t" r="r" b="b"/>
                <a:pathLst>
                  <a:path w="5925" h="784" extrusionOk="0">
                    <a:moveTo>
                      <a:pt x="23" y="1"/>
                    </a:moveTo>
                    <a:cubicBezTo>
                      <a:pt x="19" y="1"/>
                      <a:pt x="14" y="3"/>
                      <a:pt x="10" y="7"/>
                    </a:cubicBezTo>
                    <a:cubicBezTo>
                      <a:pt x="1" y="16"/>
                      <a:pt x="1" y="25"/>
                      <a:pt x="10" y="34"/>
                    </a:cubicBezTo>
                    <a:cubicBezTo>
                      <a:pt x="242" y="257"/>
                      <a:pt x="599" y="311"/>
                      <a:pt x="884" y="328"/>
                    </a:cubicBezTo>
                    <a:cubicBezTo>
                      <a:pt x="985" y="332"/>
                      <a:pt x="1086" y="334"/>
                      <a:pt x="1187" y="334"/>
                    </a:cubicBezTo>
                    <a:cubicBezTo>
                      <a:pt x="1362" y="334"/>
                      <a:pt x="1535" y="328"/>
                      <a:pt x="1705" y="311"/>
                    </a:cubicBezTo>
                    <a:cubicBezTo>
                      <a:pt x="1990" y="293"/>
                      <a:pt x="2285" y="248"/>
                      <a:pt x="2561" y="204"/>
                    </a:cubicBezTo>
                    <a:cubicBezTo>
                      <a:pt x="2882" y="150"/>
                      <a:pt x="3203" y="105"/>
                      <a:pt x="3534" y="79"/>
                    </a:cubicBezTo>
                    <a:cubicBezTo>
                      <a:pt x="3621" y="73"/>
                      <a:pt x="3707" y="71"/>
                      <a:pt x="3790" y="71"/>
                    </a:cubicBezTo>
                    <a:cubicBezTo>
                      <a:pt x="4402" y="71"/>
                      <a:pt x="4897" y="214"/>
                      <a:pt x="5282" y="489"/>
                    </a:cubicBezTo>
                    <a:cubicBezTo>
                      <a:pt x="5309" y="507"/>
                      <a:pt x="5336" y="534"/>
                      <a:pt x="5362" y="551"/>
                    </a:cubicBezTo>
                    <a:cubicBezTo>
                      <a:pt x="5514" y="667"/>
                      <a:pt x="5675" y="783"/>
                      <a:pt x="5853" y="783"/>
                    </a:cubicBezTo>
                    <a:lnTo>
                      <a:pt x="5907" y="783"/>
                    </a:lnTo>
                    <a:cubicBezTo>
                      <a:pt x="5915" y="783"/>
                      <a:pt x="5924" y="774"/>
                      <a:pt x="5924" y="766"/>
                    </a:cubicBezTo>
                    <a:cubicBezTo>
                      <a:pt x="5924" y="757"/>
                      <a:pt x="5915" y="748"/>
                      <a:pt x="5907" y="748"/>
                    </a:cubicBezTo>
                    <a:cubicBezTo>
                      <a:pt x="5889" y="750"/>
                      <a:pt x="5872" y="751"/>
                      <a:pt x="5856" y="751"/>
                    </a:cubicBezTo>
                    <a:cubicBezTo>
                      <a:pt x="5682" y="751"/>
                      <a:pt x="5536" y="631"/>
                      <a:pt x="5389" y="525"/>
                    </a:cubicBezTo>
                    <a:cubicBezTo>
                      <a:pt x="5353" y="498"/>
                      <a:pt x="5327" y="480"/>
                      <a:pt x="5300" y="453"/>
                    </a:cubicBezTo>
                    <a:cubicBezTo>
                      <a:pt x="4915" y="178"/>
                      <a:pt x="4406" y="35"/>
                      <a:pt x="3790" y="35"/>
                    </a:cubicBezTo>
                    <a:cubicBezTo>
                      <a:pt x="3707" y="35"/>
                      <a:pt x="3621" y="38"/>
                      <a:pt x="3534" y="43"/>
                    </a:cubicBezTo>
                    <a:cubicBezTo>
                      <a:pt x="3203" y="61"/>
                      <a:pt x="2873" y="114"/>
                      <a:pt x="2552" y="168"/>
                    </a:cubicBezTo>
                    <a:cubicBezTo>
                      <a:pt x="2276" y="212"/>
                      <a:pt x="1990" y="257"/>
                      <a:pt x="1705" y="275"/>
                    </a:cubicBezTo>
                    <a:cubicBezTo>
                      <a:pt x="1552" y="290"/>
                      <a:pt x="1403" y="296"/>
                      <a:pt x="1255" y="296"/>
                    </a:cubicBezTo>
                    <a:cubicBezTo>
                      <a:pt x="1134" y="296"/>
                      <a:pt x="1013" y="292"/>
                      <a:pt x="893" y="284"/>
                    </a:cubicBezTo>
                    <a:cubicBezTo>
                      <a:pt x="607" y="275"/>
                      <a:pt x="260" y="221"/>
                      <a:pt x="36" y="7"/>
                    </a:cubicBezTo>
                    <a:cubicBezTo>
                      <a:pt x="32" y="3"/>
                      <a:pt x="28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9"/>
              <p:cNvSpPr/>
              <p:nvPr/>
            </p:nvSpPr>
            <p:spPr>
              <a:xfrm>
                <a:off x="8510650" y="131325"/>
                <a:ext cx="38508" cy="2978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560" extrusionOk="0">
                    <a:moveTo>
                      <a:pt x="701" y="0"/>
                    </a:moveTo>
                    <a:cubicBezTo>
                      <a:pt x="697" y="0"/>
                      <a:pt x="692" y="2"/>
                      <a:pt x="688" y="7"/>
                    </a:cubicBezTo>
                    <a:cubicBezTo>
                      <a:pt x="465" y="185"/>
                      <a:pt x="242" y="355"/>
                      <a:pt x="10" y="524"/>
                    </a:cubicBezTo>
                    <a:cubicBezTo>
                      <a:pt x="1" y="533"/>
                      <a:pt x="1" y="542"/>
                      <a:pt x="10" y="551"/>
                    </a:cubicBezTo>
                    <a:cubicBezTo>
                      <a:pt x="10" y="551"/>
                      <a:pt x="19" y="560"/>
                      <a:pt x="19" y="560"/>
                    </a:cubicBezTo>
                    <a:cubicBezTo>
                      <a:pt x="27" y="560"/>
                      <a:pt x="27" y="560"/>
                      <a:pt x="36" y="551"/>
                    </a:cubicBezTo>
                    <a:cubicBezTo>
                      <a:pt x="259" y="390"/>
                      <a:pt x="491" y="212"/>
                      <a:pt x="714" y="34"/>
                    </a:cubicBezTo>
                    <a:cubicBezTo>
                      <a:pt x="714" y="25"/>
                      <a:pt x="723" y="16"/>
                      <a:pt x="714" y="7"/>
                    </a:cubicBezTo>
                    <a:cubicBezTo>
                      <a:pt x="710" y="2"/>
                      <a:pt x="705" y="0"/>
                      <a:pt x="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9"/>
              <p:cNvSpPr/>
              <p:nvPr/>
            </p:nvSpPr>
            <p:spPr>
              <a:xfrm>
                <a:off x="8541977" y="124091"/>
                <a:ext cx="50369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03" extrusionOk="0">
                    <a:moveTo>
                      <a:pt x="919" y="0"/>
                    </a:moveTo>
                    <a:cubicBezTo>
                      <a:pt x="607" y="250"/>
                      <a:pt x="304" y="509"/>
                      <a:pt x="9" y="767"/>
                    </a:cubicBezTo>
                    <a:cubicBezTo>
                      <a:pt x="0" y="776"/>
                      <a:pt x="0" y="785"/>
                      <a:pt x="9" y="794"/>
                    </a:cubicBezTo>
                    <a:cubicBezTo>
                      <a:pt x="9" y="803"/>
                      <a:pt x="18" y="803"/>
                      <a:pt x="18" y="803"/>
                    </a:cubicBezTo>
                    <a:cubicBezTo>
                      <a:pt x="27" y="803"/>
                      <a:pt x="27" y="803"/>
                      <a:pt x="36" y="794"/>
                    </a:cubicBezTo>
                    <a:cubicBezTo>
                      <a:pt x="331" y="535"/>
                      <a:pt x="634" y="277"/>
                      <a:pt x="937" y="36"/>
                    </a:cubicBezTo>
                    <a:cubicBezTo>
                      <a:pt x="946" y="27"/>
                      <a:pt x="946" y="18"/>
                      <a:pt x="937" y="9"/>
                    </a:cubicBezTo>
                    <a:cubicBezTo>
                      <a:pt x="937" y="0"/>
                      <a:pt x="919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9"/>
              <p:cNvSpPr/>
              <p:nvPr/>
            </p:nvSpPr>
            <p:spPr>
              <a:xfrm>
                <a:off x="8574741" y="119304"/>
                <a:ext cx="62176" cy="48456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911" extrusionOk="0">
                    <a:moveTo>
                      <a:pt x="1133" y="1"/>
                    </a:moveTo>
                    <a:cubicBezTo>
                      <a:pt x="821" y="161"/>
                      <a:pt x="553" y="402"/>
                      <a:pt x="303" y="634"/>
                    </a:cubicBezTo>
                    <a:cubicBezTo>
                      <a:pt x="223" y="714"/>
                      <a:pt x="134" y="786"/>
                      <a:pt x="54" y="866"/>
                    </a:cubicBezTo>
                    <a:lnTo>
                      <a:pt x="36" y="866"/>
                    </a:lnTo>
                    <a:cubicBezTo>
                      <a:pt x="36" y="866"/>
                      <a:pt x="27" y="857"/>
                      <a:pt x="18" y="857"/>
                    </a:cubicBezTo>
                    <a:cubicBezTo>
                      <a:pt x="9" y="857"/>
                      <a:pt x="0" y="866"/>
                      <a:pt x="0" y="875"/>
                    </a:cubicBezTo>
                    <a:cubicBezTo>
                      <a:pt x="0" y="893"/>
                      <a:pt x="9" y="902"/>
                      <a:pt x="18" y="902"/>
                    </a:cubicBezTo>
                    <a:cubicBezTo>
                      <a:pt x="27" y="902"/>
                      <a:pt x="27" y="911"/>
                      <a:pt x="36" y="911"/>
                    </a:cubicBezTo>
                    <a:cubicBezTo>
                      <a:pt x="54" y="911"/>
                      <a:pt x="62" y="902"/>
                      <a:pt x="80" y="893"/>
                    </a:cubicBezTo>
                    <a:cubicBezTo>
                      <a:pt x="161" y="822"/>
                      <a:pt x="241" y="741"/>
                      <a:pt x="330" y="670"/>
                    </a:cubicBezTo>
                    <a:cubicBezTo>
                      <a:pt x="580" y="429"/>
                      <a:pt x="839" y="188"/>
                      <a:pt x="1151" y="36"/>
                    </a:cubicBezTo>
                    <a:cubicBezTo>
                      <a:pt x="1160" y="28"/>
                      <a:pt x="1169" y="19"/>
                      <a:pt x="1160" y="10"/>
                    </a:cubicBezTo>
                    <a:cubicBezTo>
                      <a:pt x="1151" y="1"/>
                      <a:pt x="1142" y="1"/>
                      <a:pt x="1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9"/>
              <p:cNvSpPr/>
              <p:nvPr/>
            </p:nvSpPr>
            <p:spPr>
              <a:xfrm>
                <a:off x="8616493" y="123719"/>
                <a:ext cx="56485" cy="4452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837" extrusionOk="0">
                    <a:moveTo>
                      <a:pt x="1039" y="0"/>
                    </a:moveTo>
                    <a:cubicBezTo>
                      <a:pt x="1035" y="0"/>
                      <a:pt x="1030" y="3"/>
                      <a:pt x="1026" y="7"/>
                    </a:cubicBezTo>
                    <a:lnTo>
                      <a:pt x="9" y="801"/>
                    </a:lnTo>
                    <a:cubicBezTo>
                      <a:pt x="9" y="810"/>
                      <a:pt x="0" y="819"/>
                      <a:pt x="9" y="828"/>
                    </a:cubicBezTo>
                    <a:cubicBezTo>
                      <a:pt x="18" y="828"/>
                      <a:pt x="18" y="837"/>
                      <a:pt x="27" y="837"/>
                    </a:cubicBezTo>
                    <a:cubicBezTo>
                      <a:pt x="27" y="837"/>
                      <a:pt x="36" y="837"/>
                      <a:pt x="36" y="828"/>
                    </a:cubicBezTo>
                    <a:lnTo>
                      <a:pt x="1053" y="34"/>
                    </a:lnTo>
                    <a:cubicBezTo>
                      <a:pt x="1053" y="25"/>
                      <a:pt x="1062" y="16"/>
                      <a:pt x="1053" y="7"/>
                    </a:cubicBezTo>
                    <a:cubicBezTo>
                      <a:pt x="1048" y="3"/>
                      <a:pt x="1044" y="0"/>
                      <a:pt x="10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9"/>
              <p:cNvSpPr/>
              <p:nvPr/>
            </p:nvSpPr>
            <p:spPr>
              <a:xfrm>
                <a:off x="8669148" y="122176"/>
                <a:ext cx="45582" cy="356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70" extrusionOk="0">
                    <a:moveTo>
                      <a:pt x="830" y="0"/>
                    </a:moveTo>
                    <a:cubicBezTo>
                      <a:pt x="536" y="197"/>
                      <a:pt x="259" y="411"/>
                      <a:pt x="9" y="634"/>
                    </a:cubicBezTo>
                    <a:cubicBezTo>
                      <a:pt x="0" y="643"/>
                      <a:pt x="0" y="660"/>
                      <a:pt x="9" y="660"/>
                    </a:cubicBezTo>
                    <a:cubicBezTo>
                      <a:pt x="9" y="669"/>
                      <a:pt x="18" y="669"/>
                      <a:pt x="18" y="669"/>
                    </a:cubicBezTo>
                    <a:lnTo>
                      <a:pt x="36" y="669"/>
                    </a:lnTo>
                    <a:cubicBezTo>
                      <a:pt x="286" y="437"/>
                      <a:pt x="562" y="223"/>
                      <a:pt x="848" y="36"/>
                    </a:cubicBezTo>
                    <a:cubicBezTo>
                      <a:pt x="857" y="27"/>
                      <a:pt x="857" y="18"/>
                      <a:pt x="848" y="9"/>
                    </a:cubicBezTo>
                    <a:cubicBezTo>
                      <a:pt x="848" y="0"/>
                      <a:pt x="839" y="0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9"/>
              <p:cNvSpPr/>
              <p:nvPr/>
            </p:nvSpPr>
            <p:spPr>
              <a:xfrm>
                <a:off x="8708986" y="126910"/>
                <a:ext cx="32338" cy="25691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83" extrusionOk="0">
                    <a:moveTo>
                      <a:pt x="572" y="1"/>
                    </a:moveTo>
                    <a:cubicBezTo>
                      <a:pt x="384" y="152"/>
                      <a:pt x="197" y="295"/>
                      <a:pt x="10" y="447"/>
                    </a:cubicBezTo>
                    <a:cubicBezTo>
                      <a:pt x="1" y="456"/>
                      <a:pt x="1" y="464"/>
                      <a:pt x="10" y="473"/>
                    </a:cubicBezTo>
                    <a:cubicBezTo>
                      <a:pt x="10" y="473"/>
                      <a:pt x="19" y="482"/>
                      <a:pt x="19" y="482"/>
                    </a:cubicBezTo>
                    <a:cubicBezTo>
                      <a:pt x="27" y="482"/>
                      <a:pt x="27" y="482"/>
                      <a:pt x="27" y="473"/>
                    </a:cubicBezTo>
                    <a:cubicBezTo>
                      <a:pt x="224" y="331"/>
                      <a:pt x="411" y="179"/>
                      <a:pt x="598" y="36"/>
                    </a:cubicBezTo>
                    <a:cubicBezTo>
                      <a:pt x="598" y="27"/>
                      <a:pt x="607" y="18"/>
                      <a:pt x="598" y="9"/>
                    </a:cubicBezTo>
                    <a:cubicBezTo>
                      <a:pt x="589" y="1"/>
                      <a:pt x="581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9"/>
              <p:cNvSpPr/>
              <p:nvPr/>
            </p:nvSpPr>
            <p:spPr>
              <a:xfrm>
                <a:off x="8740792" y="138293"/>
                <a:ext cx="25211" cy="19999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76" extrusionOk="0">
                    <a:moveTo>
                      <a:pt x="446" y="1"/>
                    </a:moveTo>
                    <a:cubicBezTo>
                      <a:pt x="295" y="108"/>
                      <a:pt x="152" y="224"/>
                      <a:pt x="9" y="340"/>
                    </a:cubicBezTo>
                    <a:cubicBezTo>
                      <a:pt x="0" y="349"/>
                      <a:pt x="0" y="357"/>
                      <a:pt x="9" y="366"/>
                    </a:cubicBezTo>
                    <a:cubicBezTo>
                      <a:pt x="9" y="375"/>
                      <a:pt x="18" y="375"/>
                      <a:pt x="27" y="375"/>
                    </a:cubicBezTo>
                    <a:cubicBezTo>
                      <a:pt x="27" y="375"/>
                      <a:pt x="36" y="375"/>
                      <a:pt x="36" y="366"/>
                    </a:cubicBezTo>
                    <a:cubicBezTo>
                      <a:pt x="170" y="250"/>
                      <a:pt x="322" y="134"/>
                      <a:pt x="464" y="36"/>
                    </a:cubicBezTo>
                    <a:cubicBezTo>
                      <a:pt x="473" y="27"/>
                      <a:pt x="473" y="18"/>
                      <a:pt x="473" y="10"/>
                    </a:cubicBezTo>
                    <a:cubicBezTo>
                      <a:pt x="464" y="1"/>
                      <a:pt x="45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9"/>
              <p:cNvSpPr/>
              <p:nvPr/>
            </p:nvSpPr>
            <p:spPr>
              <a:xfrm>
                <a:off x="8763556" y="151856"/>
                <a:ext cx="24254" cy="1877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53" extrusionOk="0">
                    <a:moveTo>
                      <a:pt x="437" y="1"/>
                    </a:moveTo>
                    <a:cubicBezTo>
                      <a:pt x="434" y="1"/>
                      <a:pt x="431" y="2"/>
                      <a:pt x="429" y="4"/>
                    </a:cubicBezTo>
                    <a:cubicBezTo>
                      <a:pt x="277" y="94"/>
                      <a:pt x="134" y="201"/>
                      <a:pt x="10" y="317"/>
                    </a:cubicBezTo>
                    <a:cubicBezTo>
                      <a:pt x="1" y="326"/>
                      <a:pt x="1" y="343"/>
                      <a:pt x="1" y="343"/>
                    </a:cubicBezTo>
                    <a:cubicBezTo>
                      <a:pt x="10" y="352"/>
                      <a:pt x="10" y="352"/>
                      <a:pt x="18" y="352"/>
                    </a:cubicBezTo>
                    <a:lnTo>
                      <a:pt x="27" y="352"/>
                    </a:lnTo>
                    <a:cubicBezTo>
                      <a:pt x="161" y="227"/>
                      <a:pt x="304" y="129"/>
                      <a:pt x="447" y="31"/>
                    </a:cubicBezTo>
                    <a:cubicBezTo>
                      <a:pt x="456" y="31"/>
                      <a:pt x="456" y="13"/>
                      <a:pt x="456" y="13"/>
                    </a:cubicBezTo>
                    <a:cubicBezTo>
                      <a:pt x="449" y="7"/>
                      <a:pt x="443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9"/>
              <p:cNvSpPr/>
              <p:nvPr/>
            </p:nvSpPr>
            <p:spPr>
              <a:xfrm>
                <a:off x="8789671" y="166430"/>
                <a:ext cx="20903" cy="14627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5" extrusionOk="0">
                    <a:moveTo>
                      <a:pt x="379" y="0"/>
                    </a:moveTo>
                    <a:cubicBezTo>
                      <a:pt x="375" y="0"/>
                      <a:pt x="370" y="2"/>
                      <a:pt x="366" y="7"/>
                    </a:cubicBezTo>
                    <a:lnTo>
                      <a:pt x="18" y="239"/>
                    </a:lnTo>
                    <a:cubicBezTo>
                      <a:pt x="9" y="248"/>
                      <a:pt x="0" y="257"/>
                      <a:pt x="9" y="266"/>
                    </a:cubicBezTo>
                    <a:cubicBezTo>
                      <a:pt x="9" y="266"/>
                      <a:pt x="18" y="275"/>
                      <a:pt x="27" y="275"/>
                    </a:cubicBezTo>
                    <a:cubicBezTo>
                      <a:pt x="27" y="275"/>
                      <a:pt x="36" y="275"/>
                      <a:pt x="36" y="266"/>
                    </a:cubicBezTo>
                    <a:lnTo>
                      <a:pt x="384" y="34"/>
                    </a:lnTo>
                    <a:cubicBezTo>
                      <a:pt x="393" y="34"/>
                      <a:pt x="393" y="16"/>
                      <a:pt x="393" y="7"/>
                    </a:cubicBezTo>
                    <a:cubicBezTo>
                      <a:pt x="388" y="2"/>
                      <a:pt x="384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9"/>
              <p:cNvSpPr/>
              <p:nvPr/>
            </p:nvSpPr>
            <p:spPr>
              <a:xfrm>
                <a:off x="8476503" y="259566"/>
                <a:ext cx="1952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0" extrusionOk="0">
                    <a:moveTo>
                      <a:pt x="340" y="1"/>
                    </a:moveTo>
                    <a:cubicBezTo>
                      <a:pt x="336" y="1"/>
                      <a:pt x="333" y="2"/>
                      <a:pt x="330" y="4"/>
                    </a:cubicBezTo>
                    <a:cubicBezTo>
                      <a:pt x="214" y="85"/>
                      <a:pt x="107" y="165"/>
                      <a:pt x="9" y="263"/>
                    </a:cubicBezTo>
                    <a:cubicBezTo>
                      <a:pt x="0" y="272"/>
                      <a:pt x="0" y="281"/>
                      <a:pt x="9" y="290"/>
                    </a:cubicBezTo>
                    <a:lnTo>
                      <a:pt x="36" y="290"/>
                    </a:lnTo>
                    <a:cubicBezTo>
                      <a:pt x="134" y="192"/>
                      <a:pt x="241" y="111"/>
                      <a:pt x="357" y="40"/>
                    </a:cubicBezTo>
                    <a:cubicBezTo>
                      <a:pt x="366" y="31"/>
                      <a:pt x="366" y="22"/>
                      <a:pt x="357" y="13"/>
                    </a:cubicBezTo>
                    <a:cubicBezTo>
                      <a:pt x="357" y="7"/>
                      <a:pt x="348" y="1"/>
                      <a:pt x="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9"/>
              <p:cNvSpPr/>
              <p:nvPr/>
            </p:nvSpPr>
            <p:spPr>
              <a:xfrm>
                <a:off x="8486928" y="269247"/>
                <a:ext cx="15743" cy="1287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42" extrusionOk="0">
                    <a:moveTo>
                      <a:pt x="268" y="1"/>
                    </a:moveTo>
                    <a:cubicBezTo>
                      <a:pt x="170" y="63"/>
                      <a:pt x="90" y="135"/>
                      <a:pt x="10" y="206"/>
                    </a:cubicBezTo>
                    <a:cubicBezTo>
                      <a:pt x="1" y="215"/>
                      <a:pt x="1" y="224"/>
                      <a:pt x="10" y="233"/>
                    </a:cubicBezTo>
                    <a:cubicBezTo>
                      <a:pt x="10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36" y="233"/>
                    </a:cubicBezTo>
                    <a:cubicBezTo>
                      <a:pt x="108" y="161"/>
                      <a:pt x="197" y="90"/>
                      <a:pt x="286" y="37"/>
                    </a:cubicBezTo>
                    <a:cubicBezTo>
                      <a:pt x="295" y="28"/>
                      <a:pt x="295" y="19"/>
                      <a:pt x="295" y="10"/>
                    </a:cubicBezTo>
                    <a:cubicBezTo>
                      <a:pt x="286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9"/>
              <p:cNvSpPr/>
              <p:nvPr/>
            </p:nvSpPr>
            <p:spPr>
              <a:xfrm>
                <a:off x="8500225" y="274034"/>
                <a:ext cx="14733" cy="1191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4" extrusionOk="0">
                    <a:moveTo>
                      <a:pt x="241" y="0"/>
                    </a:moveTo>
                    <a:cubicBezTo>
                      <a:pt x="170" y="71"/>
                      <a:pt x="99" y="134"/>
                      <a:pt x="18" y="196"/>
                    </a:cubicBezTo>
                    <a:cubicBezTo>
                      <a:pt x="9" y="196"/>
                      <a:pt x="0" y="214"/>
                      <a:pt x="9" y="223"/>
                    </a:cubicBezTo>
                    <a:lnTo>
                      <a:pt x="36" y="223"/>
                    </a:lnTo>
                    <a:cubicBezTo>
                      <a:pt x="116" y="170"/>
                      <a:pt x="197" y="98"/>
                      <a:pt x="268" y="27"/>
                    </a:cubicBezTo>
                    <a:cubicBezTo>
                      <a:pt x="277" y="27"/>
                      <a:pt x="277" y="9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9"/>
              <p:cNvSpPr/>
              <p:nvPr/>
            </p:nvSpPr>
            <p:spPr>
              <a:xfrm>
                <a:off x="8704731" y="270683"/>
                <a:ext cx="75952" cy="127709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401" extrusionOk="0">
                    <a:moveTo>
                      <a:pt x="1410" y="1"/>
                    </a:moveTo>
                    <a:cubicBezTo>
                      <a:pt x="1401" y="1"/>
                      <a:pt x="1392" y="10"/>
                      <a:pt x="1392" y="18"/>
                    </a:cubicBezTo>
                    <a:cubicBezTo>
                      <a:pt x="1303" y="955"/>
                      <a:pt x="785" y="1838"/>
                      <a:pt x="9" y="2365"/>
                    </a:cubicBezTo>
                    <a:cubicBezTo>
                      <a:pt x="0" y="2374"/>
                      <a:pt x="0" y="2383"/>
                      <a:pt x="0" y="2391"/>
                    </a:cubicBezTo>
                    <a:cubicBezTo>
                      <a:pt x="9" y="2400"/>
                      <a:pt x="9" y="2400"/>
                      <a:pt x="18" y="2400"/>
                    </a:cubicBezTo>
                    <a:lnTo>
                      <a:pt x="27" y="2400"/>
                    </a:lnTo>
                    <a:cubicBezTo>
                      <a:pt x="821" y="1865"/>
                      <a:pt x="1339" y="973"/>
                      <a:pt x="1428" y="27"/>
                    </a:cubicBezTo>
                    <a:cubicBezTo>
                      <a:pt x="1428" y="10"/>
                      <a:pt x="1419" y="1"/>
                      <a:pt x="1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9"/>
              <p:cNvSpPr/>
              <p:nvPr/>
            </p:nvSpPr>
            <p:spPr>
              <a:xfrm>
                <a:off x="8454218" y="293129"/>
                <a:ext cx="41805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94" extrusionOk="0">
                    <a:moveTo>
                      <a:pt x="766" y="0"/>
                    </a:moveTo>
                    <a:cubicBezTo>
                      <a:pt x="761" y="0"/>
                      <a:pt x="754" y="2"/>
                      <a:pt x="749" y="7"/>
                    </a:cubicBezTo>
                    <a:cubicBezTo>
                      <a:pt x="482" y="194"/>
                      <a:pt x="232" y="417"/>
                      <a:pt x="9" y="667"/>
                    </a:cubicBezTo>
                    <a:cubicBezTo>
                      <a:pt x="0" y="676"/>
                      <a:pt x="0" y="685"/>
                      <a:pt x="9" y="694"/>
                    </a:cubicBezTo>
                    <a:lnTo>
                      <a:pt x="36" y="694"/>
                    </a:lnTo>
                    <a:cubicBezTo>
                      <a:pt x="259" y="444"/>
                      <a:pt x="509" y="221"/>
                      <a:pt x="776" y="34"/>
                    </a:cubicBezTo>
                    <a:cubicBezTo>
                      <a:pt x="785" y="25"/>
                      <a:pt x="785" y="16"/>
                      <a:pt x="776" y="7"/>
                    </a:cubicBezTo>
                    <a:cubicBezTo>
                      <a:pt x="776" y="2"/>
                      <a:pt x="772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9"/>
              <p:cNvSpPr/>
              <p:nvPr/>
            </p:nvSpPr>
            <p:spPr>
              <a:xfrm>
                <a:off x="8467940" y="297863"/>
                <a:ext cx="42763" cy="4404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28" extrusionOk="0">
                    <a:moveTo>
                      <a:pt x="786" y="0"/>
                    </a:moveTo>
                    <a:cubicBezTo>
                      <a:pt x="781" y="0"/>
                      <a:pt x="777" y="3"/>
                      <a:pt x="777" y="7"/>
                    </a:cubicBezTo>
                    <a:cubicBezTo>
                      <a:pt x="474" y="230"/>
                      <a:pt x="215" y="498"/>
                      <a:pt x="10" y="801"/>
                    </a:cubicBezTo>
                    <a:cubicBezTo>
                      <a:pt x="1" y="810"/>
                      <a:pt x="1" y="819"/>
                      <a:pt x="10" y="828"/>
                    </a:cubicBezTo>
                    <a:lnTo>
                      <a:pt x="19" y="828"/>
                    </a:lnTo>
                    <a:cubicBezTo>
                      <a:pt x="28" y="828"/>
                      <a:pt x="36" y="828"/>
                      <a:pt x="36" y="819"/>
                    </a:cubicBezTo>
                    <a:cubicBezTo>
                      <a:pt x="251" y="516"/>
                      <a:pt x="500" y="257"/>
                      <a:pt x="795" y="34"/>
                    </a:cubicBezTo>
                    <a:cubicBezTo>
                      <a:pt x="804" y="34"/>
                      <a:pt x="804" y="16"/>
                      <a:pt x="795" y="7"/>
                    </a:cubicBezTo>
                    <a:cubicBezTo>
                      <a:pt x="795" y="3"/>
                      <a:pt x="790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9"/>
              <p:cNvSpPr/>
              <p:nvPr/>
            </p:nvSpPr>
            <p:spPr>
              <a:xfrm>
                <a:off x="8476025" y="305575"/>
                <a:ext cx="51273" cy="51541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9" extrusionOk="0">
                    <a:moveTo>
                      <a:pt x="942" y="1"/>
                    </a:moveTo>
                    <a:cubicBezTo>
                      <a:pt x="939" y="1"/>
                      <a:pt x="937" y="2"/>
                      <a:pt x="937" y="5"/>
                    </a:cubicBezTo>
                    <a:cubicBezTo>
                      <a:pt x="598" y="290"/>
                      <a:pt x="286" y="602"/>
                      <a:pt x="0" y="941"/>
                    </a:cubicBezTo>
                    <a:cubicBezTo>
                      <a:pt x="0" y="950"/>
                      <a:pt x="0" y="959"/>
                      <a:pt x="9" y="968"/>
                    </a:cubicBezTo>
                    <a:lnTo>
                      <a:pt x="18" y="968"/>
                    </a:lnTo>
                    <a:cubicBezTo>
                      <a:pt x="27" y="968"/>
                      <a:pt x="27" y="968"/>
                      <a:pt x="36" y="959"/>
                    </a:cubicBezTo>
                    <a:cubicBezTo>
                      <a:pt x="313" y="629"/>
                      <a:pt x="625" y="317"/>
                      <a:pt x="955" y="32"/>
                    </a:cubicBezTo>
                    <a:cubicBezTo>
                      <a:pt x="964" y="32"/>
                      <a:pt x="964" y="14"/>
                      <a:pt x="964" y="5"/>
                    </a:cubicBezTo>
                    <a:cubicBezTo>
                      <a:pt x="958" y="5"/>
                      <a:pt x="948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9"/>
              <p:cNvSpPr/>
              <p:nvPr/>
            </p:nvSpPr>
            <p:spPr>
              <a:xfrm>
                <a:off x="8493098" y="304512"/>
                <a:ext cx="66006" cy="61594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8" extrusionOk="0">
                    <a:moveTo>
                      <a:pt x="1218" y="0"/>
                    </a:moveTo>
                    <a:cubicBezTo>
                      <a:pt x="1214" y="0"/>
                      <a:pt x="1209" y="2"/>
                      <a:pt x="1205" y="7"/>
                    </a:cubicBezTo>
                    <a:cubicBezTo>
                      <a:pt x="786" y="355"/>
                      <a:pt x="384" y="730"/>
                      <a:pt x="1" y="1122"/>
                    </a:cubicBezTo>
                    <a:cubicBezTo>
                      <a:pt x="1" y="1131"/>
                      <a:pt x="1" y="1149"/>
                      <a:pt x="10" y="1149"/>
                    </a:cubicBezTo>
                    <a:cubicBezTo>
                      <a:pt x="10" y="1158"/>
                      <a:pt x="10" y="1158"/>
                      <a:pt x="18" y="1158"/>
                    </a:cubicBezTo>
                    <a:cubicBezTo>
                      <a:pt x="27" y="1158"/>
                      <a:pt x="27" y="1158"/>
                      <a:pt x="27" y="1149"/>
                    </a:cubicBezTo>
                    <a:cubicBezTo>
                      <a:pt x="402" y="756"/>
                      <a:pt x="812" y="382"/>
                      <a:pt x="1232" y="34"/>
                    </a:cubicBezTo>
                    <a:cubicBezTo>
                      <a:pt x="1241" y="25"/>
                      <a:pt x="1241" y="16"/>
                      <a:pt x="1232" y="7"/>
                    </a:cubicBezTo>
                    <a:cubicBezTo>
                      <a:pt x="1227" y="2"/>
                      <a:pt x="1223" y="0"/>
                      <a:pt x="1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9"/>
              <p:cNvSpPr/>
              <p:nvPr/>
            </p:nvSpPr>
            <p:spPr>
              <a:xfrm>
                <a:off x="8504959" y="315416"/>
                <a:ext cx="72175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01" extrusionOk="0">
                    <a:moveTo>
                      <a:pt x="1334" y="0"/>
                    </a:moveTo>
                    <a:cubicBezTo>
                      <a:pt x="1330" y="0"/>
                      <a:pt x="1325" y="3"/>
                      <a:pt x="1321" y="7"/>
                    </a:cubicBezTo>
                    <a:cubicBezTo>
                      <a:pt x="857" y="391"/>
                      <a:pt x="411" y="810"/>
                      <a:pt x="10" y="1265"/>
                    </a:cubicBezTo>
                    <a:cubicBezTo>
                      <a:pt x="1" y="1274"/>
                      <a:pt x="1" y="1283"/>
                      <a:pt x="10" y="1292"/>
                    </a:cubicBezTo>
                    <a:cubicBezTo>
                      <a:pt x="10" y="1292"/>
                      <a:pt x="18" y="1301"/>
                      <a:pt x="18" y="1301"/>
                    </a:cubicBezTo>
                    <a:cubicBezTo>
                      <a:pt x="27" y="1301"/>
                      <a:pt x="27" y="1292"/>
                      <a:pt x="36" y="1292"/>
                    </a:cubicBezTo>
                    <a:cubicBezTo>
                      <a:pt x="438" y="837"/>
                      <a:pt x="875" y="417"/>
                      <a:pt x="1348" y="34"/>
                    </a:cubicBezTo>
                    <a:cubicBezTo>
                      <a:pt x="1357" y="25"/>
                      <a:pt x="1357" y="16"/>
                      <a:pt x="1348" y="7"/>
                    </a:cubicBezTo>
                    <a:cubicBezTo>
                      <a:pt x="1343" y="3"/>
                      <a:pt x="1339" y="0"/>
                      <a:pt x="1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9"/>
              <p:cNvSpPr/>
              <p:nvPr/>
            </p:nvSpPr>
            <p:spPr>
              <a:xfrm>
                <a:off x="8528680" y="310203"/>
                <a:ext cx="79303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497" extrusionOk="0">
                    <a:moveTo>
                      <a:pt x="1474" y="0"/>
                    </a:moveTo>
                    <a:cubicBezTo>
                      <a:pt x="1468" y="0"/>
                      <a:pt x="1464" y="3"/>
                      <a:pt x="1464" y="7"/>
                    </a:cubicBezTo>
                    <a:cubicBezTo>
                      <a:pt x="937" y="453"/>
                      <a:pt x="456" y="944"/>
                      <a:pt x="1" y="1470"/>
                    </a:cubicBezTo>
                    <a:cubicBezTo>
                      <a:pt x="1" y="1470"/>
                      <a:pt x="1" y="1488"/>
                      <a:pt x="10" y="1497"/>
                    </a:cubicBezTo>
                    <a:lnTo>
                      <a:pt x="19" y="1497"/>
                    </a:lnTo>
                    <a:cubicBezTo>
                      <a:pt x="27" y="1497"/>
                      <a:pt x="27" y="1497"/>
                      <a:pt x="36" y="1488"/>
                    </a:cubicBezTo>
                    <a:cubicBezTo>
                      <a:pt x="482" y="970"/>
                      <a:pt x="964" y="480"/>
                      <a:pt x="1482" y="34"/>
                    </a:cubicBezTo>
                    <a:cubicBezTo>
                      <a:pt x="1491" y="25"/>
                      <a:pt x="1491" y="16"/>
                      <a:pt x="1491" y="7"/>
                    </a:cubicBezTo>
                    <a:cubicBezTo>
                      <a:pt x="1486" y="3"/>
                      <a:pt x="1479" y="0"/>
                      <a:pt x="1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9"/>
              <p:cNvSpPr/>
              <p:nvPr/>
            </p:nvSpPr>
            <p:spPr>
              <a:xfrm>
                <a:off x="8543892" y="308182"/>
                <a:ext cx="90206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69" extrusionOk="0">
                    <a:moveTo>
                      <a:pt x="1659" y="0"/>
                    </a:moveTo>
                    <a:cubicBezTo>
                      <a:pt x="1089" y="518"/>
                      <a:pt x="535" y="1071"/>
                      <a:pt x="9" y="1642"/>
                    </a:cubicBezTo>
                    <a:cubicBezTo>
                      <a:pt x="0" y="1651"/>
                      <a:pt x="0" y="1660"/>
                      <a:pt x="9" y="1669"/>
                    </a:cubicBezTo>
                    <a:lnTo>
                      <a:pt x="36" y="1669"/>
                    </a:lnTo>
                    <a:cubicBezTo>
                      <a:pt x="562" y="1098"/>
                      <a:pt x="1115" y="545"/>
                      <a:pt x="1686" y="27"/>
                    </a:cubicBezTo>
                    <a:cubicBezTo>
                      <a:pt x="1695" y="27"/>
                      <a:pt x="1695" y="9"/>
                      <a:pt x="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9"/>
              <p:cNvSpPr/>
              <p:nvPr/>
            </p:nvSpPr>
            <p:spPr>
              <a:xfrm>
                <a:off x="8562401" y="309724"/>
                <a:ext cx="100631" cy="94838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1783" extrusionOk="0">
                    <a:moveTo>
                      <a:pt x="1869" y="0"/>
                    </a:moveTo>
                    <a:cubicBezTo>
                      <a:pt x="1865" y="0"/>
                      <a:pt x="1860" y="3"/>
                      <a:pt x="1856" y="7"/>
                    </a:cubicBezTo>
                    <a:lnTo>
                      <a:pt x="9" y="1756"/>
                    </a:lnTo>
                    <a:cubicBezTo>
                      <a:pt x="0" y="1756"/>
                      <a:pt x="0" y="1773"/>
                      <a:pt x="9" y="1782"/>
                    </a:cubicBezTo>
                    <a:lnTo>
                      <a:pt x="36" y="1782"/>
                    </a:lnTo>
                    <a:lnTo>
                      <a:pt x="1882" y="34"/>
                    </a:lnTo>
                    <a:cubicBezTo>
                      <a:pt x="1891" y="25"/>
                      <a:pt x="1891" y="16"/>
                      <a:pt x="1882" y="7"/>
                    </a:cubicBezTo>
                    <a:cubicBezTo>
                      <a:pt x="1878" y="3"/>
                      <a:pt x="1874" y="0"/>
                      <a:pt x="1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9"/>
              <p:cNvSpPr/>
              <p:nvPr/>
            </p:nvSpPr>
            <p:spPr>
              <a:xfrm>
                <a:off x="8589420" y="300682"/>
                <a:ext cx="117278" cy="108135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33" extrusionOk="0">
                    <a:moveTo>
                      <a:pt x="2182" y="1"/>
                    </a:moveTo>
                    <a:cubicBezTo>
                      <a:pt x="2177" y="1"/>
                      <a:pt x="2173" y="3"/>
                      <a:pt x="2168" y="8"/>
                    </a:cubicBezTo>
                    <a:cubicBezTo>
                      <a:pt x="1410" y="623"/>
                      <a:pt x="688" y="1301"/>
                      <a:pt x="1" y="2006"/>
                    </a:cubicBezTo>
                    <a:cubicBezTo>
                      <a:pt x="1" y="2006"/>
                      <a:pt x="1" y="2024"/>
                      <a:pt x="1" y="2024"/>
                    </a:cubicBezTo>
                    <a:cubicBezTo>
                      <a:pt x="10" y="2033"/>
                      <a:pt x="10" y="2033"/>
                      <a:pt x="18" y="2033"/>
                    </a:cubicBezTo>
                    <a:cubicBezTo>
                      <a:pt x="18" y="2033"/>
                      <a:pt x="27" y="2033"/>
                      <a:pt x="27" y="2024"/>
                    </a:cubicBezTo>
                    <a:cubicBezTo>
                      <a:pt x="705" y="1328"/>
                      <a:pt x="1437" y="650"/>
                      <a:pt x="2195" y="34"/>
                    </a:cubicBezTo>
                    <a:cubicBezTo>
                      <a:pt x="2204" y="25"/>
                      <a:pt x="2204" y="16"/>
                      <a:pt x="2195" y="8"/>
                    </a:cubicBezTo>
                    <a:cubicBezTo>
                      <a:pt x="2191" y="3"/>
                      <a:pt x="2186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9"/>
              <p:cNvSpPr/>
              <p:nvPr/>
            </p:nvSpPr>
            <p:spPr>
              <a:xfrm>
                <a:off x="8617876" y="294991"/>
                <a:ext cx="117278" cy="11100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87" extrusionOk="0">
                    <a:moveTo>
                      <a:pt x="2191" y="1"/>
                    </a:moveTo>
                    <a:cubicBezTo>
                      <a:pt x="2187" y="1"/>
                      <a:pt x="2182" y="3"/>
                      <a:pt x="2178" y="8"/>
                    </a:cubicBezTo>
                    <a:lnTo>
                      <a:pt x="10" y="2050"/>
                    </a:lnTo>
                    <a:cubicBezTo>
                      <a:pt x="1" y="2059"/>
                      <a:pt x="1" y="2068"/>
                      <a:pt x="10" y="2077"/>
                    </a:cubicBezTo>
                    <a:cubicBezTo>
                      <a:pt x="10" y="2077"/>
                      <a:pt x="19" y="2086"/>
                      <a:pt x="19" y="2086"/>
                    </a:cubicBezTo>
                    <a:cubicBezTo>
                      <a:pt x="28" y="2086"/>
                      <a:pt x="28" y="2077"/>
                      <a:pt x="37" y="2077"/>
                    </a:cubicBezTo>
                    <a:lnTo>
                      <a:pt x="2204" y="34"/>
                    </a:lnTo>
                    <a:cubicBezTo>
                      <a:pt x="2204" y="25"/>
                      <a:pt x="2204" y="16"/>
                      <a:pt x="2204" y="8"/>
                    </a:cubicBezTo>
                    <a:cubicBezTo>
                      <a:pt x="2200" y="3"/>
                      <a:pt x="2195" y="1"/>
                      <a:pt x="2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9"/>
              <p:cNvSpPr/>
              <p:nvPr/>
            </p:nvSpPr>
            <p:spPr>
              <a:xfrm>
                <a:off x="8650639" y="288821"/>
                <a:ext cx="115842" cy="11239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2113" extrusionOk="0">
                    <a:moveTo>
                      <a:pt x="2155" y="1"/>
                    </a:moveTo>
                    <a:cubicBezTo>
                      <a:pt x="2150" y="1"/>
                      <a:pt x="2146" y="3"/>
                      <a:pt x="2141" y="8"/>
                    </a:cubicBezTo>
                    <a:cubicBezTo>
                      <a:pt x="1446" y="703"/>
                      <a:pt x="723" y="1408"/>
                      <a:pt x="0" y="2077"/>
                    </a:cubicBezTo>
                    <a:cubicBezTo>
                      <a:pt x="0" y="2086"/>
                      <a:pt x="0" y="2104"/>
                      <a:pt x="0" y="2104"/>
                    </a:cubicBezTo>
                    <a:cubicBezTo>
                      <a:pt x="9" y="2113"/>
                      <a:pt x="9" y="2113"/>
                      <a:pt x="18" y="2113"/>
                    </a:cubicBezTo>
                    <a:cubicBezTo>
                      <a:pt x="18" y="2113"/>
                      <a:pt x="27" y="2113"/>
                      <a:pt x="27" y="2104"/>
                    </a:cubicBezTo>
                    <a:cubicBezTo>
                      <a:pt x="750" y="1435"/>
                      <a:pt x="1472" y="730"/>
                      <a:pt x="2168" y="34"/>
                    </a:cubicBezTo>
                    <a:cubicBezTo>
                      <a:pt x="2177" y="25"/>
                      <a:pt x="2177" y="16"/>
                      <a:pt x="2168" y="8"/>
                    </a:cubicBezTo>
                    <a:cubicBezTo>
                      <a:pt x="2164" y="3"/>
                      <a:pt x="2159" y="1"/>
                      <a:pt x="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9"/>
              <p:cNvSpPr/>
              <p:nvPr/>
            </p:nvSpPr>
            <p:spPr>
              <a:xfrm>
                <a:off x="8677180" y="329192"/>
                <a:ext cx="78345" cy="73455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81" extrusionOk="0">
                    <a:moveTo>
                      <a:pt x="1456" y="0"/>
                    </a:moveTo>
                    <a:cubicBezTo>
                      <a:pt x="1451" y="0"/>
                      <a:pt x="1446" y="2"/>
                      <a:pt x="1446" y="7"/>
                    </a:cubicBezTo>
                    <a:lnTo>
                      <a:pt x="10" y="1345"/>
                    </a:lnTo>
                    <a:cubicBezTo>
                      <a:pt x="1" y="1354"/>
                      <a:pt x="1" y="1363"/>
                      <a:pt x="10" y="1372"/>
                    </a:cubicBezTo>
                    <a:cubicBezTo>
                      <a:pt x="10" y="1372"/>
                      <a:pt x="10" y="1381"/>
                      <a:pt x="19" y="1381"/>
                    </a:cubicBezTo>
                    <a:cubicBezTo>
                      <a:pt x="28" y="1381"/>
                      <a:pt x="28" y="1372"/>
                      <a:pt x="28" y="1372"/>
                    </a:cubicBezTo>
                    <a:lnTo>
                      <a:pt x="1464" y="34"/>
                    </a:lnTo>
                    <a:cubicBezTo>
                      <a:pt x="1473" y="25"/>
                      <a:pt x="1473" y="16"/>
                      <a:pt x="1473" y="7"/>
                    </a:cubicBezTo>
                    <a:cubicBezTo>
                      <a:pt x="1468" y="2"/>
                      <a:pt x="1462" y="0"/>
                      <a:pt x="14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9"/>
              <p:cNvSpPr/>
              <p:nvPr/>
            </p:nvSpPr>
            <p:spPr>
              <a:xfrm>
                <a:off x="8702816" y="371425"/>
                <a:ext cx="28987" cy="2409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53" extrusionOk="0">
                    <a:moveTo>
                      <a:pt x="532" y="0"/>
                    </a:moveTo>
                    <a:cubicBezTo>
                      <a:pt x="527" y="0"/>
                      <a:pt x="523" y="2"/>
                      <a:pt x="518" y="7"/>
                    </a:cubicBezTo>
                    <a:lnTo>
                      <a:pt x="10" y="417"/>
                    </a:lnTo>
                    <a:cubicBezTo>
                      <a:pt x="1" y="426"/>
                      <a:pt x="1" y="435"/>
                      <a:pt x="1" y="444"/>
                    </a:cubicBezTo>
                    <a:cubicBezTo>
                      <a:pt x="10" y="453"/>
                      <a:pt x="10" y="453"/>
                      <a:pt x="19" y="453"/>
                    </a:cubicBezTo>
                    <a:cubicBezTo>
                      <a:pt x="19" y="453"/>
                      <a:pt x="27" y="453"/>
                      <a:pt x="27" y="444"/>
                    </a:cubicBezTo>
                    <a:lnTo>
                      <a:pt x="536" y="34"/>
                    </a:lnTo>
                    <a:cubicBezTo>
                      <a:pt x="545" y="34"/>
                      <a:pt x="545" y="16"/>
                      <a:pt x="545" y="7"/>
                    </a:cubicBezTo>
                    <a:cubicBezTo>
                      <a:pt x="540" y="2"/>
                      <a:pt x="536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9"/>
              <p:cNvSpPr/>
              <p:nvPr/>
            </p:nvSpPr>
            <p:spPr>
              <a:xfrm>
                <a:off x="8553359" y="350468"/>
                <a:ext cx="375397" cy="362064"/>
              </a:xfrm>
              <a:custGeom>
                <a:avLst/>
                <a:gdLst/>
                <a:ahLst/>
                <a:cxnLst/>
                <a:rect l="l" t="t" r="r" b="b"/>
                <a:pathLst>
                  <a:path w="7058" h="6807" extrusionOk="0">
                    <a:moveTo>
                      <a:pt x="4600" y="0"/>
                    </a:moveTo>
                    <a:cubicBezTo>
                      <a:pt x="4550" y="0"/>
                      <a:pt x="4498" y="3"/>
                      <a:pt x="4443" y="8"/>
                    </a:cubicBezTo>
                    <a:cubicBezTo>
                      <a:pt x="3640" y="80"/>
                      <a:pt x="2873" y="419"/>
                      <a:pt x="2231" y="909"/>
                    </a:cubicBezTo>
                    <a:cubicBezTo>
                      <a:pt x="1597" y="1400"/>
                      <a:pt x="1071" y="2033"/>
                      <a:pt x="670" y="2729"/>
                    </a:cubicBezTo>
                    <a:cubicBezTo>
                      <a:pt x="313" y="3327"/>
                      <a:pt x="36" y="3978"/>
                      <a:pt x="18" y="4674"/>
                    </a:cubicBezTo>
                    <a:cubicBezTo>
                      <a:pt x="1" y="5361"/>
                      <a:pt x="277" y="6083"/>
                      <a:pt x="848" y="6467"/>
                    </a:cubicBezTo>
                    <a:cubicBezTo>
                      <a:pt x="1202" y="6715"/>
                      <a:pt x="1631" y="6807"/>
                      <a:pt x="2069" y="6807"/>
                    </a:cubicBezTo>
                    <a:cubicBezTo>
                      <a:pt x="2293" y="6807"/>
                      <a:pt x="2519" y="6783"/>
                      <a:pt x="2739" y="6744"/>
                    </a:cubicBezTo>
                    <a:cubicBezTo>
                      <a:pt x="4443" y="6431"/>
                      <a:pt x="5951" y="5209"/>
                      <a:pt x="6620" y="3612"/>
                    </a:cubicBezTo>
                    <a:cubicBezTo>
                      <a:pt x="6923" y="2881"/>
                      <a:pt x="7057" y="2069"/>
                      <a:pt x="6914" y="1293"/>
                    </a:cubicBezTo>
                    <a:cubicBezTo>
                      <a:pt x="6843" y="945"/>
                      <a:pt x="6691" y="561"/>
                      <a:pt x="6352" y="428"/>
                    </a:cubicBezTo>
                    <a:cubicBezTo>
                      <a:pt x="6049" y="303"/>
                      <a:pt x="5701" y="338"/>
                      <a:pt x="5389" y="205"/>
                    </a:cubicBezTo>
                    <a:cubicBezTo>
                      <a:pt x="5116" y="83"/>
                      <a:pt x="4888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9"/>
              <p:cNvSpPr/>
              <p:nvPr/>
            </p:nvSpPr>
            <p:spPr>
              <a:xfrm>
                <a:off x="8543413" y="350255"/>
                <a:ext cx="417096" cy="368447"/>
              </a:xfrm>
              <a:custGeom>
                <a:avLst/>
                <a:gdLst/>
                <a:ahLst/>
                <a:cxnLst/>
                <a:rect l="l" t="t" r="r" b="b"/>
                <a:pathLst>
                  <a:path w="7842" h="6927" extrusionOk="0">
                    <a:moveTo>
                      <a:pt x="4781" y="1"/>
                    </a:moveTo>
                    <a:cubicBezTo>
                      <a:pt x="4731" y="1"/>
                      <a:pt x="4681" y="4"/>
                      <a:pt x="4631" y="12"/>
                    </a:cubicBezTo>
                    <a:lnTo>
                      <a:pt x="4631" y="12"/>
                    </a:lnTo>
                    <a:cubicBezTo>
                      <a:pt x="4680" y="5"/>
                      <a:pt x="4729" y="1"/>
                      <a:pt x="4777" y="1"/>
                    </a:cubicBezTo>
                    <a:cubicBezTo>
                      <a:pt x="5180" y="1"/>
                      <a:pt x="5542" y="243"/>
                      <a:pt x="5933" y="307"/>
                    </a:cubicBezTo>
                    <a:cubicBezTo>
                      <a:pt x="6816" y="369"/>
                      <a:pt x="7048" y="788"/>
                      <a:pt x="7119" y="1618"/>
                    </a:cubicBezTo>
                    <a:cubicBezTo>
                      <a:pt x="7271" y="4098"/>
                      <a:pt x="5130" y="6310"/>
                      <a:pt x="2748" y="6658"/>
                    </a:cubicBezTo>
                    <a:cubicBezTo>
                      <a:pt x="2575" y="6688"/>
                      <a:pt x="2407" y="6703"/>
                      <a:pt x="2247" y="6703"/>
                    </a:cubicBezTo>
                    <a:cubicBezTo>
                      <a:pt x="1027" y="6703"/>
                      <a:pt x="208" y="5857"/>
                      <a:pt x="295" y="4508"/>
                    </a:cubicBezTo>
                    <a:cubicBezTo>
                      <a:pt x="321" y="4071"/>
                      <a:pt x="464" y="3643"/>
                      <a:pt x="643" y="3242"/>
                    </a:cubicBezTo>
                    <a:cubicBezTo>
                      <a:pt x="1383" y="1645"/>
                      <a:pt x="2801" y="182"/>
                      <a:pt x="4630" y="12"/>
                    </a:cubicBezTo>
                    <a:lnTo>
                      <a:pt x="4630" y="12"/>
                    </a:lnTo>
                    <a:cubicBezTo>
                      <a:pt x="3738" y="93"/>
                      <a:pt x="2891" y="503"/>
                      <a:pt x="2204" y="1074"/>
                    </a:cubicBezTo>
                    <a:cubicBezTo>
                      <a:pt x="1214" y="1939"/>
                      <a:pt x="321" y="3161"/>
                      <a:pt x="143" y="4491"/>
                    </a:cubicBezTo>
                    <a:cubicBezTo>
                      <a:pt x="0" y="5966"/>
                      <a:pt x="923" y="6927"/>
                      <a:pt x="2265" y="6927"/>
                    </a:cubicBezTo>
                    <a:cubicBezTo>
                      <a:pt x="2431" y="6927"/>
                      <a:pt x="2605" y="6912"/>
                      <a:pt x="2784" y="6881"/>
                    </a:cubicBezTo>
                    <a:cubicBezTo>
                      <a:pt x="5460" y="6507"/>
                      <a:pt x="7842" y="3661"/>
                      <a:pt x="7021" y="958"/>
                    </a:cubicBezTo>
                    <a:cubicBezTo>
                      <a:pt x="6834" y="440"/>
                      <a:pt x="6423" y="351"/>
                      <a:pt x="5933" y="298"/>
                    </a:cubicBezTo>
                    <a:cubicBezTo>
                      <a:pt x="5544" y="234"/>
                      <a:pt x="5183" y="1"/>
                      <a:pt x="4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9"/>
              <p:cNvSpPr/>
              <p:nvPr/>
            </p:nvSpPr>
            <p:spPr>
              <a:xfrm>
                <a:off x="8588942" y="472805"/>
                <a:ext cx="325082" cy="180208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3388" extrusionOk="0">
                    <a:moveTo>
                      <a:pt x="6112" y="1"/>
                    </a:moveTo>
                    <a:lnTo>
                      <a:pt x="6112" y="1"/>
                    </a:lnTo>
                    <a:cubicBezTo>
                      <a:pt x="5826" y="590"/>
                      <a:pt x="5407" y="1098"/>
                      <a:pt x="4934" y="1535"/>
                    </a:cubicBezTo>
                    <a:cubicBezTo>
                      <a:pt x="4452" y="1964"/>
                      <a:pt x="3908" y="2320"/>
                      <a:pt x="3328" y="2615"/>
                    </a:cubicBezTo>
                    <a:cubicBezTo>
                      <a:pt x="2766" y="2900"/>
                      <a:pt x="2160" y="3177"/>
                      <a:pt x="1526" y="3221"/>
                    </a:cubicBezTo>
                    <a:cubicBezTo>
                      <a:pt x="1493" y="3223"/>
                      <a:pt x="1460" y="3224"/>
                      <a:pt x="1427" y="3224"/>
                    </a:cubicBezTo>
                    <a:cubicBezTo>
                      <a:pt x="829" y="3224"/>
                      <a:pt x="187" y="2920"/>
                      <a:pt x="1" y="2320"/>
                    </a:cubicBezTo>
                    <a:lnTo>
                      <a:pt x="1" y="2320"/>
                    </a:lnTo>
                    <a:cubicBezTo>
                      <a:pt x="72" y="2829"/>
                      <a:pt x="545" y="3195"/>
                      <a:pt x="1018" y="3328"/>
                    </a:cubicBezTo>
                    <a:cubicBezTo>
                      <a:pt x="1173" y="3369"/>
                      <a:pt x="1337" y="3387"/>
                      <a:pt x="1506" y="3387"/>
                    </a:cubicBezTo>
                    <a:cubicBezTo>
                      <a:pt x="2734" y="3387"/>
                      <a:pt x="4274" y="2420"/>
                      <a:pt x="5050" y="1660"/>
                    </a:cubicBezTo>
                    <a:cubicBezTo>
                      <a:pt x="5523" y="1196"/>
                      <a:pt x="5906" y="625"/>
                      <a:pt x="6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9"/>
              <p:cNvSpPr/>
              <p:nvPr/>
            </p:nvSpPr>
            <p:spPr>
              <a:xfrm>
                <a:off x="8634151" y="364723"/>
                <a:ext cx="215356" cy="277758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5222" extrusionOk="0">
                    <a:moveTo>
                      <a:pt x="3920" y="1"/>
                    </a:moveTo>
                    <a:cubicBezTo>
                      <a:pt x="3433" y="1"/>
                      <a:pt x="2436" y="1095"/>
                      <a:pt x="2193" y="1355"/>
                    </a:cubicBezTo>
                    <a:cubicBezTo>
                      <a:pt x="1613" y="1953"/>
                      <a:pt x="1122" y="2622"/>
                      <a:pt x="721" y="3353"/>
                    </a:cubicBezTo>
                    <a:cubicBezTo>
                      <a:pt x="507" y="3755"/>
                      <a:pt x="319" y="4174"/>
                      <a:pt x="159" y="4602"/>
                    </a:cubicBezTo>
                    <a:cubicBezTo>
                      <a:pt x="114" y="4736"/>
                      <a:pt x="70" y="4861"/>
                      <a:pt x="34" y="4986"/>
                    </a:cubicBezTo>
                    <a:cubicBezTo>
                      <a:pt x="1" y="5119"/>
                      <a:pt x="106" y="5222"/>
                      <a:pt x="217" y="5222"/>
                    </a:cubicBezTo>
                    <a:cubicBezTo>
                      <a:pt x="255" y="5222"/>
                      <a:pt x="294" y="5209"/>
                      <a:pt x="328" y="5182"/>
                    </a:cubicBezTo>
                    <a:cubicBezTo>
                      <a:pt x="328" y="5173"/>
                      <a:pt x="337" y="5173"/>
                      <a:pt x="337" y="5173"/>
                    </a:cubicBezTo>
                    <a:cubicBezTo>
                      <a:pt x="774" y="4798"/>
                      <a:pt x="1060" y="4290"/>
                      <a:pt x="1399" y="3835"/>
                    </a:cubicBezTo>
                    <a:cubicBezTo>
                      <a:pt x="1872" y="3211"/>
                      <a:pt x="2443" y="2666"/>
                      <a:pt x="2951" y="2078"/>
                    </a:cubicBezTo>
                    <a:cubicBezTo>
                      <a:pt x="3433" y="1516"/>
                      <a:pt x="3968" y="793"/>
                      <a:pt x="4048" y="35"/>
                    </a:cubicBezTo>
                    <a:cubicBezTo>
                      <a:pt x="4011" y="11"/>
                      <a:pt x="3968" y="1"/>
                      <a:pt x="3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9"/>
              <p:cNvSpPr/>
              <p:nvPr/>
            </p:nvSpPr>
            <p:spPr>
              <a:xfrm>
                <a:off x="8597505" y="446263"/>
                <a:ext cx="147595" cy="1798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382" extrusionOk="0">
                    <a:moveTo>
                      <a:pt x="2739" y="0"/>
                    </a:moveTo>
                    <a:lnTo>
                      <a:pt x="1526" y="607"/>
                    </a:lnTo>
                    <a:cubicBezTo>
                      <a:pt x="1303" y="723"/>
                      <a:pt x="1071" y="839"/>
                      <a:pt x="866" y="991"/>
                    </a:cubicBezTo>
                    <a:cubicBezTo>
                      <a:pt x="473" y="1276"/>
                      <a:pt x="205" y="1669"/>
                      <a:pt x="107" y="2097"/>
                    </a:cubicBezTo>
                    <a:cubicBezTo>
                      <a:pt x="0" y="2561"/>
                      <a:pt x="116" y="3051"/>
                      <a:pt x="420" y="3373"/>
                    </a:cubicBezTo>
                    <a:cubicBezTo>
                      <a:pt x="420" y="3373"/>
                      <a:pt x="428" y="3381"/>
                      <a:pt x="428" y="3381"/>
                    </a:cubicBezTo>
                    <a:cubicBezTo>
                      <a:pt x="437" y="3381"/>
                      <a:pt x="437" y="3381"/>
                      <a:pt x="446" y="3373"/>
                    </a:cubicBezTo>
                    <a:cubicBezTo>
                      <a:pt x="455" y="3364"/>
                      <a:pt x="455" y="3355"/>
                      <a:pt x="446" y="3346"/>
                    </a:cubicBezTo>
                    <a:cubicBezTo>
                      <a:pt x="152" y="3034"/>
                      <a:pt x="36" y="2552"/>
                      <a:pt x="143" y="2106"/>
                    </a:cubicBezTo>
                    <a:cubicBezTo>
                      <a:pt x="232" y="1686"/>
                      <a:pt x="500" y="1303"/>
                      <a:pt x="883" y="1026"/>
                    </a:cubicBezTo>
                    <a:cubicBezTo>
                      <a:pt x="1089" y="875"/>
                      <a:pt x="1321" y="759"/>
                      <a:pt x="1544" y="643"/>
                    </a:cubicBezTo>
                    <a:lnTo>
                      <a:pt x="2757" y="36"/>
                    </a:lnTo>
                    <a:cubicBezTo>
                      <a:pt x="2766" y="27"/>
                      <a:pt x="2775" y="18"/>
                      <a:pt x="2766" y="9"/>
                    </a:cubicBezTo>
                    <a:cubicBezTo>
                      <a:pt x="2766" y="0"/>
                      <a:pt x="2748" y="0"/>
                      <a:pt x="2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9"/>
              <p:cNvSpPr/>
              <p:nvPr/>
            </p:nvSpPr>
            <p:spPr>
              <a:xfrm>
                <a:off x="8644469" y="650778"/>
                <a:ext cx="48932" cy="49414"/>
              </a:xfrm>
              <a:custGeom>
                <a:avLst/>
                <a:gdLst/>
                <a:ahLst/>
                <a:cxnLst/>
                <a:rect l="l" t="t" r="r" b="b"/>
                <a:pathLst>
                  <a:path w="920" h="929" extrusionOk="0">
                    <a:moveTo>
                      <a:pt x="857" y="0"/>
                    </a:moveTo>
                    <a:cubicBezTo>
                      <a:pt x="848" y="9"/>
                      <a:pt x="839" y="18"/>
                      <a:pt x="839" y="27"/>
                    </a:cubicBezTo>
                    <a:cubicBezTo>
                      <a:pt x="884" y="330"/>
                      <a:pt x="696" y="660"/>
                      <a:pt x="411" y="776"/>
                    </a:cubicBezTo>
                    <a:cubicBezTo>
                      <a:pt x="348" y="803"/>
                      <a:pt x="286" y="821"/>
                      <a:pt x="223" y="839"/>
                    </a:cubicBezTo>
                    <a:lnTo>
                      <a:pt x="18" y="892"/>
                    </a:lnTo>
                    <a:cubicBezTo>
                      <a:pt x="9" y="901"/>
                      <a:pt x="0" y="910"/>
                      <a:pt x="9" y="919"/>
                    </a:cubicBezTo>
                    <a:cubicBezTo>
                      <a:pt x="9" y="928"/>
                      <a:pt x="18" y="928"/>
                      <a:pt x="27" y="928"/>
                    </a:cubicBezTo>
                    <a:lnTo>
                      <a:pt x="232" y="875"/>
                    </a:lnTo>
                    <a:cubicBezTo>
                      <a:pt x="295" y="857"/>
                      <a:pt x="366" y="839"/>
                      <a:pt x="429" y="812"/>
                    </a:cubicBezTo>
                    <a:cubicBezTo>
                      <a:pt x="723" y="687"/>
                      <a:pt x="919" y="348"/>
                      <a:pt x="875" y="18"/>
                    </a:cubicBezTo>
                    <a:cubicBezTo>
                      <a:pt x="875" y="9"/>
                      <a:pt x="866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9"/>
              <p:cNvSpPr/>
              <p:nvPr/>
            </p:nvSpPr>
            <p:spPr>
              <a:xfrm>
                <a:off x="8613621" y="503815"/>
                <a:ext cx="32817" cy="3409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41" extrusionOk="0">
                    <a:moveTo>
                      <a:pt x="594" y="0"/>
                    </a:moveTo>
                    <a:cubicBezTo>
                      <a:pt x="589" y="0"/>
                      <a:pt x="585" y="2"/>
                      <a:pt x="580" y="7"/>
                    </a:cubicBezTo>
                    <a:lnTo>
                      <a:pt x="1" y="613"/>
                    </a:lnTo>
                    <a:cubicBezTo>
                      <a:pt x="1" y="622"/>
                      <a:pt x="1" y="631"/>
                      <a:pt x="1" y="640"/>
                    </a:cubicBezTo>
                    <a:lnTo>
                      <a:pt x="27" y="640"/>
                    </a:lnTo>
                    <a:lnTo>
                      <a:pt x="607" y="34"/>
                    </a:lnTo>
                    <a:cubicBezTo>
                      <a:pt x="616" y="25"/>
                      <a:pt x="616" y="16"/>
                      <a:pt x="607" y="7"/>
                    </a:cubicBezTo>
                    <a:cubicBezTo>
                      <a:pt x="603" y="2"/>
                      <a:pt x="598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9"/>
              <p:cNvSpPr/>
              <p:nvPr/>
            </p:nvSpPr>
            <p:spPr>
              <a:xfrm>
                <a:off x="8607451" y="493815"/>
                <a:ext cx="66484" cy="7207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55" extrusionOk="0">
                    <a:moveTo>
                      <a:pt x="1231" y="1"/>
                    </a:moveTo>
                    <a:cubicBezTo>
                      <a:pt x="1225" y="1"/>
                      <a:pt x="1218" y="3"/>
                      <a:pt x="1214" y="7"/>
                    </a:cubicBezTo>
                    <a:cubicBezTo>
                      <a:pt x="777" y="409"/>
                      <a:pt x="366" y="846"/>
                      <a:pt x="1" y="1319"/>
                    </a:cubicBezTo>
                    <a:cubicBezTo>
                      <a:pt x="1" y="1328"/>
                      <a:pt x="1" y="1346"/>
                      <a:pt x="10" y="1346"/>
                    </a:cubicBezTo>
                    <a:cubicBezTo>
                      <a:pt x="10" y="1354"/>
                      <a:pt x="18" y="1354"/>
                      <a:pt x="18" y="1354"/>
                    </a:cubicBezTo>
                    <a:cubicBezTo>
                      <a:pt x="27" y="1354"/>
                      <a:pt x="27" y="1346"/>
                      <a:pt x="36" y="1346"/>
                    </a:cubicBezTo>
                    <a:cubicBezTo>
                      <a:pt x="393" y="873"/>
                      <a:pt x="803" y="436"/>
                      <a:pt x="1241" y="34"/>
                    </a:cubicBezTo>
                    <a:cubicBezTo>
                      <a:pt x="1250" y="25"/>
                      <a:pt x="1250" y="16"/>
                      <a:pt x="1241" y="7"/>
                    </a:cubicBezTo>
                    <a:cubicBezTo>
                      <a:pt x="1241" y="3"/>
                      <a:pt x="1236" y="1"/>
                      <a:pt x="1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9"/>
              <p:cNvSpPr/>
              <p:nvPr/>
            </p:nvSpPr>
            <p:spPr>
              <a:xfrm>
                <a:off x="8604632" y="485624"/>
                <a:ext cx="91589" cy="102072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919" extrusionOk="0">
                    <a:moveTo>
                      <a:pt x="1713" y="1"/>
                    </a:moveTo>
                    <a:cubicBezTo>
                      <a:pt x="1704" y="1"/>
                      <a:pt x="1695" y="1"/>
                      <a:pt x="1686" y="10"/>
                    </a:cubicBezTo>
                    <a:cubicBezTo>
                      <a:pt x="1106" y="607"/>
                      <a:pt x="544" y="1241"/>
                      <a:pt x="9" y="1883"/>
                    </a:cubicBezTo>
                    <a:cubicBezTo>
                      <a:pt x="0" y="1892"/>
                      <a:pt x="0" y="1910"/>
                      <a:pt x="9" y="1910"/>
                    </a:cubicBezTo>
                    <a:cubicBezTo>
                      <a:pt x="9" y="1919"/>
                      <a:pt x="18" y="1919"/>
                      <a:pt x="18" y="1919"/>
                    </a:cubicBezTo>
                    <a:cubicBezTo>
                      <a:pt x="27" y="1919"/>
                      <a:pt x="36" y="1919"/>
                      <a:pt x="36" y="1910"/>
                    </a:cubicBezTo>
                    <a:cubicBezTo>
                      <a:pt x="571" y="1268"/>
                      <a:pt x="1142" y="634"/>
                      <a:pt x="1713" y="28"/>
                    </a:cubicBezTo>
                    <a:cubicBezTo>
                      <a:pt x="1722" y="28"/>
                      <a:pt x="1722" y="1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9"/>
              <p:cNvSpPr/>
              <p:nvPr/>
            </p:nvSpPr>
            <p:spPr>
              <a:xfrm>
                <a:off x="8610802" y="541154"/>
                <a:ext cx="58879" cy="60317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134" extrusionOk="0">
                    <a:moveTo>
                      <a:pt x="1071" y="1"/>
                    </a:moveTo>
                    <a:cubicBezTo>
                      <a:pt x="696" y="348"/>
                      <a:pt x="339" y="714"/>
                      <a:pt x="0" y="1098"/>
                    </a:cubicBezTo>
                    <a:cubicBezTo>
                      <a:pt x="0" y="1107"/>
                      <a:pt x="0" y="1116"/>
                      <a:pt x="9" y="1125"/>
                    </a:cubicBezTo>
                    <a:cubicBezTo>
                      <a:pt x="9" y="1125"/>
                      <a:pt x="18" y="1134"/>
                      <a:pt x="18" y="1134"/>
                    </a:cubicBezTo>
                    <a:cubicBezTo>
                      <a:pt x="27" y="1134"/>
                      <a:pt x="27" y="1125"/>
                      <a:pt x="36" y="1125"/>
                    </a:cubicBezTo>
                    <a:cubicBezTo>
                      <a:pt x="366" y="741"/>
                      <a:pt x="723" y="375"/>
                      <a:pt x="1097" y="27"/>
                    </a:cubicBezTo>
                    <a:cubicBezTo>
                      <a:pt x="1106" y="27"/>
                      <a:pt x="1106" y="9"/>
                      <a:pt x="1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9"/>
              <p:cNvSpPr/>
              <p:nvPr/>
            </p:nvSpPr>
            <p:spPr>
              <a:xfrm>
                <a:off x="8616972" y="580674"/>
                <a:ext cx="35636" cy="3361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32" extrusionOk="0">
                    <a:moveTo>
                      <a:pt x="651" y="0"/>
                    </a:moveTo>
                    <a:cubicBezTo>
                      <a:pt x="647" y="0"/>
                      <a:pt x="642" y="2"/>
                      <a:pt x="642" y="7"/>
                    </a:cubicBezTo>
                    <a:cubicBezTo>
                      <a:pt x="419" y="185"/>
                      <a:pt x="205" y="391"/>
                      <a:pt x="9" y="596"/>
                    </a:cubicBezTo>
                    <a:cubicBezTo>
                      <a:pt x="0" y="605"/>
                      <a:pt x="0" y="622"/>
                      <a:pt x="9" y="622"/>
                    </a:cubicBezTo>
                    <a:cubicBezTo>
                      <a:pt x="9" y="631"/>
                      <a:pt x="18" y="631"/>
                      <a:pt x="18" y="631"/>
                    </a:cubicBezTo>
                    <a:cubicBezTo>
                      <a:pt x="27" y="631"/>
                      <a:pt x="27" y="631"/>
                      <a:pt x="36" y="622"/>
                    </a:cubicBezTo>
                    <a:cubicBezTo>
                      <a:pt x="232" y="417"/>
                      <a:pt x="437" y="212"/>
                      <a:pt x="660" y="34"/>
                    </a:cubicBezTo>
                    <a:cubicBezTo>
                      <a:pt x="669" y="25"/>
                      <a:pt x="669" y="16"/>
                      <a:pt x="660" y="7"/>
                    </a:cubicBezTo>
                    <a:cubicBezTo>
                      <a:pt x="660" y="2"/>
                      <a:pt x="656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9"/>
              <p:cNvSpPr/>
              <p:nvPr/>
            </p:nvSpPr>
            <p:spPr>
              <a:xfrm>
                <a:off x="8620269" y="605354"/>
                <a:ext cx="24254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36" extrusionOk="0">
                    <a:moveTo>
                      <a:pt x="433" y="0"/>
                    </a:moveTo>
                    <a:cubicBezTo>
                      <a:pt x="429" y="0"/>
                      <a:pt x="424" y="2"/>
                      <a:pt x="420" y="7"/>
                    </a:cubicBezTo>
                    <a:cubicBezTo>
                      <a:pt x="268" y="123"/>
                      <a:pt x="125" y="257"/>
                      <a:pt x="0" y="399"/>
                    </a:cubicBezTo>
                    <a:cubicBezTo>
                      <a:pt x="0" y="408"/>
                      <a:pt x="0" y="417"/>
                      <a:pt x="9" y="426"/>
                    </a:cubicBezTo>
                    <a:cubicBezTo>
                      <a:pt x="9" y="435"/>
                      <a:pt x="9" y="435"/>
                      <a:pt x="18" y="435"/>
                    </a:cubicBezTo>
                    <a:cubicBezTo>
                      <a:pt x="18" y="435"/>
                      <a:pt x="27" y="426"/>
                      <a:pt x="27" y="426"/>
                    </a:cubicBezTo>
                    <a:cubicBezTo>
                      <a:pt x="152" y="283"/>
                      <a:pt x="295" y="150"/>
                      <a:pt x="447" y="34"/>
                    </a:cubicBezTo>
                    <a:cubicBezTo>
                      <a:pt x="447" y="25"/>
                      <a:pt x="455" y="16"/>
                      <a:pt x="447" y="7"/>
                    </a:cubicBezTo>
                    <a:cubicBezTo>
                      <a:pt x="442" y="2"/>
                      <a:pt x="438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9"/>
              <p:cNvSpPr/>
              <p:nvPr/>
            </p:nvSpPr>
            <p:spPr>
              <a:xfrm>
                <a:off x="8677658" y="606258"/>
                <a:ext cx="22871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92" extrusionOk="0">
                    <a:moveTo>
                      <a:pt x="407" y="1"/>
                    </a:moveTo>
                    <a:cubicBezTo>
                      <a:pt x="402" y="1"/>
                      <a:pt x="398" y="3"/>
                      <a:pt x="393" y="8"/>
                    </a:cubicBezTo>
                    <a:lnTo>
                      <a:pt x="10" y="356"/>
                    </a:lnTo>
                    <a:cubicBezTo>
                      <a:pt x="1" y="365"/>
                      <a:pt x="1" y="373"/>
                      <a:pt x="10" y="382"/>
                    </a:cubicBezTo>
                    <a:cubicBezTo>
                      <a:pt x="10" y="382"/>
                      <a:pt x="19" y="391"/>
                      <a:pt x="19" y="391"/>
                    </a:cubicBezTo>
                    <a:cubicBezTo>
                      <a:pt x="28" y="391"/>
                      <a:pt x="28" y="382"/>
                      <a:pt x="37" y="382"/>
                    </a:cubicBezTo>
                    <a:lnTo>
                      <a:pt x="420" y="34"/>
                    </a:lnTo>
                    <a:cubicBezTo>
                      <a:pt x="420" y="26"/>
                      <a:pt x="429" y="17"/>
                      <a:pt x="420" y="8"/>
                    </a:cubicBezTo>
                    <a:cubicBezTo>
                      <a:pt x="416" y="3"/>
                      <a:pt x="411" y="1"/>
                      <a:pt x="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9"/>
              <p:cNvSpPr/>
              <p:nvPr/>
            </p:nvSpPr>
            <p:spPr>
              <a:xfrm>
                <a:off x="8693349" y="612801"/>
                <a:ext cx="18562" cy="1712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22" extrusionOk="0">
                    <a:moveTo>
                      <a:pt x="313" y="1"/>
                    </a:moveTo>
                    <a:lnTo>
                      <a:pt x="9" y="286"/>
                    </a:lnTo>
                    <a:cubicBezTo>
                      <a:pt x="0" y="295"/>
                      <a:pt x="0" y="313"/>
                      <a:pt x="9" y="313"/>
                    </a:cubicBezTo>
                    <a:cubicBezTo>
                      <a:pt x="18" y="322"/>
                      <a:pt x="18" y="322"/>
                      <a:pt x="27" y="322"/>
                    </a:cubicBezTo>
                    <a:cubicBezTo>
                      <a:pt x="27" y="322"/>
                      <a:pt x="36" y="322"/>
                      <a:pt x="36" y="313"/>
                    </a:cubicBezTo>
                    <a:lnTo>
                      <a:pt x="339" y="27"/>
                    </a:lnTo>
                    <a:cubicBezTo>
                      <a:pt x="348" y="27"/>
                      <a:pt x="348" y="10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9"/>
              <p:cNvSpPr/>
              <p:nvPr/>
            </p:nvSpPr>
            <p:spPr>
              <a:xfrm>
                <a:off x="8712815" y="612322"/>
                <a:ext cx="14733" cy="1430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9" extrusionOk="0">
                    <a:moveTo>
                      <a:pt x="241" y="1"/>
                    </a:moveTo>
                    <a:lnTo>
                      <a:pt x="9" y="242"/>
                    </a:lnTo>
                    <a:cubicBezTo>
                      <a:pt x="0" y="242"/>
                      <a:pt x="9" y="259"/>
                      <a:pt x="9" y="259"/>
                    </a:cubicBezTo>
                    <a:cubicBezTo>
                      <a:pt x="18" y="268"/>
                      <a:pt x="18" y="268"/>
                      <a:pt x="27" y="268"/>
                    </a:cubicBezTo>
                    <a:cubicBezTo>
                      <a:pt x="27" y="268"/>
                      <a:pt x="36" y="268"/>
                      <a:pt x="36" y="259"/>
                    </a:cubicBezTo>
                    <a:lnTo>
                      <a:pt x="268" y="27"/>
                    </a:lnTo>
                    <a:cubicBezTo>
                      <a:pt x="277" y="19"/>
                      <a:pt x="277" y="10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9"/>
              <p:cNvSpPr/>
              <p:nvPr/>
            </p:nvSpPr>
            <p:spPr>
              <a:xfrm>
                <a:off x="8690955" y="642321"/>
                <a:ext cx="24254" cy="2462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63" extrusionOk="0">
                    <a:moveTo>
                      <a:pt x="433" y="1"/>
                    </a:moveTo>
                    <a:cubicBezTo>
                      <a:pt x="429" y="1"/>
                      <a:pt x="424" y="3"/>
                      <a:pt x="420" y="8"/>
                    </a:cubicBezTo>
                    <a:lnTo>
                      <a:pt x="10" y="436"/>
                    </a:lnTo>
                    <a:cubicBezTo>
                      <a:pt x="1" y="445"/>
                      <a:pt x="1" y="454"/>
                      <a:pt x="10" y="463"/>
                    </a:cubicBezTo>
                    <a:lnTo>
                      <a:pt x="36" y="463"/>
                    </a:lnTo>
                    <a:lnTo>
                      <a:pt x="447" y="34"/>
                    </a:lnTo>
                    <a:cubicBezTo>
                      <a:pt x="456" y="26"/>
                      <a:pt x="456" y="17"/>
                      <a:pt x="447" y="8"/>
                    </a:cubicBezTo>
                    <a:cubicBezTo>
                      <a:pt x="442" y="3"/>
                      <a:pt x="43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9"/>
              <p:cNvSpPr/>
              <p:nvPr/>
            </p:nvSpPr>
            <p:spPr>
              <a:xfrm>
                <a:off x="8682445" y="637481"/>
                <a:ext cx="61698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41" extrusionOk="0">
                    <a:moveTo>
                      <a:pt x="1124" y="1"/>
                    </a:moveTo>
                    <a:lnTo>
                      <a:pt x="0" y="1205"/>
                    </a:lnTo>
                    <a:cubicBezTo>
                      <a:pt x="0" y="1214"/>
                      <a:pt x="0" y="1223"/>
                      <a:pt x="0" y="1232"/>
                    </a:cubicBezTo>
                    <a:cubicBezTo>
                      <a:pt x="9" y="1232"/>
                      <a:pt x="9" y="1241"/>
                      <a:pt x="18" y="1241"/>
                    </a:cubicBezTo>
                    <a:cubicBezTo>
                      <a:pt x="18" y="1241"/>
                      <a:pt x="27" y="1232"/>
                      <a:pt x="27" y="1232"/>
                    </a:cubicBezTo>
                    <a:lnTo>
                      <a:pt x="1151" y="27"/>
                    </a:lnTo>
                    <a:cubicBezTo>
                      <a:pt x="1160" y="18"/>
                      <a:pt x="1160" y="9"/>
                      <a:pt x="1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9"/>
              <p:cNvSpPr/>
              <p:nvPr/>
            </p:nvSpPr>
            <p:spPr>
              <a:xfrm>
                <a:off x="8703295" y="616152"/>
                <a:ext cx="79781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669" extrusionOk="0">
                    <a:moveTo>
                      <a:pt x="1490" y="0"/>
                    </a:moveTo>
                    <a:cubicBezTo>
                      <a:pt x="1482" y="0"/>
                      <a:pt x="1464" y="0"/>
                      <a:pt x="1464" y="9"/>
                    </a:cubicBezTo>
                    <a:cubicBezTo>
                      <a:pt x="982" y="553"/>
                      <a:pt x="500" y="1106"/>
                      <a:pt x="10" y="1642"/>
                    </a:cubicBezTo>
                    <a:cubicBezTo>
                      <a:pt x="1" y="1650"/>
                      <a:pt x="10" y="1659"/>
                      <a:pt x="10" y="1668"/>
                    </a:cubicBezTo>
                    <a:lnTo>
                      <a:pt x="36" y="1668"/>
                    </a:lnTo>
                    <a:cubicBezTo>
                      <a:pt x="527" y="1133"/>
                      <a:pt x="1018" y="580"/>
                      <a:pt x="1490" y="27"/>
                    </a:cubicBezTo>
                    <a:cubicBezTo>
                      <a:pt x="1499" y="27"/>
                      <a:pt x="1490" y="9"/>
                      <a:pt x="1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9"/>
              <p:cNvSpPr/>
              <p:nvPr/>
            </p:nvSpPr>
            <p:spPr>
              <a:xfrm>
                <a:off x="8736058" y="579238"/>
                <a:ext cx="103928" cy="12185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1" extrusionOk="0">
                    <a:moveTo>
                      <a:pt x="1932" y="0"/>
                    </a:moveTo>
                    <a:cubicBezTo>
                      <a:pt x="1927" y="0"/>
                      <a:pt x="1923" y="3"/>
                      <a:pt x="1918" y="7"/>
                    </a:cubicBezTo>
                    <a:lnTo>
                      <a:pt x="9" y="2264"/>
                    </a:lnTo>
                    <a:cubicBezTo>
                      <a:pt x="0" y="2273"/>
                      <a:pt x="0" y="2282"/>
                      <a:pt x="9" y="2291"/>
                    </a:cubicBezTo>
                    <a:lnTo>
                      <a:pt x="36" y="2291"/>
                    </a:lnTo>
                    <a:lnTo>
                      <a:pt x="1945" y="34"/>
                    </a:lnTo>
                    <a:cubicBezTo>
                      <a:pt x="1954" y="25"/>
                      <a:pt x="1954" y="16"/>
                      <a:pt x="1945" y="7"/>
                    </a:cubicBezTo>
                    <a:cubicBezTo>
                      <a:pt x="1941" y="3"/>
                      <a:pt x="1936" y="0"/>
                      <a:pt x="1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9"/>
              <p:cNvSpPr/>
              <p:nvPr/>
            </p:nvSpPr>
            <p:spPr>
              <a:xfrm>
                <a:off x="8795362" y="537856"/>
                <a:ext cx="106322" cy="127177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391" extrusionOk="0">
                    <a:moveTo>
                      <a:pt x="1990" y="0"/>
                    </a:moveTo>
                    <a:cubicBezTo>
                      <a:pt x="1981" y="0"/>
                      <a:pt x="1972" y="0"/>
                      <a:pt x="1963" y="9"/>
                    </a:cubicBezTo>
                    <a:lnTo>
                      <a:pt x="9" y="2355"/>
                    </a:lnTo>
                    <a:cubicBezTo>
                      <a:pt x="0" y="2364"/>
                      <a:pt x="0" y="2382"/>
                      <a:pt x="9" y="2382"/>
                    </a:cubicBezTo>
                    <a:cubicBezTo>
                      <a:pt x="9" y="2391"/>
                      <a:pt x="18" y="2391"/>
                      <a:pt x="18" y="2391"/>
                    </a:cubicBezTo>
                    <a:cubicBezTo>
                      <a:pt x="27" y="2391"/>
                      <a:pt x="36" y="2391"/>
                      <a:pt x="36" y="2382"/>
                    </a:cubicBezTo>
                    <a:lnTo>
                      <a:pt x="1990" y="27"/>
                    </a:lnTo>
                    <a:cubicBezTo>
                      <a:pt x="1999" y="18"/>
                      <a:pt x="1999" y="9"/>
                      <a:pt x="1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9"/>
              <p:cNvSpPr/>
              <p:nvPr/>
            </p:nvSpPr>
            <p:spPr>
              <a:xfrm>
                <a:off x="8566177" y="539239"/>
                <a:ext cx="16169" cy="1574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96" extrusionOk="0">
                    <a:moveTo>
                      <a:pt x="277" y="1"/>
                    </a:moveTo>
                    <a:cubicBezTo>
                      <a:pt x="161" y="63"/>
                      <a:pt x="72" y="153"/>
                      <a:pt x="0" y="269"/>
                    </a:cubicBezTo>
                    <a:cubicBezTo>
                      <a:pt x="0" y="277"/>
                      <a:pt x="0" y="286"/>
                      <a:pt x="9" y="286"/>
                    </a:cubicBezTo>
                    <a:cubicBezTo>
                      <a:pt x="9" y="295"/>
                      <a:pt x="18" y="295"/>
                      <a:pt x="18" y="295"/>
                    </a:cubicBezTo>
                    <a:cubicBezTo>
                      <a:pt x="27" y="295"/>
                      <a:pt x="27" y="286"/>
                      <a:pt x="36" y="286"/>
                    </a:cubicBezTo>
                    <a:cubicBezTo>
                      <a:pt x="99" y="179"/>
                      <a:pt x="188" y="90"/>
                      <a:pt x="295" y="37"/>
                    </a:cubicBezTo>
                    <a:cubicBezTo>
                      <a:pt x="304" y="28"/>
                      <a:pt x="304" y="19"/>
                      <a:pt x="304" y="10"/>
                    </a:cubicBezTo>
                    <a:cubicBezTo>
                      <a:pt x="295" y="1"/>
                      <a:pt x="286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9"/>
              <p:cNvSpPr/>
              <p:nvPr/>
            </p:nvSpPr>
            <p:spPr>
              <a:xfrm>
                <a:off x="8560965" y="560249"/>
                <a:ext cx="17126" cy="1893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56" extrusionOk="0">
                    <a:moveTo>
                      <a:pt x="303" y="1"/>
                    </a:moveTo>
                    <a:cubicBezTo>
                      <a:pt x="297" y="1"/>
                      <a:pt x="290" y="3"/>
                      <a:pt x="286" y="7"/>
                    </a:cubicBezTo>
                    <a:lnTo>
                      <a:pt x="0" y="328"/>
                    </a:lnTo>
                    <a:cubicBezTo>
                      <a:pt x="0" y="337"/>
                      <a:pt x="0" y="346"/>
                      <a:pt x="9" y="355"/>
                    </a:cubicBezTo>
                    <a:lnTo>
                      <a:pt x="18" y="355"/>
                    </a:lnTo>
                    <a:cubicBezTo>
                      <a:pt x="18" y="355"/>
                      <a:pt x="27" y="355"/>
                      <a:pt x="27" y="346"/>
                    </a:cubicBezTo>
                    <a:lnTo>
                      <a:pt x="321" y="34"/>
                    </a:lnTo>
                    <a:cubicBezTo>
                      <a:pt x="321" y="25"/>
                      <a:pt x="321" y="16"/>
                      <a:pt x="313" y="7"/>
                    </a:cubicBezTo>
                    <a:cubicBezTo>
                      <a:pt x="313" y="3"/>
                      <a:pt x="308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9"/>
              <p:cNvSpPr/>
              <p:nvPr/>
            </p:nvSpPr>
            <p:spPr>
              <a:xfrm>
                <a:off x="8559050" y="582110"/>
                <a:ext cx="17605" cy="1744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8" extrusionOk="0">
                    <a:moveTo>
                      <a:pt x="308" y="0"/>
                    </a:moveTo>
                    <a:cubicBezTo>
                      <a:pt x="304" y="0"/>
                      <a:pt x="299" y="2"/>
                      <a:pt x="295" y="7"/>
                    </a:cubicBezTo>
                    <a:cubicBezTo>
                      <a:pt x="197" y="96"/>
                      <a:pt x="99" y="194"/>
                      <a:pt x="10" y="301"/>
                    </a:cubicBezTo>
                    <a:cubicBezTo>
                      <a:pt x="1" y="310"/>
                      <a:pt x="10" y="319"/>
                      <a:pt x="10" y="328"/>
                    </a:cubicBezTo>
                    <a:lnTo>
                      <a:pt x="36" y="328"/>
                    </a:lnTo>
                    <a:cubicBezTo>
                      <a:pt x="126" y="221"/>
                      <a:pt x="215" y="123"/>
                      <a:pt x="322" y="33"/>
                    </a:cubicBezTo>
                    <a:cubicBezTo>
                      <a:pt x="331" y="25"/>
                      <a:pt x="331" y="16"/>
                      <a:pt x="322" y="7"/>
                    </a:cubicBezTo>
                    <a:cubicBezTo>
                      <a:pt x="317" y="2"/>
                      <a:pt x="313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9"/>
              <p:cNvSpPr/>
              <p:nvPr/>
            </p:nvSpPr>
            <p:spPr>
              <a:xfrm>
                <a:off x="8558572" y="604290"/>
                <a:ext cx="19041" cy="1808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0" extrusionOk="0">
                    <a:moveTo>
                      <a:pt x="322" y="0"/>
                    </a:moveTo>
                    <a:cubicBezTo>
                      <a:pt x="197" y="80"/>
                      <a:pt x="81" y="187"/>
                      <a:pt x="1" y="312"/>
                    </a:cubicBezTo>
                    <a:cubicBezTo>
                      <a:pt x="1" y="321"/>
                      <a:pt x="1" y="330"/>
                      <a:pt x="10" y="339"/>
                    </a:cubicBezTo>
                    <a:lnTo>
                      <a:pt x="19" y="339"/>
                    </a:lnTo>
                    <a:cubicBezTo>
                      <a:pt x="27" y="339"/>
                      <a:pt x="27" y="339"/>
                      <a:pt x="36" y="330"/>
                    </a:cubicBezTo>
                    <a:cubicBezTo>
                      <a:pt x="108" y="214"/>
                      <a:pt x="215" y="107"/>
                      <a:pt x="340" y="36"/>
                    </a:cubicBezTo>
                    <a:cubicBezTo>
                      <a:pt x="349" y="27"/>
                      <a:pt x="358" y="18"/>
                      <a:pt x="349" y="9"/>
                    </a:cubicBezTo>
                    <a:cubicBezTo>
                      <a:pt x="340" y="0"/>
                      <a:pt x="33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9"/>
              <p:cNvSpPr/>
              <p:nvPr/>
            </p:nvSpPr>
            <p:spPr>
              <a:xfrm>
                <a:off x="8561922" y="622747"/>
                <a:ext cx="17126" cy="1765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295" y="1"/>
                    </a:moveTo>
                    <a:cubicBezTo>
                      <a:pt x="170" y="81"/>
                      <a:pt x="72" y="179"/>
                      <a:pt x="0" y="304"/>
                    </a:cubicBezTo>
                    <a:cubicBezTo>
                      <a:pt x="0" y="313"/>
                      <a:pt x="0" y="322"/>
                      <a:pt x="9" y="331"/>
                    </a:cubicBezTo>
                    <a:lnTo>
                      <a:pt x="18" y="331"/>
                    </a:lnTo>
                    <a:cubicBezTo>
                      <a:pt x="27" y="331"/>
                      <a:pt x="27" y="322"/>
                      <a:pt x="36" y="322"/>
                    </a:cubicBezTo>
                    <a:cubicBezTo>
                      <a:pt x="107" y="206"/>
                      <a:pt x="196" y="108"/>
                      <a:pt x="312" y="37"/>
                    </a:cubicBezTo>
                    <a:cubicBezTo>
                      <a:pt x="321" y="28"/>
                      <a:pt x="321" y="19"/>
                      <a:pt x="321" y="10"/>
                    </a:cubicBezTo>
                    <a:cubicBezTo>
                      <a:pt x="312" y="1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9"/>
              <p:cNvSpPr/>
              <p:nvPr/>
            </p:nvSpPr>
            <p:spPr>
              <a:xfrm>
                <a:off x="8567614" y="638704"/>
                <a:ext cx="18084" cy="1781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5" extrusionOk="0">
                    <a:moveTo>
                      <a:pt x="320" y="1"/>
                    </a:moveTo>
                    <a:cubicBezTo>
                      <a:pt x="318" y="1"/>
                      <a:pt x="315" y="2"/>
                      <a:pt x="312" y="4"/>
                    </a:cubicBezTo>
                    <a:cubicBezTo>
                      <a:pt x="188" y="76"/>
                      <a:pt x="81" y="183"/>
                      <a:pt x="9" y="299"/>
                    </a:cubicBezTo>
                    <a:cubicBezTo>
                      <a:pt x="0" y="308"/>
                      <a:pt x="0" y="325"/>
                      <a:pt x="9" y="325"/>
                    </a:cubicBezTo>
                    <a:cubicBezTo>
                      <a:pt x="18" y="334"/>
                      <a:pt x="18" y="334"/>
                      <a:pt x="27" y="334"/>
                    </a:cubicBezTo>
                    <a:cubicBezTo>
                      <a:pt x="27" y="334"/>
                      <a:pt x="36" y="325"/>
                      <a:pt x="36" y="325"/>
                    </a:cubicBezTo>
                    <a:cubicBezTo>
                      <a:pt x="107" y="209"/>
                      <a:pt x="214" y="102"/>
                      <a:pt x="330" y="40"/>
                    </a:cubicBezTo>
                    <a:cubicBezTo>
                      <a:pt x="339" y="31"/>
                      <a:pt x="339" y="22"/>
                      <a:pt x="339" y="13"/>
                    </a:cubicBezTo>
                    <a:cubicBezTo>
                      <a:pt x="333" y="7"/>
                      <a:pt x="32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9"/>
              <p:cNvSpPr/>
              <p:nvPr/>
            </p:nvSpPr>
            <p:spPr>
              <a:xfrm>
                <a:off x="8576124" y="649821"/>
                <a:ext cx="19041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9" extrusionOk="0">
                    <a:moveTo>
                      <a:pt x="331" y="0"/>
                    </a:moveTo>
                    <a:cubicBezTo>
                      <a:pt x="197" y="81"/>
                      <a:pt x="90" y="188"/>
                      <a:pt x="10" y="313"/>
                    </a:cubicBezTo>
                    <a:cubicBezTo>
                      <a:pt x="1" y="322"/>
                      <a:pt x="1" y="339"/>
                      <a:pt x="10" y="339"/>
                    </a:cubicBezTo>
                    <a:cubicBezTo>
                      <a:pt x="19" y="348"/>
                      <a:pt x="19" y="348"/>
                      <a:pt x="19" y="348"/>
                    </a:cubicBezTo>
                    <a:cubicBezTo>
                      <a:pt x="28" y="348"/>
                      <a:pt x="36" y="339"/>
                      <a:pt x="36" y="339"/>
                    </a:cubicBezTo>
                    <a:cubicBezTo>
                      <a:pt x="117" y="215"/>
                      <a:pt x="224" y="108"/>
                      <a:pt x="349" y="36"/>
                    </a:cubicBezTo>
                    <a:cubicBezTo>
                      <a:pt x="358" y="27"/>
                      <a:pt x="358" y="18"/>
                      <a:pt x="349" y="9"/>
                    </a:cubicBezTo>
                    <a:cubicBezTo>
                      <a:pt x="349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9"/>
              <p:cNvSpPr/>
              <p:nvPr/>
            </p:nvSpPr>
            <p:spPr>
              <a:xfrm>
                <a:off x="8585644" y="660087"/>
                <a:ext cx="17126" cy="163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8" extrusionOk="0">
                    <a:moveTo>
                      <a:pt x="302" y="0"/>
                    </a:moveTo>
                    <a:cubicBezTo>
                      <a:pt x="300" y="0"/>
                      <a:pt x="297" y="1"/>
                      <a:pt x="295" y="4"/>
                    </a:cubicBezTo>
                    <a:cubicBezTo>
                      <a:pt x="170" y="66"/>
                      <a:pt x="72" y="164"/>
                      <a:pt x="0" y="280"/>
                    </a:cubicBezTo>
                    <a:cubicBezTo>
                      <a:pt x="0" y="289"/>
                      <a:pt x="0" y="307"/>
                      <a:pt x="9" y="307"/>
                    </a:cubicBezTo>
                    <a:lnTo>
                      <a:pt x="18" y="307"/>
                    </a:lnTo>
                    <a:cubicBezTo>
                      <a:pt x="27" y="307"/>
                      <a:pt x="27" y="307"/>
                      <a:pt x="36" y="298"/>
                    </a:cubicBezTo>
                    <a:cubicBezTo>
                      <a:pt x="98" y="191"/>
                      <a:pt x="196" y="93"/>
                      <a:pt x="312" y="39"/>
                    </a:cubicBezTo>
                    <a:cubicBezTo>
                      <a:pt x="321" y="31"/>
                      <a:pt x="321" y="22"/>
                      <a:pt x="321" y="13"/>
                    </a:cubicBezTo>
                    <a:cubicBezTo>
                      <a:pt x="315" y="6"/>
                      <a:pt x="309" y="0"/>
                      <a:pt x="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9"/>
              <p:cNvSpPr/>
              <p:nvPr/>
            </p:nvSpPr>
            <p:spPr>
              <a:xfrm>
                <a:off x="8594154" y="669874"/>
                <a:ext cx="21913" cy="22233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393" y="0"/>
                    </a:moveTo>
                    <a:cubicBezTo>
                      <a:pt x="389" y="0"/>
                      <a:pt x="384" y="3"/>
                      <a:pt x="384" y="7"/>
                    </a:cubicBezTo>
                    <a:cubicBezTo>
                      <a:pt x="233" y="114"/>
                      <a:pt x="108" y="239"/>
                      <a:pt x="1" y="382"/>
                    </a:cubicBezTo>
                    <a:cubicBezTo>
                      <a:pt x="1" y="391"/>
                      <a:pt x="1" y="409"/>
                      <a:pt x="10" y="409"/>
                    </a:cubicBezTo>
                    <a:cubicBezTo>
                      <a:pt x="10" y="417"/>
                      <a:pt x="19" y="417"/>
                      <a:pt x="19" y="417"/>
                    </a:cubicBezTo>
                    <a:cubicBezTo>
                      <a:pt x="28" y="417"/>
                      <a:pt x="28" y="409"/>
                      <a:pt x="36" y="409"/>
                    </a:cubicBezTo>
                    <a:cubicBezTo>
                      <a:pt x="135" y="266"/>
                      <a:pt x="260" y="141"/>
                      <a:pt x="402" y="34"/>
                    </a:cubicBezTo>
                    <a:cubicBezTo>
                      <a:pt x="411" y="25"/>
                      <a:pt x="411" y="16"/>
                      <a:pt x="402" y="7"/>
                    </a:cubicBezTo>
                    <a:cubicBezTo>
                      <a:pt x="402" y="3"/>
                      <a:pt x="398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9"/>
              <p:cNvSpPr/>
              <p:nvPr/>
            </p:nvSpPr>
            <p:spPr>
              <a:xfrm>
                <a:off x="8825254" y="497804"/>
                <a:ext cx="56485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164" extrusionOk="0">
                    <a:moveTo>
                      <a:pt x="1044" y="0"/>
                    </a:moveTo>
                    <a:cubicBezTo>
                      <a:pt x="1035" y="0"/>
                      <a:pt x="1026" y="6"/>
                      <a:pt x="1026" y="13"/>
                    </a:cubicBezTo>
                    <a:cubicBezTo>
                      <a:pt x="884" y="325"/>
                      <a:pt x="616" y="566"/>
                      <a:pt x="366" y="798"/>
                    </a:cubicBezTo>
                    <a:cubicBezTo>
                      <a:pt x="241" y="905"/>
                      <a:pt x="116" y="1021"/>
                      <a:pt x="9" y="1137"/>
                    </a:cubicBezTo>
                    <a:cubicBezTo>
                      <a:pt x="0" y="1146"/>
                      <a:pt x="0" y="1155"/>
                      <a:pt x="9" y="1163"/>
                    </a:cubicBezTo>
                    <a:lnTo>
                      <a:pt x="36" y="1163"/>
                    </a:lnTo>
                    <a:cubicBezTo>
                      <a:pt x="143" y="1048"/>
                      <a:pt x="268" y="932"/>
                      <a:pt x="384" y="824"/>
                    </a:cubicBezTo>
                    <a:cubicBezTo>
                      <a:pt x="643" y="593"/>
                      <a:pt x="910" y="352"/>
                      <a:pt x="1062" y="22"/>
                    </a:cubicBezTo>
                    <a:cubicBezTo>
                      <a:pt x="1062" y="13"/>
                      <a:pt x="1062" y="4"/>
                      <a:pt x="1053" y="4"/>
                    </a:cubicBezTo>
                    <a:cubicBezTo>
                      <a:pt x="1050" y="1"/>
                      <a:pt x="1047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9"/>
              <p:cNvSpPr/>
              <p:nvPr/>
            </p:nvSpPr>
            <p:spPr>
              <a:xfrm>
                <a:off x="8303804" y="264034"/>
                <a:ext cx="345453" cy="64147"/>
              </a:xfrm>
              <a:custGeom>
                <a:avLst/>
                <a:gdLst/>
                <a:ahLst/>
                <a:cxnLst/>
                <a:rect l="l" t="t" r="r" b="b"/>
                <a:pathLst>
                  <a:path w="6495" h="1206" extrusionOk="0">
                    <a:moveTo>
                      <a:pt x="6459" y="1"/>
                    </a:moveTo>
                    <a:cubicBezTo>
                      <a:pt x="4844" y="772"/>
                      <a:pt x="3078" y="1165"/>
                      <a:pt x="1297" y="1165"/>
                    </a:cubicBezTo>
                    <a:cubicBezTo>
                      <a:pt x="874" y="1165"/>
                      <a:pt x="450" y="1143"/>
                      <a:pt x="27" y="1098"/>
                    </a:cubicBezTo>
                    <a:cubicBezTo>
                      <a:pt x="9" y="1098"/>
                      <a:pt x="0" y="1107"/>
                      <a:pt x="0" y="1116"/>
                    </a:cubicBezTo>
                    <a:cubicBezTo>
                      <a:pt x="0" y="1125"/>
                      <a:pt x="9" y="1143"/>
                      <a:pt x="18" y="1143"/>
                    </a:cubicBezTo>
                    <a:cubicBezTo>
                      <a:pt x="446" y="1187"/>
                      <a:pt x="883" y="1205"/>
                      <a:pt x="1312" y="1205"/>
                    </a:cubicBezTo>
                    <a:cubicBezTo>
                      <a:pt x="3096" y="1205"/>
                      <a:pt x="4862" y="813"/>
                      <a:pt x="6477" y="45"/>
                    </a:cubicBezTo>
                    <a:cubicBezTo>
                      <a:pt x="6495" y="36"/>
                      <a:pt x="6495" y="27"/>
                      <a:pt x="6486" y="10"/>
                    </a:cubicBezTo>
                    <a:cubicBezTo>
                      <a:pt x="6486" y="1"/>
                      <a:pt x="6468" y="1"/>
                      <a:pt x="64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9"/>
              <p:cNvSpPr/>
              <p:nvPr/>
            </p:nvSpPr>
            <p:spPr>
              <a:xfrm>
                <a:off x="8343641" y="349936"/>
                <a:ext cx="74569" cy="813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53" extrusionOk="0">
                    <a:moveTo>
                      <a:pt x="1374" y="0"/>
                    </a:moveTo>
                    <a:cubicBezTo>
                      <a:pt x="1042" y="74"/>
                      <a:pt x="709" y="112"/>
                      <a:pt x="372" y="112"/>
                    </a:cubicBezTo>
                    <a:cubicBezTo>
                      <a:pt x="258" y="112"/>
                      <a:pt x="143" y="108"/>
                      <a:pt x="27" y="99"/>
                    </a:cubicBezTo>
                    <a:cubicBezTo>
                      <a:pt x="18" y="99"/>
                      <a:pt x="9" y="107"/>
                      <a:pt x="0" y="116"/>
                    </a:cubicBezTo>
                    <a:cubicBezTo>
                      <a:pt x="0" y="134"/>
                      <a:pt x="9" y="143"/>
                      <a:pt x="27" y="143"/>
                    </a:cubicBezTo>
                    <a:cubicBezTo>
                      <a:pt x="143" y="152"/>
                      <a:pt x="250" y="152"/>
                      <a:pt x="366" y="152"/>
                    </a:cubicBezTo>
                    <a:cubicBezTo>
                      <a:pt x="705" y="152"/>
                      <a:pt x="1044" y="116"/>
                      <a:pt x="1383" y="45"/>
                    </a:cubicBezTo>
                    <a:cubicBezTo>
                      <a:pt x="1392" y="45"/>
                      <a:pt x="1401" y="36"/>
                      <a:pt x="1401" y="18"/>
                    </a:cubicBezTo>
                    <a:cubicBezTo>
                      <a:pt x="1401" y="9"/>
                      <a:pt x="1383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9"/>
              <p:cNvSpPr/>
              <p:nvPr/>
            </p:nvSpPr>
            <p:spPr>
              <a:xfrm>
                <a:off x="8519692" y="530995"/>
                <a:ext cx="18562" cy="12265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306" extrusionOk="0">
                    <a:moveTo>
                      <a:pt x="317" y="1"/>
                    </a:moveTo>
                    <a:cubicBezTo>
                      <a:pt x="308" y="1"/>
                      <a:pt x="304" y="7"/>
                      <a:pt x="304" y="13"/>
                    </a:cubicBezTo>
                    <a:cubicBezTo>
                      <a:pt x="9" y="736"/>
                      <a:pt x="0" y="1565"/>
                      <a:pt x="268" y="2288"/>
                    </a:cubicBezTo>
                    <a:cubicBezTo>
                      <a:pt x="268" y="2297"/>
                      <a:pt x="277" y="2306"/>
                      <a:pt x="286" y="2306"/>
                    </a:cubicBezTo>
                    <a:lnTo>
                      <a:pt x="295" y="2306"/>
                    </a:lnTo>
                    <a:cubicBezTo>
                      <a:pt x="304" y="2297"/>
                      <a:pt x="312" y="2288"/>
                      <a:pt x="312" y="2279"/>
                    </a:cubicBezTo>
                    <a:cubicBezTo>
                      <a:pt x="45" y="1556"/>
                      <a:pt x="63" y="736"/>
                      <a:pt x="339" y="31"/>
                    </a:cubicBezTo>
                    <a:cubicBezTo>
                      <a:pt x="348" y="22"/>
                      <a:pt x="339" y="4"/>
                      <a:pt x="330" y="4"/>
                    </a:cubicBezTo>
                    <a:cubicBezTo>
                      <a:pt x="325" y="2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2" name="Google Shape;2022;p9"/>
            <p:cNvSpPr/>
            <p:nvPr/>
          </p:nvSpPr>
          <p:spPr>
            <a:xfrm>
              <a:off x="8457515" y="242705"/>
              <a:ext cx="16169" cy="13776"/>
            </a:xfrm>
            <a:custGeom>
              <a:avLst/>
              <a:gdLst/>
              <a:ahLst/>
              <a:cxnLst/>
              <a:rect l="l" t="t" r="r" b="b"/>
              <a:pathLst>
                <a:path w="304" h="259" extrusionOk="0">
                  <a:moveTo>
                    <a:pt x="268" y="0"/>
                  </a:moveTo>
                  <a:cubicBezTo>
                    <a:pt x="179" y="72"/>
                    <a:pt x="90" y="143"/>
                    <a:pt x="9" y="232"/>
                  </a:cubicBezTo>
                  <a:cubicBezTo>
                    <a:pt x="1" y="241"/>
                    <a:pt x="1" y="250"/>
                    <a:pt x="9" y="259"/>
                  </a:cubicBezTo>
                  <a:lnTo>
                    <a:pt x="36" y="259"/>
                  </a:lnTo>
                  <a:cubicBezTo>
                    <a:pt x="117" y="179"/>
                    <a:pt x="197" y="98"/>
                    <a:pt x="295" y="36"/>
                  </a:cubicBezTo>
                  <a:cubicBezTo>
                    <a:pt x="304" y="27"/>
                    <a:pt x="304" y="18"/>
                    <a:pt x="295" y="9"/>
                  </a:cubicBezTo>
                  <a:cubicBezTo>
                    <a:pt x="286" y="0"/>
                    <a:pt x="277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9"/>
            <p:cNvSpPr/>
            <p:nvPr/>
          </p:nvSpPr>
          <p:spPr>
            <a:xfrm>
              <a:off x="8463685" y="250736"/>
              <a:ext cx="20956" cy="16223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357" y="1"/>
                  </a:moveTo>
                  <a:cubicBezTo>
                    <a:pt x="241" y="90"/>
                    <a:pt x="116" y="179"/>
                    <a:pt x="9" y="277"/>
                  </a:cubicBezTo>
                  <a:cubicBezTo>
                    <a:pt x="1" y="277"/>
                    <a:pt x="1" y="295"/>
                    <a:pt x="9" y="304"/>
                  </a:cubicBezTo>
                  <a:lnTo>
                    <a:pt x="36" y="304"/>
                  </a:lnTo>
                  <a:cubicBezTo>
                    <a:pt x="143" y="206"/>
                    <a:pt x="259" y="117"/>
                    <a:pt x="375" y="37"/>
                  </a:cubicBezTo>
                  <a:cubicBezTo>
                    <a:pt x="384" y="28"/>
                    <a:pt x="393" y="19"/>
                    <a:pt x="384" y="10"/>
                  </a:cubicBez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9"/>
            <p:cNvSpPr/>
            <p:nvPr/>
          </p:nvSpPr>
          <p:spPr>
            <a:xfrm>
              <a:off x="8438527" y="263874"/>
              <a:ext cx="19041" cy="16383"/>
            </a:xfrm>
            <a:custGeom>
              <a:avLst/>
              <a:gdLst/>
              <a:ahLst/>
              <a:cxnLst/>
              <a:rect l="l" t="t" r="r" b="b"/>
              <a:pathLst>
                <a:path w="358" h="308" extrusionOk="0">
                  <a:moveTo>
                    <a:pt x="338" y="0"/>
                  </a:moveTo>
                  <a:cubicBezTo>
                    <a:pt x="336" y="0"/>
                    <a:pt x="333" y="1"/>
                    <a:pt x="331" y="4"/>
                  </a:cubicBezTo>
                  <a:cubicBezTo>
                    <a:pt x="206" y="75"/>
                    <a:pt x="99" y="164"/>
                    <a:pt x="10" y="271"/>
                  </a:cubicBezTo>
                  <a:cubicBezTo>
                    <a:pt x="1" y="280"/>
                    <a:pt x="1" y="289"/>
                    <a:pt x="10" y="298"/>
                  </a:cubicBezTo>
                  <a:cubicBezTo>
                    <a:pt x="10" y="298"/>
                    <a:pt x="19" y="307"/>
                    <a:pt x="19" y="307"/>
                  </a:cubicBezTo>
                  <a:cubicBezTo>
                    <a:pt x="27" y="307"/>
                    <a:pt x="36" y="298"/>
                    <a:pt x="36" y="298"/>
                  </a:cubicBezTo>
                  <a:cubicBezTo>
                    <a:pt x="126" y="191"/>
                    <a:pt x="224" y="102"/>
                    <a:pt x="349" y="39"/>
                  </a:cubicBezTo>
                  <a:cubicBezTo>
                    <a:pt x="358" y="30"/>
                    <a:pt x="358" y="22"/>
                    <a:pt x="349" y="13"/>
                  </a:cubicBezTo>
                  <a:cubicBezTo>
                    <a:pt x="349" y="6"/>
                    <a:pt x="34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9"/>
            <p:cNvSpPr/>
            <p:nvPr/>
          </p:nvSpPr>
          <p:spPr>
            <a:xfrm>
              <a:off x="8446133" y="269991"/>
              <a:ext cx="29466" cy="22127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527" y="1"/>
                  </a:moveTo>
                  <a:cubicBezTo>
                    <a:pt x="524" y="1"/>
                    <a:pt x="520" y="2"/>
                    <a:pt x="518" y="5"/>
                  </a:cubicBezTo>
                  <a:cubicBezTo>
                    <a:pt x="339" y="112"/>
                    <a:pt x="170" y="246"/>
                    <a:pt x="9" y="379"/>
                  </a:cubicBezTo>
                  <a:cubicBezTo>
                    <a:pt x="0" y="388"/>
                    <a:pt x="0" y="397"/>
                    <a:pt x="9" y="406"/>
                  </a:cubicBezTo>
                  <a:cubicBezTo>
                    <a:pt x="9" y="415"/>
                    <a:pt x="18" y="415"/>
                    <a:pt x="18" y="415"/>
                  </a:cubicBezTo>
                  <a:cubicBezTo>
                    <a:pt x="27" y="415"/>
                    <a:pt x="27" y="415"/>
                    <a:pt x="36" y="406"/>
                  </a:cubicBezTo>
                  <a:cubicBezTo>
                    <a:pt x="188" y="272"/>
                    <a:pt x="357" y="147"/>
                    <a:pt x="545" y="40"/>
                  </a:cubicBezTo>
                  <a:cubicBezTo>
                    <a:pt x="554" y="31"/>
                    <a:pt x="554" y="23"/>
                    <a:pt x="545" y="14"/>
                  </a:cubicBezTo>
                  <a:cubicBezTo>
                    <a:pt x="545" y="7"/>
                    <a:pt x="536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9"/>
            <p:cNvSpPr/>
            <p:nvPr/>
          </p:nvSpPr>
          <p:spPr>
            <a:xfrm>
              <a:off x="8446612" y="282544"/>
              <a:ext cx="38029" cy="31861"/>
            </a:xfrm>
            <a:custGeom>
              <a:avLst/>
              <a:gdLst/>
              <a:ahLst/>
              <a:cxnLst/>
              <a:rect l="l" t="t" r="r" b="b"/>
              <a:pathLst>
                <a:path w="715" h="599" extrusionOk="0">
                  <a:moveTo>
                    <a:pt x="678" y="1"/>
                  </a:moveTo>
                  <a:cubicBezTo>
                    <a:pt x="429" y="152"/>
                    <a:pt x="197" y="340"/>
                    <a:pt x="9" y="572"/>
                  </a:cubicBezTo>
                  <a:cubicBezTo>
                    <a:pt x="0" y="580"/>
                    <a:pt x="0" y="589"/>
                    <a:pt x="9" y="598"/>
                  </a:cubicBezTo>
                  <a:lnTo>
                    <a:pt x="27" y="598"/>
                  </a:lnTo>
                  <a:cubicBezTo>
                    <a:pt x="27" y="598"/>
                    <a:pt x="36" y="598"/>
                    <a:pt x="36" y="589"/>
                  </a:cubicBezTo>
                  <a:cubicBezTo>
                    <a:pt x="223" y="366"/>
                    <a:pt x="446" y="179"/>
                    <a:pt x="705" y="36"/>
                  </a:cubicBezTo>
                  <a:cubicBezTo>
                    <a:pt x="714" y="27"/>
                    <a:pt x="714" y="18"/>
                    <a:pt x="705" y="10"/>
                  </a:cubicBezTo>
                  <a:cubicBezTo>
                    <a:pt x="705" y="1"/>
                    <a:pt x="687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7" name="Google Shape;2027;p9"/>
          <p:cNvGrpSpPr/>
          <p:nvPr/>
        </p:nvGrpSpPr>
        <p:grpSpPr>
          <a:xfrm rot="3211956">
            <a:off x="4818029" y="461832"/>
            <a:ext cx="517160" cy="433021"/>
            <a:chOff x="8034728" y="593121"/>
            <a:chExt cx="430446" cy="360415"/>
          </a:xfrm>
        </p:grpSpPr>
        <p:sp>
          <p:nvSpPr>
            <p:cNvPr id="2028" name="Google Shape;2028;p9"/>
            <p:cNvSpPr/>
            <p:nvPr/>
          </p:nvSpPr>
          <p:spPr>
            <a:xfrm>
              <a:off x="8078874" y="669767"/>
              <a:ext cx="370132" cy="256003"/>
            </a:xfrm>
            <a:custGeom>
              <a:avLst/>
              <a:gdLst/>
              <a:ahLst/>
              <a:cxnLst/>
              <a:rect l="l" t="t" r="r" b="b"/>
              <a:pathLst>
                <a:path w="6959" h="4813" extrusionOk="0">
                  <a:moveTo>
                    <a:pt x="6718" y="0"/>
                  </a:moveTo>
                  <a:cubicBezTo>
                    <a:pt x="6700" y="321"/>
                    <a:pt x="6540" y="687"/>
                    <a:pt x="6379" y="928"/>
                  </a:cubicBezTo>
                  <a:cubicBezTo>
                    <a:pt x="5906" y="1615"/>
                    <a:pt x="5282" y="2239"/>
                    <a:pt x="4559" y="2650"/>
                  </a:cubicBezTo>
                  <a:cubicBezTo>
                    <a:pt x="3837" y="3069"/>
                    <a:pt x="3132" y="3390"/>
                    <a:pt x="2329" y="3613"/>
                  </a:cubicBezTo>
                  <a:cubicBezTo>
                    <a:pt x="1970" y="3715"/>
                    <a:pt x="1537" y="3768"/>
                    <a:pt x="1153" y="3768"/>
                  </a:cubicBezTo>
                  <a:cubicBezTo>
                    <a:pt x="1098" y="3768"/>
                    <a:pt x="1044" y="3767"/>
                    <a:pt x="991" y="3765"/>
                  </a:cubicBezTo>
                  <a:cubicBezTo>
                    <a:pt x="634" y="3747"/>
                    <a:pt x="277" y="3631"/>
                    <a:pt x="1" y="3417"/>
                  </a:cubicBezTo>
                  <a:lnTo>
                    <a:pt x="1" y="3417"/>
                  </a:lnTo>
                  <a:cubicBezTo>
                    <a:pt x="27" y="3488"/>
                    <a:pt x="45" y="3569"/>
                    <a:pt x="81" y="3640"/>
                  </a:cubicBezTo>
                  <a:cubicBezTo>
                    <a:pt x="277" y="4122"/>
                    <a:pt x="750" y="4505"/>
                    <a:pt x="1249" y="4657"/>
                  </a:cubicBezTo>
                  <a:cubicBezTo>
                    <a:pt x="1638" y="4766"/>
                    <a:pt x="2021" y="4813"/>
                    <a:pt x="2415" y="4813"/>
                  </a:cubicBezTo>
                  <a:cubicBezTo>
                    <a:pt x="2537" y="4813"/>
                    <a:pt x="2660" y="4808"/>
                    <a:pt x="2784" y="4800"/>
                  </a:cubicBezTo>
                  <a:cubicBezTo>
                    <a:pt x="3150" y="4773"/>
                    <a:pt x="3560" y="4675"/>
                    <a:pt x="3917" y="4568"/>
                  </a:cubicBezTo>
                  <a:cubicBezTo>
                    <a:pt x="4916" y="4273"/>
                    <a:pt x="5701" y="3631"/>
                    <a:pt x="6281" y="2766"/>
                  </a:cubicBezTo>
                  <a:cubicBezTo>
                    <a:pt x="6593" y="2302"/>
                    <a:pt x="6861" y="1615"/>
                    <a:pt x="6923" y="1062"/>
                  </a:cubicBezTo>
                  <a:cubicBezTo>
                    <a:pt x="6959" y="696"/>
                    <a:pt x="6897" y="312"/>
                    <a:pt x="6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9"/>
            <p:cNvSpPr/>
            <p:nvPr/>
          </p:nvSpPr>
          <p:spPr>
            <a:xfrm>
              <a:off x="8067013" y="669767"/>
              <a:ext cx="391513" cy="261748"/>
            </a:xfrm>
            <a:custGeom>
              <a:avLst/>
              <a:gdLst/>
              <a:ahLst/>
              <a:cxnLst/>
              <a:rect l="l" t="t" r="r" b="b"/>
              <a:pathLst>
                <a:path w="7361" h="4921" extrusionOk="0">
                  <a:moveTo>
                    <a:pt x="6941" y="0"/>
                  </a:moveTo>
                  <a:cubicBezTo>
                    <a:pt x="7360" y="803"/>
                    <a:pt x="7012" y="1740"/>
                    <a:pt x="6611" y="2471"/>
                  </a:cubicBezTo>
                  <a:cubicBezTo>
                    <a:pt x="5960" y="3613"/>
                    <a:pt x="4827" y="4398"/>
                    <a:pt x="3542" y="4621"/>
                  </a:cubicBezTo>
                  <a:cubicBezTo>
                    <a:pt x="3236" y="4678"/>
                    <a:pt x="2915" y="4713"/>
                    <a:pt x="2595" y="4713"/>
                  </a:cubicBezTo>
                  <a:cubicBezTo>
                    <a:pt x="2056" y="4713"/>
                    <a:pt x="1521" y="4613"/>
                    <a:pt x="1062" y="4345"/>
                  </a:cubicBezTo>
                  <a:cubicBezTo>
                    <a:pt x="800" y="4177"/>
                    <a:pt x="574" y="3948"/>
                    <a:pt x="436" y="3675"/>
                  </a:cubicBezTo>
                  <a:lnTo>
                    <a:pt x="436" y="3675"/>
                  </a:lnTo>
                  <a:cubicBezTo>
                    <a:pt x="672" y="3793"/>
                    <a:pt x="934" y="3850"/>
                    <a:pt x="1187" y="3863"/>
                  </a:cubicBezTo>
                  <a:cubicBezTo>
                    <a:pt x="1242" y="3865"/>
                    <a:pt x="1296" y="3866"/>
                    <a:pt x="1351" y="3866"/>
                  </a:cubicBezTo>
                  <a:cubicBezTo>
                    <a:pt x="2726" y="3866"/>
                    <a:pt x="4015" y="3228"/>
                    <a:pt x="5148" y="2507"/>
                  </a:cubicBezTo>
                  <a:cubicBezTo>
                    <a:pt x="5888" y="1963"/>
                    <a:pt x="6879" y="955"/>
                    <a:pt x="6941" y="0"/>
                  </a:cubicBezTo>
                  <a:lnTo>
                    <a:pt x="6941" y="0"/>
                  </a:lnTo>
                  <a:cubicBezTo>
                    <a:pt x="6861" y="705"/>
                    <a:pt x="6343" y="1249"/>
                    <a:pt x="5871" y="1740"/>
                  </a:cubicBezTo>
                  <a:cubicBezTo>
                    <a:pt x="5380" y="2239"/>
                    <a:pt x="4791" y="2605"/>
                    <a:pt x="4167" y="2899"/>
                  </a:cubicBezTo>
                  <a:cubicBezTo>
                    <a:pt x="3551" y="3194"/>
                    <a:pt x="2891" y="3453"/>
                    <a:pt x="2222" y="3586"/>
                  </a:cubicBezTo>
                  <a:cubicBezTo>
                    <a:pt x="1962" y="3629"/>
                    <a:pt x="1688" y="3662"/>
                    <a:pt x="1421" y="3662"/>
                  </a:cubicBezTo>
                  <a:cubicBezTo>
                    <a:pt x="1008" y="3662"/>
                    <a:pt x="609" y="3582"/>
                    <a:pt x="295" y="3328"/>
                  </a:cubicBezTo>
                  <a:lnTo>
                    <a:pt x="1" y="3096"/>
                  </a:lnTo>
                  <a:lnTo>
                    <a:pt x="125" y="3444"/>
                  </a:lnTo>
                  <a:cubicBezTo>
                    <a:pt x="450" y="4534"/>
                    <a:pt x="1466" y="4921"/>
                    <a:pt x="2546" y="4921"/>
                  </a:cubicBezTo>
                  <a:cubicBezTo>
                    <a:pt x="3367" y="4921"/>
                    <a:pt x="4225" y="4697"/>
                    <a:pt x="4845" y="4389"/>
                  </a:cubicBezTo>
                  <a:cubicBezTo>
                    <a:pt x="6031" y="3765"/>
                    <a:pt x="6914" y="2596"/>
                    <a:pt x="7146" y="1276"/>
                  </a:cubicBezTo>
                  <a:cubicBezTo>
                    <a:pt x="7227" y="848"/>
                    <a:pt x="7164" y="375"/>
                    <a:pt x="6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9"/>
            <p:cNvSpPr/>
            <p:nvPr/>
          </p:nvSpPr>
          <p:spPr>
            <a:xfrm>
              <a:off x="8042334" y="593865"/>
              <a:ext cx="393907" cy="276375"/>
            </a:xfrm>
            <a:custGeom>
              <a:avLst/>
              <a:gdLst/>
              <a:ahLst/>
              <a:cxnLst/>
              <a:rect l="l" t="t" r="r" b="b"/>
              <a:pathLst>
                <a:path w="7406" h="5196" extrusionOk="0">
                  <a:moveTo>
                    <a:pt x="5011" y="1"/>
                  </a:moveTo>
                  <a:cubicBezTo>
                    <a:pt x="4859" y="1"/>
                    <a:pt x="4707" y="10"/>
                    <a:pt x="4559" y="27"/>
                  </a:cubicBezTo>
                  <a:cubicBezTo>
                    <a:pt x="3087" y="196"/>
                    <a:pt x="1696" y="901"/>
                    <a:pt x="679" y="1971"/>
                  </a:cubicBezTo>
                  <a:cubicBezTo>
                    <a:pt x="473" y="2194"/>
                    <a:pt x="277" y="2435"/>
                    <a:pt x="152" y="2721"/>
                  </a:cubicBezTo>
                  <a:cubicBezTo>
                    <a:pt x="10" y="3078"/>
                    <a:pt x="1" y="3524"/>
                    <a:pt x="215" y="3854"/>
                  </a:cubicBezTo>
                  <a:cubicBezTo>
                    <a:pt x="340" y="4050"/>
                    <a:pt x="491" y="4193"/>
                    <a:pt x="572" y="4416"/>
                  </a:cubicBezTo>
                  <a:cubicBezTo>
                    <a:pt x="616" y="4558"/>
                    <a:pt x="652" y="4701"/>
                    <a:pt x="688" y="4844"/>
                  </a:cubicBezTo>
                  <a:cubicBezTo>
                    <a:pt x="964" y="5058"/>
                    <a:pt x="1321" y="5174"/>
                    <a:pt x="1678" y="5192"/>
                  </a:cubicBezTo>
                  <a:cubicBezTo>
                    <a:pt x="1731" y="5194"/>
                    <a:pt x="1785" y="5195"/>
                    <a:pt x="1840" y="5195"/>
                  </a:cubicBezTo>
                  <a:cubicBezTo>
                    <a:pt x="2224" y="5195"/>
                    <a:pt x="2657" y="5142"/>
                    <a:pt x="3016" y="5040"/>
                  </a:cubicBezTo>
                  <a:cubicBezTo>
                    <a:pt x="3819" y="4817"/>
                    <a:pt x="4524" y="4496"/>
                    <a:pt x="5246" y="4077"/>
                  </a:cubicBezTo>
                  <a:cubicBezTo>
                    <a:pt x="5969" y="3666"/>
                    <a:pt x="6593" y="3042"/>
                    <a:pt x="7066" y="2355"/>
                  </a:cubicBezTo>
                  <a:cubicBezTo>
                    <a:pt x="7227" y="2114"/>
                    <a:pt x="7387" y="1748"/>
                    <a:pt x="7405" y="1427"/>
                  </a:cubicBezTo>
                  <a:cubicBezTo>
                    <a:pt x="7307" y="1267"/>
                    <a:pt x="7191" y="1124"/>
                    <a:pt x="7048" y="1017"/>
                  </a:cubicBezTo>
                  <a:cubicBezTo>
                    <a:pt x="6932" y="928"/>
                    <a:pt x="6807" y="865"/>
                    <a:pt x="6709" y="776"/>
                  </a:cubicBezTo>
                  <a:cubicBezTo>
                    <a:pt x="6602" y="687"/>
                    <a:pt x="6513" y="571"/>
                    <a:pt x="6415" y="473"/>
                  </a:cubicBezTo>
                  <a:cubicBezTo>
                    <a:pt x="6049" y="114"/>
                    <a:pt x="5529" y="1"/>
                    <a:pt x="50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9"/>
            <p:cNvSpPr/>
            <p:nvPr/>
          </p:nvSpPr>
          <p:spPr>
            <a:xfrm>
              <a:off x="8034728" y="593121"/>
              <a:ext cx="404810" cy="282971"/>
            </a:xfrm>
            <a:custGeom>
              <a:avLst/>
              <a:gdLst/>
              <a:ahLst/>
              <a:cxnLst/>
              <a:rect l="l" t="t" r="r" b="b"/>
              <a:pathLst>
                <a:path w="7611" h="5320" extrusionOk="0">
                  <a:moveTo>
                    <a:pt x="5234" y="1"/>
                  </a:moveTo>
                  <a:cubicBezTo>
                    <a:pt x="5053" y="1"/>
                    <a:pt x="4873" y="16"/>
                    <a:pt x="4702" y="41"/>
                  </a:cubicBezTo>
                  <a:cubicBezTo>
                    <a:pt x="4817" y="33"/>
                    <a:pt x="4933" y="28"/>
                    <a:pt x="5051" y="28"/>
                  </a:cubicBezTo>
                  <a:cubicBezTo>
                    <a:pt x="5492" y="28"/>
                    <a:pt x="5942" y="95"/>
                    <a:pt x="6308" y="335"/>
                  </a:cubicBezTo>
                  <a:cubicBezTo>
                    <a:pt x="6549" y="487"/>
                    <a:pt x="6683" y="745"/>
                    <a:pt x="6915" y="906"/>
                  </a:cubicBezTo>
                  <a:cubicBezTo>
                    <a:pt x="7149" y="1053"/>
                    <a:pt x="7349" y="1209"/>
                    <a:pt x="7475" y="1455"/>
                  </a:cubicBezTo>
                  <a:lnTo>
                    <a:pt x="7475" y="1455"/>
                  </a:lnTo>
                  <a:cubicBezTo>
                    <a:pt x="7443" y="1777"/>
                    <a:pt x="7303" y="2099"/>
                    <a:pt x="7111" y="2360"/>
                  </a:cubicBezTo>
                  <a:cubicBezTo>
                    <a:pt x="6522" y="3216"/>
                    <a:pt x="5701" y="3886"/>
                    <a:pt x="4765" y="4323"/>
                  </a:cubicBezTo>
                  <a:cubicBezTo>
                    <a:pt x="4044" y="4671"/>
                    <a:pt x="2981" y="5107"/>
                    <a:pt x="2050" y="5107"/>
                  </a:cubicBezTo>
                  <a:cubicBezTo>
                    <a:pt x="1632" y="5107"/>
                    <a:pt x="1241" y="5019"/>
                    <a:pt x="919" y="4796"/>
                  </a:cubicBezTo>
                  <a:lnTo>
                    <a:pt x="919" y="4796"/>
                  </a:lnTo>
                  <a:cubicBezTo>
                    <a:pt x="879" y="4648"/>
                    <a:pt x="844" y="4507"/>
                    <a:pt x="795" y="4358"/>
                  </a:cubicBezTo>
                  <a:cubicBezTo>
                    <a:pt x="723" y="4198"/>
                    <a:pt x="616" y="4064"/>
                    <a:pt x="527" y="3939"/>
                  </a:cubicBezTo>
                  <a:cubicBezTo>
                    <a:pt x="331" y="3698"/>
                    <a:pt x="260" y="3413"/>
                    <a:pt x="295" y="3109"/>
                  </a:cubicBezTo>
                  <a:cubicBezTo>
                    <a:pt x="376" y="2494"/>
                    <a:pt x="875" y="2030"/>
                    <a:pt x="1312" y="1620"/>
                  </a:cubicBezTo>
                  <a:cubicBezTo>
                    <a:pt x="2258" y="781"/>
                    <a:pt x="3444" y="228"/>
                    <a:pt x="4702" y="41"/>
                  </a:cubicBezTo>
                  <a:lnTo>
                    <a:pt x="4702" y="41"/>
                  </a:lnTo>
                  <a:cubicBezTo>
                    <a:pt x="3114" y="183"/>
                    <a:pt x="1571" y="968"/>
                    <a:pt x="527" y="2191"/>
                  </a:cubicBezTo>
                  <a:cubicBezTo>
                    <a:pt x="215" y="2565"/>
                    <a:pt x="1" y="3100"/>
                    <a:pt x="135" y="3600"/>
                  </a:cubicBezTo>
                  <a:cubicBezTo>
                    <a:pt x="206" y="3921"/>
                    <a:pt x="492" y="4153"/>
                    <a:pt x="608" y="4439"/>
                  </a:cubicBezTo>
                  <a:cubicBezTo>
                    <a:pt x="652" y="4590"/>
                    <a:pt x="697" y="4760"/>
                    <a:pt x="741" y="4920"/>
                  </a:cubicBezTo>
                  <a:cubicBezTo>
                    <a:pt x="1045" y="5170"/>
                    <a:pt x="1419" y="5286"/>
                    <a:pt x="1794" y="5313"/>
                  </a:cubicBezTo>
                  <a:cubicBezTo>
                    <a:pt x="1869" y="5317"/>
                    <a:pt x="1944" y="5319"/>
                    <a:pt x="2018" y="5319"/>
                  </a:cubicBezTo>
                  <a:cubicBezTo>
                    <a:pt x="3018" y="5319"/>
                    <a:pt x="3982" y="4941"/>
                    <a:pt x="4854" y="4501"/>
                  </a:cubicBezTo>
                  <a:cubicBezTo>
                    <a:pt x="5817" y="4046"/>
                    <a:pt x="6665" y="3350"/>
                    <a:pt x="7245" y="2449"/>
                  </a:cubicBezTo>
                  <a:cubicBezTo>
                    <a:pt x="7450" y="2146"/>
                    <a:pt x="7593" y="1798"/>
                    <a:pt x="7611" y="1423"/>
                  </a:cubicBezTo>
                  <a:cubicBezTo>
                    <a:pt x="7539" y="1290"/>
                    <a:pt x="7441" y="1165"/>
                    <a:pt x="7334" y="1066"/>
                  </a:cubicBezTo>
                  <a:cubicBezTo>
                    <a:pt x="7111" y="870"/>
                    <a:pt x="6861" y="781"/>
                    <a:pt x="6683" y="540"/>
                  </a:cubicBezTo>
                  <a:cubicBezTo>
                    <a:pt x="6316" y="133"/>
                    <a:pt x="5770" y="1"/>
                    <a:pt x="5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9"/>
            <p:cNvSpPr/>
            <p:nvPr/>
          </p:nvSpPr>
          <p:spPr>
            <a:xfrm>
              <a:off x="8077916" y="631790"/>
              <a:ext cx="321784" cy="177176"/>
            </a:xfrm>
            <a:custGeom>
              <a:avLst/>
              <a:gdLst/>
              <a:ahLst/>
              <a:cxnLst/>
              <a:rect l="l" t="t" r="r" b="b"/>
              <a:pathLst>
                <a:path w="6050" h="3331" extrusionOk="0">
                  <a:moveTo>
                    <a:pt x="5978" y="0"/>
                  </a:moveTo>
                  <a:lnTo>
                    <a:pt x="5978" y="0"/>
                  </a:lnTo>
                  <a:cubicBezTo>
                    <a:pt x="5808" y="18"/>
                    <a:pt x="5657" y="108"/>
                    <a:pt x="5505" y="179"/>
                  </a:cubicBezTo>
                  <a:cubicBezTo>
                    <a:pt x="4943" y="447"/>
                    <a:pt x="4327" y="571"/>
                    <a:pt x="3721" y="741"/>
                  </a:cubicBezTo>
                  <a:cubicBezTo>
                    <a:pt x="2302" y="1142"/>
                    <a:pt x="857" y="1811"/>
                    <a:pt x="81" y="2927"/>
                  </a:cubicBezTo>
                  <a:cubicBezTo>
                    <a:pt x="1" y="3043"/>
                    <a:pt x="1" y="3221"/>
                    <a:pt x="126" y="3301"/>
                  </a:cubicBezTo>
                  <a:cubicBezTo>
                    <a:pt x="154" y="3322"/>
                    <a:pt x="184" y="3330"/>
                    <a:pt x="215" y="3330"/>
                  </a:cubicBezTo>
                  <a:cubicBezTo>
                    <a:pt x="320" y="3330"/>
                    <a:pt x="433" y="3230"/>
                    <a:pt x="509" y="3141"/>
                  </a:cubicBezTo>
                  <a:cubicBezTo>
                    <a:pt x="1375" y="2142"/>
                    <a:pt x="2561" y="1410"/>
                    <a:pt x="3864" y="1160"/>
                  </a:cubicBezTo>
                  <a:cubicBezTo>
                    <a:pt x="4015" y="1133"/>
                    <a:pt x="4167" y="1116"/>
                    <a:pt x="4318" y="1071"/>
                  </a:cubicBezTo>
                  <a:cubicBezTo>
                    <a:pt x="4604" y="991"/>
                    <a:pt x="4934" y="830"/>
                    <a:pt x="5184" y="670"/>
                  </a:cubicBezTo>
                  <a:cubicBezTo>
                    <a:pt x="5443" y="518"/>
                    <a:pt x="5648" y="402"/>
                    <a:pt x="5898" y="232"/>
                  </a:cubicBezTo>
                  <a:cubicBezTo>
                    <a:pt x="5960" y="179"/>
                    <a:pt x="6049" y="54"/>
                    <a:pt x="5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9"/>
            <p:cNvSpPr/>
            <p:nvPr/>
          </p:nvSpPr>
          <p:spPr>
            <a:xfrm>
              <a:off x="8299974" y="732851"/>
              <a:ext cx="121533" cy="173240"/>
            </a:xfrm>
            <a:custGeom>
              <a:avLst/>
              <a:gdLst/>
              <a:ahLst/>
              <a:cxnLst/>
              <a:rect l="l" t="t" r="r" b="b"/>
              <a:pathLst>
                <a:path w="2285" h="3257" extrusionOk="0">
                  <a:moveTo>
                    <a:pt x="2115" y="1"/>
                  </a:moveTo>
                  <a:cubicBezTo>
                    <a:pt x="2106" y="10"/>
                    <a:pt x="2106" y="19"/>
                    <a:pt x="2106" y="27"/>
                  </a:cubicBezTo>
                  <a:cubicBezTo>
                    <a:pt x="2249" y="402"/>
                    <a:pt x="2177" y="875"/>
                    <a:pt x="1928" y="1285"/>
                  </a:cubicBezTo>
                  <a:cubicBezTo>
                    <a:pt x="1687" y="1660"/>
                    <a:pt x="1339" y="1954"/>
                    <a:pt x="991" y="2204"/>
                  </a:cubicBezTo>
                  <a:lnTo>
                    <a:pt x="911" y="2267"/>
                  </a:lnTo>
                  <a:cubicBezTo>
                    <a:pt x="545" y="2534"/>
                    <a:pt x="161" y="2811"/>
                    <a:pt x="10" y="3239"/>
                  </a:cubicBezTo>
                  <a:cubicBezTo>
                    <a:pt x="1" y="3248"/>
                    <a:pt x="10" y="3257"/>
                    <a:pt x="19" y="3257"/>
                  </a:cubicBezTo>
                  <a:lnTo>
                    <a:pt x="28" y="3257"/>
                  </a:lnTo>
                  <a:cubicBezTo>
                    <a:pt x="28" y="3257"/>
                    <a:pt x="36" y="3257"/>
                    <a:pt x="45" y="3248"/>
                  </a:cubicBezTo>
                  <a:cubicBezTo>
                    <a:pt x="197" y="2838"/>
                    <a:pt x="572" y="2561"/>
                    <a:pt x="937" y="2293"/>
                  </a:cubicBezTo>
                  <a:lnTo>
                    <a:pt x="1009" y="2240"/>
                  </a:lnTo>
                  <a:cubicBezTo>
                    <a:pt x="1357" y="1981"/>
                    <a:pt x="1714" y="1687"/>
                    <a:pt x="1954" y="1303"/>
                  </a:cubicBezTo>
                  <a:cubicBezTo>
                    <a:pt x="2213" y="884"/>
                    <a:pt x="2285" y="402"/>
                    <a:pt x="2142" y="19"/>
                  </a:cubicBezTo>
                  <a:cubicBezTo>
                    <a:pt x="2142" y="10"/>
                    <a:pt x="2124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9"/>
            <p:cNvSpPr/>
            <p:nvPr/>
          </p:nvSpPr>
          <p:spPr>
            <a:xfrm>
              <a:off x="8250191" y="603705"/>
              <a:ext cx="73558" cy="56594"/>
            </a:xfrm>
            <a:custGeom>
              <a:avLst/>
              <a:gdLst/>
              <a:ahLst/>
              <a:cxnLst/>
              <a:rect l="l" t="t" r="r" b="b"/>
              <a:pathLst>
                <a:path w="1383" h="1064" extrusionOk="0">
                  <a:moveTo>
                    <a:pt x="98" y="1"/>
                  </a:moveTo>
                  <a:cubicBezTo>
                    <a:pt x="71" y="1"/>
                    <a:pt x="44" y="1"/>
                    <a:pt x="18" y="2"/>
                  </a:cubicBezTo>
                  <a:cubicBezTo>
                    <a:pt x="9" y="11"/>
                    <a:pt x="0" y="20"/>
                    <a:pt x="0" y="29"/>
                  </a:cubicBezTo>
                  <a:cubicBezTo>
                    <a:pt x="0" y="38"/>
                    <a:pt x="9" y="47"/>
                    <a:pt x="18" y="47"/>
                  </a:cubicBezTo>
                  <a:cubicBezTo>
                    <a:pt x="59" y="44"/>
                    <a:pt x="103" y="43"/>
                    <a:pt x="148" y="43"/>
                  </a:cubicBezTo>
                  <a:cubicBezTo>
                    <a:pt x="434" y="43"/>
                    <a:pt x="780" y="100"/>
                    <a:pt x="1026" y="323"/>
                  </a:cubicBezTo>
                  <a:cubicBezTo>
                    <a:pt x="1231" y="502"/>
                    <a:pt x="1347" y="778"/>
                    <a:pt x="1329" y="1046"/>
                  </a:cubicBezTo>
                  <a:cubicBezTo>
                    <a:pt x="1329" y="1055"/>
                    <a:pt x="1338" y="1064"/>
                    <a:pt x="1347" y="1064"/>
                  </a:cubicBezTo>
                  <a:cubicBezTo>
                    <a:pt x="1365" y="1064"/>
                    <a:pt x="1374" y="1064"/>
                    <a:pt x="1374" y="1046"/>
                  </a:cubicBezTo>
                  <a:cubicBezTo>
                    <a:pt x="1383" y="769"/>
                    <a:pt x="1267" y="475"/>
                    <a:pt x="1053" y="288"/>
                  </a:cubicBezTo>
                  <a:cubicBezTo>
                    <a:pt x="775" y="51"/>
                    <a:pt x="39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9"/>
            <p:cNvSpPr/>
            <p:nvPr/>
          </p:nvSpPr>
          <p:spPr>
            <a:xfrm>
              <a:off x="8268221" y="595993"/>
              <a:ext cx="9999" cy="9734"/>
            </a:xfrm>
            <a:custGeom>
              <a:avLst/>
              <a:gdLst/>
              <a:ahLst/>
              <a:cxnLst/>
              <a:rect l="l" t="t" r="r" b="b"/>
              <a:pathLst>
                <a:path w="188" h="183" extrusionOk="0">
                  <a:moveTo>
                    <a:pt x="161" y="0"/>
                  </a:moveTo>
                  <a:cubicBezTo>
                    <a:pt x="158" y="0"/>
                    <a:pt x="155" y="1"/>
                    <a:pt x="152" y="4"/>
                  </a:cubicBezTo>
                  <a:cubicBezTo>
                    <a:pt x="98" y="49"/>
                    <a:pt x="45" y="94"/>
                    <a:pt x="9" y="147"/>
                  </a:cubicBezTo>
                  <a:cubicBezTo>
                    <a:pt x="0" y="156"/>
                    <a:pt x="0" y="174"/>
                    <a:pt x="9" y="174"/>
                  </a:cubicBezTo>
                  <a:cubicBezTo>
                    <a:pt x="9" y="183"/>
                    <a:pt x="18" y="183"/>
                    <a:pt x="18" y="183"/>
                  </a:cubicBezTo>
                  <a:cubicBezTo>
                    <a:pt x="27" y="183"/>
                    <a:pt x="27" y="174"/>
                    <a:pt x="36" y="174"/>
                  </a:cubicBezTo>
                  <a:cubicBezTo>
                    <a:pt x="80" y="120"/>
                    <a:pt x="125" y="76"/>
                    <a:pt x="178" y="31"/>
                  </a:cubicBezTo>
                  <a:cubicBezTo>
                    <a:pt x="187" y="31"/>
                    <a:pt x="187" y="13"/>
                    <a:pt x="178" y="4"/>
                  </a:cubicBezTo>
                  <a:cubicBezTo>
                    <a:pt x="173" y="4"/>
                    <a:pt x="16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9"/>
            <p:cNvSpPr/>
            <p:nvPr/>
          </p:nvSpPr>
          <p:spPr>
            <a:xfrm>
              <a:off x="8282422" y="593972"/>
              <a:ext cx="15743" cy="14627"/>
            </a:xfrm>
            <a:custGeom>
              <a:avLst/>
              <a:gdLst/>
              <a:ahLst/>
              <a:cxnLst/>
              <a:rect l="l" t="t" r="r" b="b"/>
              <a:pathLst>
                <a:path w="296" h="275" extrusionOk="0">
                  <a:moveTo>
                    <a:pt x="273" y="0"/>
                  </a:moveTo>
                  <a:cubicBezTo>
                    <a:pt x="268" y="0"/>
                    <a:pt x="264" y="2"/>
                    <a:pt x="259" y="7"/>
                  </a:cubicBezTo>
                  <a:lnTo>
                    <a:pt x="1" y="239"/>
                  </a:lnTo>
                  <a:cubicBezTo>
                    <a:pt x="1" y="248"/>
                    <a:pt x="1" y="257"/>
                    <a:pt x="1" y="265"/>
                  </a:cubicBezTo>
                  <a:cubicBezTo>
                    <a:pt x="10" y="265"/>
                    <a:pt x="10" y="274"/>
                    <a:pt x="19" y="274"/>
                  </a:cubicBezTo>
                  <a:cubicBezTo>
                    <a:pt x="19" y="274"/>
                    <a:pt x="27" y="274"/>
                    <a:pt x="27" y="265"/>
                  </a:cubicBezTo>
                  <a:lnTo>
                    <a:pt x="286" y="33"/>
                  </a:lnTo>
                  <a:cubicBezTo>
                    <a:pt x="295" y="25"/>
                    <a:pt x="295" y="7"/>
                    <a:pt x="286" y="7"/>
                  </a:cubicBezTo>
                  <a:cubicBezTo>
                    <a:pt x="282" y="2"/>
                    <a:pt x="277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9"/>
            <p:cNvSpPr/>
            <p:nvPr/>
          </p:nvSpPr>
          <p:spPr>
            <a:xfrm>
              <a:off x="8294283" y="595355"/>
              <a:ext cx="16648" cy="18457"/>
            </a:xfrm>
            <a:custGeom>
              <a:avLst/>
              <a:gdLst/>
              <a:ahLst/>
              <a:cxnLst/>
              <a:rect l="l" t="t" r="r" b="b"/>
              <a:pathLst>
                <a:path w="313" h="347" extrusionOk="0">
                  <a:moveTo>
                    <a:pt x="291" y="1"/>
                  </a:moveTo>
                  <a:cubicBezTo>
                    <a:pt x="286" y="1"/>
                    <a:pt x="282" y="3"/>
                    <a:pt x="277" y="7"/>
                  </a:cubicBezTo>
                  <a:lnTo>
                    <a:pt x="10" y="311"/>
                  </a:lnTo>
                  <a:cubicBezTo>
                    <a:pt x="1" y="320"/>
                    <a:pt x="1" y="329"/>
                    <a:pt x="10" y="338"/>
                  </a:cubicBezTo>
                  <a:cubicBezTo>
                    <a:pt x="10" y="346"/>
                    <a:pt x="19" y="346"/>
                    <a:pt x="19" y="346"/>
                  </a:cubicBezTo>
                  <a:cubicBezTo>
                    <a:pt x="27" y="346"/>
                    <a:pt x="36" y="338"/>
                    <a:pt x="36" y="338"/>
                  </a:cubicBezTo>
                  <a:lnTo>
                    <a:pt x="304" y="34"/>
                  </a:lnTo>
                  <a:cubicBezTo>
                    <a:pt x="313" y="25"/>
                    <a:pt x="313" y="16"/>
                    <a:pt x="304" y="7"/>
                  </a:cubicBezTo>
                  <a:cubicBezTo>
                    <a:pt x="300" y="3"/>
                    <a:pt x="295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9"/>
            <p:cNvSpPr/>
            <p:nvPr/>
          </p:nvSpPr>
          <p:spPr>
            <a:xfrm>
              <a:off x="8302367" y="595833"/>
              <a:ext cx="24254" cy="26063"/>
            </a:xfrm>
            <a:custGeom>
              <a:avLst/>
              <a:gdLst/>
              <a:ahLst/>
              <a:cxnLst/>
              <a:rect l="l" t="t" r="r" b="b"/>
              <a:pathLst>
                <a:path w="456" h="490" extrusionOk="0">
                  <a:moveTo>
                    <a:pt x="442" y="1"/>
                  </a:moveTo>
                  <a:cubicBezTo>
                    <a:pt x="437" y="1"/>
                    <a:pt x="433" y="3"/>
                    <a:pt x="429" y="7"/>
                  </a:cubicBezTo>
                  <a:cubicBezTo>
                    <a:pt x="268" y="141"/>
                    <a:pt x="134" y="293"/>
                    <a:pt x="9" y="462"/>
                  </a:cubicBezTo>
                  <a:cubicBezTo>
                    <a:pt x="0" y="462"/>
                    <a:pt x="9" y="480"/>
                    <a:pt x="18" y="480"/>
                  </a:cubicBezTo>
                  <a:cubicBezTo>
                    <a:pt x="18" y="489"/>
                    <a:pt x="18" y="489"/>
                    <a:pt x="27" y="489"/>
                  </a:cubicBezTo>
                  <a:cubicBezTo>
                    <a:pt x="27" y="489"/>
                    <a:pt x="36" y="489"/>
                    <a:pt x="45" y="480"/>
                  </a:cubicBezTo>
                  <a:cubicBezTo>
                    <a:pt x="161" y="320"/>
                    <a:pt x="295" y="168"/>
                    <a:pt x="446" y="34"/>
                  </a:cubicBezTo>
                  <a:cubicBezTo>
                    <a:pt x="455" y="25"/>
                    <a:pt x="455" y="16"/>
                    <a:pt x="455" y="7"/>
                  </a:cubicBezTo>
                  <a:cubicBezTo>
                    <a:pt x="451" y="3"/>
                    <a:pt x="446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9"/>
            <p:cNvSpPr/>
            <p:nvPr/>
          </p:nvSpPr>
          <p:spPr>
            <a:xfrm>
              <a:off x="8313271" y="602003"/>
              <a:ext cx="27551" cy="27446"/>
            </a:xfrm>
            <a:custGeom>
              <a:avLst/>
              <a:gdLst/>
              <a:ahLst/>
              <a:cxnLst/>
              <a:rect l="l" t="t" r="r" b="b"/>
              <a:pathLst>
                <a:path w="518" h="516" extrusionOk="0">
                  <a:moveTo>
                    <a:pt x="500" y="1"/>
                  </a:moveTo>
                  <a:cubicBezTo>
                    <a:pt x="496" y="1"/>
                    <a:pt x="491" y="3"/>
                    <a:pt x="491" y="7"/>
                  </a:cubicBezTo>
                  <a:cubicBezTo>
                    <a:pt x="304" y="150"/>
                    <a:pt x="143" y="311"/>
                    <a:pt x="9" y="489"/>
                  </a:cubicBezTo>
                  <a:cubicBezTo>
                    <a:pt x="1" y="498"/>
                    <a:pt x="1" y="507"/>
                    <a:pt x="9" y="516"/>
                  </a:cubicBezTo>
                  <a:lnTo>
                    <a:pt x="36" y="516"/>
                  </a:lnTo>
                  <a:cubicBezTo>
                    <a:pt x="170" y="337"/>
                    <a:pt x="331" y="177"/>
                    <a:pt x="509" y="34"/>
                  </a:cubicBezTo>
                  <a:cubicBezTo>
                    <a:pt x="518" y="34"/>
                    <a:pt x="518" y="16"/>
                    <a:pt x="509" y="7"/>
                  </a:cubicBezTo>
                  <a:cubicBezTo>
                    <a:pt x="509" y="3"/>
                    <a:pt x="50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9"/>
            <p:cNvSpPr/>
            <p:nvPr/>
          </p:nvSpPr>
          <p:spPr>
            <a:xfrm>
              <a:off x="8320398" y="605354"/>
              <a:ext cx="37550" cy="39307"/>
            </a:xfrm>
            <a:custGeom>
              <a:avLst/>
              <a:gdLst/>
              <a:ahLst/>
              <a:cxnLst/>
              <a:rect l="l" t="t" r="r" b="b"/>
              <a:pathLst>
                <a:path w="706" h="739" extrusionOk="0">
                  <a:moveTo>
                    <a:pt x="683" y="0"/>
                  </a:moveTo>
                  <a:cubicBezTo>
                    <a:pt x="678" y="0"/>
                    <a:pt x="674" y="2"/>
                    <a:pt x="669" y="7"/>
                  </a:cubicBezTo>
                  <a:cubicBezTo>
                    <a:pt x="437" y="230"/>
                    <a:pt x="214" y="471"/>
                    <a:pt x="0" y="712"/>
                  </a:cubicBezTo>
                  <a:cubicBezTo>
                    <a:pt x="0" y="712"/>
                    <a:pt x="0" y="729"/>
                    <a:pt x="9" y="738"/>
                  </a:cubicBezTo>
                  <a:lnTo>
                    <a:pt x="18" y="738"/>
                  </a:lnTo>
                  <a:cubicBezTo>
                    <a:pt x="27" y="738"/>
                    <a:pt x="27" y="738"/>
                    <a:pt x="36" y="729"/>
                  </a:cubicBezTo>
                  <a:cubicBezTo>
                    <a:pt x="241" y="489"/>
                    <a:pt x="464" y="257"/>
                    <a:pt x="696" y="34"/>
                  </a:cubicBezTo>
                  <a:cubicBezTo>
                    <a:pt x="705" y="25"/>
                    <a:pt x="705" y="7"/>
                    <a:pt x="696" y="7"/>
                  </a:cubicBezTo>
                  <a:cubicBezTo>
                    <a:pt x="692" y="2"/>
                    <a:pt x="687" y="0"/>
                    <a:pt x="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9"/>
            <p:cNvSpPr/>
            <p:nvPr/>
          </p:nvSpPr>
          <p:spPr>
            <a:xfrm>
              <a:off x="8335556" y="611365"/>
              <a:ext cx="36114" cy="38988"/>
            </a:xfrm>
            <a:custGeom>
              <a:avLst/>
              <a:gdLst/>
              <a:ahLst/>
              <a:cxnLst/>
              <a:rect l="l" t="t" r="r" b="b"/>
              <a:pathLst>
                <a:path w="679" h="733" extrusionOk="0">
                  <a:moveTo>
                    <a:pt x="652" y="1"/>
                  </a:moveTo>
                  <a:cubicBezTo>
                    <a:pt x="411" y="215"/>
                    <a:pt x="197" y="447"/>
                    <a:pt x="10" y="706"/>
                  </a:cubicBezTo>
                  <a:cubicBezTo>
                    <a:pt x="1" y="715"/>
                    <a:pt x="1" y="723"/>
                    <a:pt x="10" y="732"/>
                  </a:cubicBezTo>
                  <a:lnTo>
                    <a:pt x="28" y="732"/>
                  </a:lnTo>
                  <a:cubicBezTo>
                    <a:pt x="28" y="732"/>
                    <a:pt x="37" y="732"/>
                    <a:pt x="37" y="723"/>
                  </a:cubicBezTo>
                  <a:cubicBezTo>
                    <a:pt x="224" y="474"/>
                    <a:pt x="438" y="242"/>
                    <a:pt x="679" y="28"/>
                  </a:cubicBezTo>
                  <a:cubicBezTo>
                    <a:pt x="679" y="28"/>
                    <a:pt x="679" y="10"/>
                    <a:pt x="679" y="10"/>
                  </a:cubicBezTo>
                  <a:cubicBezTo>
                    <a:pt x="670" y="1"/>
                    <a:pt x="661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9"/>
            <p:cNvSpPr/>
            <p:nvPr/>
          </p:nvSpPr>
          <p:spPr>
            <a:xfrm>
              <a:off x="8359757" y="622907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0" y="0"/>
                  </a:moveTo>
                  <a:cubicBezTo>
                    <a:pt x="375" y="0"/>
                    <a:pt x="371" y="2"/>
                    <a:pt x="367" y="7"/>
                  </a:cubicBezTo>
                  <a:lnTo>
                    <a:pt x="10" y="408"/>
                  </a:lnTo>
                  <a:cubicBezTo>
                    <a:pt x="1" y="417"/>
                    <a:pt x="1" y="426"/>
                    <a:pt x="10" y="435"/>
                  </a:cubicBezTo>
                  <a:cubicBezTo>
                    <a:pt x="19" y="435"/>
                    <a:pt x="19" y="444"/>
                    <a:pt x="28" y="444"/>
                  </a:cubicBezTo>
                  <a:cubicBezTo>
                    <a:pt x="28" y="444"/>
                    <a:pt x="36" y="435"/>
                    <a:pt x="36" y="435"/>
                  </a:cubicBezTo>
                  <a:lnTo>
                    <a:pt x="393" y="25"/>
                  </a:lnTo>
                  <a:cubicBezTo>
                    <a:pt x="402" y="25"/>
                    <a:pt x="402" y="7"/>
                    <a:pt x="393" y="7"/>
                  </a:cubicBezTo>
                  <a:cubicBezTo>
                    <a:pt x="389" y="2"/>
                    <a:pt x="384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9"/>
            <p:cNvSpPr/>
            <p:nvPr/>
          </p:nvSpPr>
          <p:spPr>
            <a:xfrm>
              <a:off x="8086479" y="863007"/>
              <a:ext cx="14254" cy="13670"/>
            </a:xfrm>
            <a:custGeom>
              <a:avLst/>
              <a:gdLst/>
              <a:ahLst/>
              <a:cxnLst/>
              <a:rect l="l" t="t" r="r" b="b"/>
              <a:pathLst>
                <a:path w="268" h="257" extrusionOk="0">
                  <a:moveTo>
                    <a:pt x="246" y="0"/>
                  </a:moveTo>
                  <a:cubicBezTo>
                    <a:pt x="241" y="0"/>
                    <a:pt x="237" y="2"/>
                    <a:pt x="232" y="7"/>
                  </a:cubicBezTo>
                  <a:cubicBezTo>
                    <a:pt x="143" y="69"/>
                    <a:pt x="72" y="141"/>
                    <a:pt x="0" y="230"/>
                  </a:cubicBezTo>
                  <a:cubicBezTo>
                    <a:pt x="0" y="239"/>
                    <a:pt x="0" y="248"/>
                    <a:pt x="9" y="257"/>
                  </a:cubicBezTo>
                  <a:lnTo>
                    <a:pt x="18" y="257"/>
                  </a:lnTo>
                  <a:cubicBezTo>
                    <a:pt x="27" y="257"/>
                    <a:pt x="27" y="257"/>
                    <a:pt x="36" y="248"/>
                  </a:cubicBezTo>
                  <a:cubicBezTo>
                    <a:pt x="98" y="168"/>
                    <a:pt x="170" y="96"/>
                    <a:pt x="259" y="34"/>
                  </a:cubicBezTo>
                  <a:cubicBezTo>
                    <a:pt x="268" y="25"/>
                    <a:pt x="268" y="16"/>
                    <a:pt x="259" y="7"/>
                  </a:cubicBezTo>
                  <a:cubicBezTo>
                    <a:pt x="255" y="2"/>
                    <a:pt x="250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9"/>
            <p:cNvSpPr/>
            <p:nvPr/>
          </p:nvSpPr>
          <p:spPr>
            <a:xfrm>
              <a:off x="8098819" y="870719"/>
              <a:ext cx="15212" cy="15478"/>
            </a:xfrm>
            <a:custGeom>
              <a:avLst/>
              <a:gdLst/>
              <a:ahLst/>
              <a:cxnLst/>
              <a:rect l="l" t="t" r="r" b="b"/>
              <a:pathLst>
                <a:path w="286" h="291" extrusionOk="0">
                  <a:moveTo>
                    <a:pt x="259" y="1"/>
                  </a:moveTo>
                  <a:cubicBezTo>
                    <a:pt x="256" y="1"/>
                    <a:pt x="253" y="2"/>
                    <a:pt x="250" y="5"/>
                  </a:cubicBezTo>
                  <a:cubicBezTo>
                    <a:pt x="152" y="76"/>
                    <a:pt x="72" y="165"/>
                    <a:pt x="9" y="263"/>
                  </a:cubicBezTo>
                  <a:cubicBezTo>
                    <a:pt x="0" y="272"/>
                    <a:pt x="0" y="281"/>
                    <a:pt x="9" y="290"/>
                  </a:cubicBezTo>
                  <a:lnTo>
                    <a:pt x="18" y="290"/>
                  </a:lnTo>
                  <a:cubicBezTo>
                    <a:pt x="27" y="290"/>
                    <a:pt x="36" y="290"/>
                    <a:pt x="36" y="281"/>
                  </a:cubicBezTo>
                  <a:cubicBezTo>
                    <a:pt x="98" y="192"/>
                    <a:pt x="179" y="103"/>
                    <a:pt x="277" y="31"/>
                  </a:cubicBezTo>
                  <a:cubicBezTo>
                    <a:pt x="277" y="31"/>
                    <a:pt x="286" y="14"/>
                    <a:pt x="277" y="5"/>
                  </a:cubicBezTo>
                  <a:cubicBezTo>
                    <a:pt x="271" y="5"/>
                    <a:pt x="26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9"/>
            <p:cNvSpPr/>
            <p:nvPr/>
          </p:nvSpPr>
          <p:spPr>
            <a:xfrm>
              <a:off x="8109722" y="871889"/>
              <a:ext cx="23296" cy="23297"/>
            </a:xfrm>
            <a:custGeom>
              <a:avLst/>
              <a:gdLst/>
              <a:ahLst/>
              <a:cxnLst/>
              <a:rect l="l" t="t" r="r" b="b"/>
              <a:pathLst>
                <a:path w="438" h="438" extrusionOk="0">
                  <a:moveTo>
                    <a:pt x="402" y="1"/>
                  </a:moveTo>
                  <a:cubicBezTo>
                    <a:pt x="268" y="134"/>
                    <a:pt x="134" y="268"/>
                    <a:pt x="9" y="402"/>
                  </a:cubicBezTo>
                  <a:cubicBezTo>
                    <a:pt x="0" y="411"/>
                    <a:pt x="0" y="420"/>
                    <a:pt x="9" y="429"/>
                  </a:cubicBezTo>
                  <a:cubicBezTo>
                    <a:pt x="9" y="429"/>
                    <a:pt x="9" y="438"/>
                    <a:pt x="18" y="438"/>
                  </a:cubicBezTo>
                  <a:cubicBezTo>
                    <a:pt x="27" y="438"/>
                    <a:pt x="27" y="429"/>
                    <a:pt x="36" y="429"/>
                  </a:cubicBezTo>
                  <a:cubicBezTo>
                    <a:pt x="161" y="295"/>
                    <a:pt x="295" y="161"/>
                    <a:pt x="429" y="27"/>
                  </a:cubicBezTo>
                  <a:cubicBezTo>
                    <a:pt x="438" y="27"/>
                    <a:pt x="438" y="9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9"/>
            <p:cNvSpPr/>
            <p:nvPr/>
          </p:nvSpPr>
          <p:spPr>
            <a:xfrm>
              <a:off x="8122541" y="870932"/>
              <a:ext cx="29945" cy="32818"/>
            </a:xfrm>
            <a:custGeom>
              <a:avLst/>
              <a:gdLst/>
              <a:ahLst/>
              <a:cxnLst/>
              <a:rect l="l" t="t" r="r" b="b"/>
              <a:pathLst>
                <a:path w="563" h="617" extrusionOk="0">
                  <a:moveTo>
                    <a:pt x="536" y="1"/>
                  </a:moveTo>
                  <a:cubicBezTo>
                    <a:pt x="348" y="188"/>
                    <a:pt x="170" y="384"/>
                    <a:pt x="9" y="581"/>
                  </a:cubicBezTo>
                  <a:cubicBezTo>
                    <a:pt x="0" y="589"/>
                    <a:pt x="9" y="598"/>
                    <a:pt x="18" y="607"/>
                  </a:cubicBezTo>
                  <a:cubicBezTo>
                    <a:pt x="18" y="607"/>
                    <a:pt x="18" y="616"/>
                    <a:pt x="27" y="616"/>
                  </a:cubicBezTo>
                  <a:cubicBezTo>
                    <a:pt x="27" y="616"/>
                    <a:pt x="36" y="607"/>
                    <a:pt x="36" y="607"/>
                  </a:cubicBezTo>
                  <a:cubicBezTo>
                    <a:pt x="205" y="402"/>
                    <a:pt x="375" y="215"/>
                    <a:pt x="562" y="27"/>
                  </a:cubicBezTo>
                  <a:cubicBezTo>
                    <a:pt x="562" y="27"/>
                    <a:pt x="562" y="10"/>
                    <a:pt x="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9"/>
            <p:cNvSpPr/>
            <p:nvPr/>
          </p:nvSpPr>
          <p:spPr>
            <a:xfrm>
              <a:off x="8138178" y="874389"/>
              <a:ext cx="29945" cy="32180"/>
            </a:xfrm>
            <a:custGeom>
              <a:avLst/>
              <a:gdLst/>
              <a:ahLst/>
              <a:cxnLst/>
              <a:rect l="l" t="t" r="r" b="b"/>
              <a:pathLst>
                <a:path w="563" h="605" extrusionOk="0">
                  <a:moveTo>
                    <a:pt x="544" y="0"/>
                  </a:moveTo>
                  <a:cubicBezTo>
                    <a:pt x="538" y="0"/>
                    <a:pt x="531" y="3"/>
                    <a:pt x="527" y="7"/>
                  </a:cubicBezTo>
                  <a:cubicBezTo>
                    <a:pt x="349" y="185"/>
                    <a:pt x="170" y="382"/>
                    <a:pt x="10" y="578"/>
                  </a:cubicBezTo>
                  <a:cubicBezTo>
                    <a:pt x="1" y="587"/>
                    <a:pt x="1" y="596"/>
                    <a:pt x="10" y="605"/>
                  </a:cubicBezTo>
                  <a:lnTo>
                    <a:pt x="36" y="605"/>
                  </a:lnTo>
                  <a:cubicBezTo>
                    <a:pt x="197" y="408"/>
                    <a:pt x="375" y="212"/>
                    <a:pt x="554" y="34"/>
                  </a:cubicBezTo>
                  <a:cubicBezTo>
                    <a:pt x="563" y="25"/>
                    <a:pt x="563" y="7"/>
                    <a:pt x="554" y="7"/>
                  </a:cubicBezTo>
                  <a:cubicBezTo>
                    <a:pt x="554" y="3"/>
                    <a:pt x="549" y="0"/>
                    <a:pt x="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9"/>
            <p:cNvSpPr/>
            <p:nvPr/>
          </p:nvSpPr>
          <p:spPr>
            <a:xfrm>
              <a:off x="8154293" y="866198"/>
              <a:ext cx="37072" cy="45105"/>
            </a:xfrm>
            <a:custGeom>
              <a:avLst/>
              <a:gdLst/>
              <a:ahLst/>
              <a:cxnLst/>
              <a:rect l="l" t="t" r="r" b="b"/>
              <a:pathLst>
                <a:path w="697" h="848" extrusionOk="0">
                  <a:moveTo>
                    <a:pt x="688" y="0"/>
                  </a:moveTo>
                  <a:cubicBezTo>
                    <a:pt x="679" y="0"/>
                    <a:pt x="670" y="0"/>
                    <a:pt x="661" y="9"/>
                  </a:cubicBezTo>
                  <a:lnTo>
                    <a:pt x="1" y="821"/>
                  </a:lnTo>
                  <a:cubicBezTo>
                    <a:pt x="1" y="830"/>
                    <a:pt x="1" y="839"/>
                    <a:pt x="10" y="848"/>
                  </a:cubicBezTo>
                  <a:lnTo>
                    <a:pt x="37" y="848"/>
                  </a:lnTo>
                  <a:lnTo>
                    <a:pt x="688" y="27"/>
                  </a:lnTo>
                  <a:cubicBezTo>
                    <a:pt x="697" y="18"/>
                    <a:pt x="697" y="9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9"/>
            <p:cNvSpPr/>
            <p:nvPr/>
          </p:nvSpPr>
          <p:spPr>
            <a:xfrm>
              <a:off x="8174239" y="861251"/>
              <a:ext cx="42284" cy="53403"/>
            </a:xfrm>
            <a:custGeom>
              <a:avLst/>
              <a:gdLst/>
              <a:ahLst/>
              <a:cxnLst/>
              <a:rect l="l" t="t" r="r" b="b"/>
              <a:pathLst>
                <a:path w="795" h="1004" extrusionOk="0">
                  <a:moveTo>
                    <a:pt x="777" y="0"/>
                  </a:moveTo>
                  <a:cubicBezTo>
                    <a:pt x="771" y="0"/>
                    <a:pt x="765" y="4"/>
                    <a:pt x="759" y="4"/>
                  </a:cubicBezTo>
                  <a:lnTo>
                    <a:pt x="1" y="977"/>
                  </a:lnTo>
                  <a:cubicBezTo>
                    <a:pt x="1" y="986"/>
                    <a:pt x="1" y="994"/>
                    <a:pt x="10" y="1003"/>
                  </a:cubicBezTo>
                  <a:lnTo>
                    <a:pt x="19" y="1003"/>
                  </a:lnTo>
                  <a:cubicBezTo>
                    <a:pt x="27" y="1003"/>
                    <a:pt x="27" y="1003"/>
                    <a:pt x="36" y="994"/>
                  </a:cubicBezTo>
                  <a:lnTo>
                    <a:pt x="786" y="31"/>
                  </a:lnTo>
                  <a:cubicBezTo>
                    <a:pt x="795" y="22"/>
                    <a:pt x="795" y="13"/>
                    <a:pt x="786" y="4"/>
                  </a:cubicBezTo>
                  <a:cubicBezTo>
                    <a:pt x="783" y="1"/>
                    <a:pt x="780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9"/>
            <p:cNvSpPr/>
            <p:nvPr/>
          </p:nvSpPr>
          <p:spPr>
            <a:xfrm>
              <a:off x="8187536" y="849709"/>
              <a:ext cx="61272" cy="72072"/>
            </a:xfrm>
            <a:custGeom>
              <a:avLst/>
              <a:gdLst/>
              <a:ahLst/>
              <a:cxnLst/>
              <a:rect l="l" t="t" r="r" b="b"/>
              <a:pathLst>
                <a:path w="1152" h="1355" extrusionOk="0">
                  <a:moveTo>
                    <a:pt x="1126" y="0"/>
                  </a:moveTo>
                  <a:cubicBezTo>
                    <a:pt x="1120" y="0"/>
                    <a:pt x="1116" y="3"/>
                    <a:pt x="1116" y="7"/>
                  </a:cubicBezTo>
                  <a:cubicBezTo>
                    <a:pt x="732" y="435"/>
                    <a:pt x="366" y="881"/>
                    <a:pt x="9" y="1327"/>
                  </a:cubicBezTo>
                  <a:cubicBezTo>
                    <a:pt x="0" y="1336"/>
                    <a:pt x="0" y="1345"/>
                    <a:pt x="9" y="1354"/>
                  </a:cubicBezTo>
                  <a:lnTo>
                    <a:pt x="36" y="1354"/>
                  </a:lnTo>
                  <a:cubicBezTo>
                    <a:pt x="393" y="899"/>
                    <a:pt x="768" y="462"/>
                    <a:pt x="1142" y="34"/>
                  </a:cubicBezTo>
                  <a:cubicBezTo>
                    <a:pt x="1151" y="25"/>
                    <a:pt x="1142" y="16"/>
                    <a:pt x="1142" y="7"/>
                  </a:cubicBezTo>
                  <a:cubicBezTo>
                    <a:pt x="1138" y="3"/>
                    <a:pt x="1131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9"/>
            <p:cNvSpPr/>
            <p:nvPr/>
          </p:nvSpPr>
          <p:spPr>
            <a:xfrm>
              <a:off x="8204609" y="831199"/>
              <a:ext cx="81696" cy="91540"/>
            </a:xfrm>
            <a:custGeom>
              <a:avLst/>
              <a:gdLst/>
              <a:ahLst/>
              <a:cxnLst/>
              <a:rect l="l" t="t" r="r" b="b"/>
              <a:pathLst>
                <a:path w="1536" h="1721" extrusionOk="0">
                  <a:moveTo>
                    <a:pt x="1517" y="1"/>
                  </a:moveTo>
                  <a:cubicBezTo>
                    <a:pt x="1513" y="1"/>
                    <a:pt x="1508" y="3"/>
                    <a:pt x="1508" y="7"/>
                  </a:cubicBezTo>
                  <a:lnTo>
                    <a:pt x="10" y="1684"/>
                  </a:lnTo>
                  <a:cubicBezTo>
                    <a:pt x="1" y="1693"/>
                    <a:pt x="1" y="1702"/>
                    <a:pt x="10" y="1711"/>
                  </a:cubicBezTo>
                  <a:cubicBezTo>
                    <a:pt x="10" y="1720"/>
                    <a:pt x="18" y="1720"/>
                    <a:pt x="18" y="1720"/>
                  </a:cubicBezTo>
                  <a:cubicBezTo>
                    <a:pt x="27" y="1720"/>
                    <a:pt x="27" y="1720"/>
                    <a:pt x="36" y="1711"/>
                  </a:cubicBezTo>
                  <a:lnTo>
                    <a:pt x="1535" y="34"/>
                  </a:lnTo>
                  <a:cubicBezTo>
                    <a:pt x="1535" y="25"/>
                    <a:pt x="1535" y="16"/>
                    <a:pt x="1526" y="7"/>
                  </a:cubicBezTo>
                  <a:cubicBezTo>
                    <a:pt x="1526" y="3"/>
                    <a:pt x="1522" y="1"/>
                    <a:pt x="1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9"/>
            <p:cNvSpPr/>
            <p:nvPr/>
          </p:nvSpPr>
          <p:spPr>
            <a:xfrm>
              <a:off x="8225990" y="803700"/>
              <a:ext cx="102067" cy="116646"/>
            </a:xfrm>
            <a:custGeom>
              <a:avLst/>
              <a:gdLst/>
              <a:ahLst/>
              <a:cxnLst/>
              <a:rect l="l" t="t" r="r" b="b"/>
              <a:pathLst>
                <a:path w="1919" h="2193" extrusionOk="0">
                  <a:moveTo>
                    <a:pt x="1896" y="0"/>
                  </a:moveTo>
                  <a:cubicBezTo>
                    <a:pt x="1891" y="0"/>
                    <a:pt x="1887" y="2"/>
                    <a:pt x="1882" y="7"/>
                  </a:cubicBezTo>
                  <a:lnTo>
                    <a:pt x="9" y="2157"/>
                  </a:lnTo>
                  <a:cubicBezTo>
                    <a:pt x="0" y="2166"/>
                    <a:pt x="0" y="2175"/>
                    <a:pt x="9" y="2184"/>
                  </a:cubicBezTo>
                  <a:cubicBezTo>
                    <a:pt x="18" y="2184"/>
                    <a:pt x="18" y="2192"/>
                    <a:pt x="27" y="2192"/>
                  </a:cubicBezTo>
                  <a:cubicBezTo>
                    <a:pt x="27" y="2192"/>
                    <a:pt x="36" y="2184"/>
                    <a:pt x="36" y="2184"/>
                  </a:cubicBezTo>
                  <a:lnTo>
                    <a:pt x="1909" y="34"/>
                  </a:lnTo>
                  <a:cubicBezTo>
                    <a:pt x="1918" y="25"/>
                    <a:pt x="1918" y="7"/>
                    <a:pt x="1909" y="7"/>
                  </a:cubicBezTo>
                  <a:cubicBezTo>
                    <a:pt x="1905" y="2"/>
                    <a:pt x="1900" y="0"/>
                    <a:pt x="1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9"/>
            <p:cNvSpPr/>
            <p:nvPr/>
          </p:nvSpPr>
          <p:spPr>
            <a:xfrm>
              <a:off x="8246361" y="793221"/>
              <a:ext cx="108715" cy="126645"/>
            </a:xfrm>
            <a:custGeom>
              <a:avLst/>
              <a:gdLst/>
              <a:ahLst/>
              <a:cxnLst/>
              <a:rect l="l" t="t" r="r" b="b"/>
              <a:pathLst>
                <a:path w="2044" h="2381" extrusionOk="0">
                  <a:moveTo>
                    <a:pt x="2021" y="1"/>
                  </a:moveTo>
                  <a:cubicBezTo>
                    <a:pt x="2017" y="1"/>
                    <a:pt x="2012" y="3"/>
                    <a:pt x="2008" y="8"/>
                  </a:cubicBezTo>
                  <a:lnTo>
                    <a:pt x="10" y="2345"/>
                  </a:lnTo>
                  <a:cubicBezTo>
                    <a:pt x="1" y="2354"/>
                    <a:pt x="1" y="2363"/>
                    <a:pt x="10" y="2372"/>
                  </a:cubicBezTo>
                  <a:cubicBezTo>
                    <a:pt x="10" y="2381"/>
                    <a:pt x="19" y="2381"/>
                    <a:pt x="19" y="2381"/>
                  </a:cubicBezTo>
                  <a:cubicBezTo>
                    <a:pt x="27" y="2381"/>
                    <a:pt x="27" y="2372"/>
                    <a:pt x="36" y="2372"/>
                  </a:cubicBezTo>
                  <a:lnTo>
                    <a:pt x="2035" y="25"/>
                  </a:lnTo>
                  <a:cubicBezTo>
                    <a:pt x="2044" y="25"/>
                    <a:pt x="2044" y="8"/>
                    <a:pt x="2035" y="8"/>
                  </a:cubicBezTo>
                  <a:cubicBezTo>
                    <a:pt x="2030" y="3"/>
                    <a:pt x="2026" y="1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9"/>
            <p:cNvSpPr/>
            <p:nvPr/>
          </p:nvSpPr>
          <p:spPr>
            <a:xfrm>
              <a:off x="8271519" y="748169"/>
              <a:ext cx="133873" cy="164091"/>
            </a:xfrm>
            <a:custGeom>
              <a:avLst/>
              <a:gdLst/>
              <a:ahLst/>
              <a:cxnLst/>
              <a:rect l="l" t="t" r="r" b="b"/>
              <a:pathLst>
                <a:path w="2517" h="3085" extrusionOk="0">
                  <a:moveTo>
                    <a:pt x="2491" y="0"/>
                  </a:moveTo>
                  <a:cubicBezTo>
                    <a:pt x="2485" y="0"/>
                    <a:pt x="2481" y="3"/>
                    <a:pt x="2481" y="7"/>
                  </a:cubicBezTo>
                  <a:cubicBezTo>
                    <a:pt x="1731" y="988"/>
                    <a:pt x="812" y="2130"/>
                    <a:pt x="0" y="3058"/>
                  </a:cubicBezTo>
                  <a:cubicBezTo>
                    <a:pt x="0" y="3067"/>
                    <a:pt x="0" y="3076"/>
                    <a:pt x="9" y="3085"/>
                  </a:cubicBezTo>
                  <a:lnTo>
                    <a:pt x="18" y="3085"/>
                  </a:lnTo>
                  <a:cubicBezTo>
                    <a:pt x="27" y="3085"/>
                    <a:pt x="27" y="3085"/>
                    <a:pt x="36" y="3076"/>
                  </a:cubicBezTo>
                  <a:cubicBezTo>
                    <a:pt x="839" y="2148"/>
                    <a:pt x="1767" y="1015"/>
                    <a:pt x="2507" y="34"/>
                  </a:cubicBezTo>
                  <a:cubicBezTo>
                    <a:pt x="2516" y="25"/>
                    <a:pt x="2507" y="16"/>
                    <a:pt x="2507" y="7"/>
                  </a:cubicBezTo>
                  <a:cubicBezTo>
                    <a:pt x="2503" y="3"/>
                    <a:pt x="2496" y="0"/>
                    <a:pt x="2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9"/>
            <p:cNvSpPr/>
            <p:nvPr/>
          </p:nvSpPr>
          <p:spPr>
            <a:xfrm>
              <a:off x="8333216" y="757797"/>
              <a:ext cx="82600" cy="108454"/>
            </a:xfrm>
            <a:custGeom>
              <a:avLst/>
              <a:gdLst/>
              <a:ahLst/>
              <a:cxnLst/>
              <a:rect l="l" t="t" r="r" b="b"/>
              <a:pathLst>
                <a:path w="1553" h="2039" extrusionOk="0">
                  <a:moveTo>
                    <a:pt x="1536" y="1"/>
                  </a:moveTo>
                  <a:cubicBezTo>
                    <a:pt x="1529" y="1"/>
                    <a:pt x="1523" y="7"/>
                    <a:pt x="1517" y="13"/>
                  </a:cubicBezTo>
                  <a:cubicBezTo>
                    <a:pt x="1392" y="174"/>
                    <a:pt x="1222" y="406"/>
                    <a:pt x="1053" y="647"/>
                  </a:cubicBezTo>
                  <a:cubicBezTo>
                    <a:pt x="696" y="1137"/>
                    <a:pt x="295" y="1699"/>
                    <a:pt x="9" y="2003"/>
                  </a:cubicBezTo>
                  <a:cubicBezTo>
                    <a:pt x="0" y="2012"/>
                    <a:pt x="0" y="2021"/>
                    <a:pt x="9" y="2030"/>
                  </a:cubicBezTo>
                  <a:cubicBezTo>
                    <a:pt x="18" y="2030"/>
                    <a:pt x="18" y="2038"/>
                    <a:pt x="27" y="2038"/>
                  </a:cubicBezTo>
                  <a:cubicBezTo>
                    <a:pt x="27" y="2038"/>
                    <a:pt x="36" y="2030"/>
                    <a:pt x="36" y="2030"/>
                  </a:cubicBezTo>
                  <a:cubicBezTo>
                    <a:pt x="321" y="1717"/>
                    <a:pt x="723" y="1155"/>
                    <a:pt x="1080" y="665"/>
                  </a:cubicBezTo>
                  <a:cubicBezTo>
                    <a:pt x="1258" y="424"/>
                    <a:pt x="1419" y="201"/>
                    <a:pt x="1544" y="31"/>
                  </a:cubicBezTo>
                  <a:cubicBezTo>
                    <a:pt x="1552" y="22"/>
                    <a:pt x="1552" y="13"/>
                    <a:pt x="1544" y="4"/>
                  </a:cubicBezTo>
                  <a:cubicBezTo>
                    <a:pt x="1541" y="2"/>
                    <a:pt x="1538" y="1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9"/>
            <p:cNvSpPr/>
            <p:nvPr/>
          </p:nvSpPr>
          <p:spPr>
            <a:xfrm>
              <a:off x="8061800" y="742478"/>
              <a:ext cx="14733" cy="15585"/>
            </a:xfrm>
            <a:custGeom>
              <a:avLst/>
              <a:gdLst/>
              <a:ahLst/>
              <a:cxnLst/>
              <a:rect l="l" t="t" r="r" b="b"/>
              <a:pathLst>
                <a:path w="277" h="293" extrusionOk="0">
                  <a:moveTo>
                    <a:pt x="255" y="0"/>
                  </a:moveTo>
                  <a:cubicBezTo>
                    <a:pt x="250" y="0"/>
                    <a:pt x="246" y="3"/>
                    <a:pt x="241" y="7"/>
                  </a:cubicBezTo>
                  <a:cubicBezTo>
                    <a:pt x="143" y="78"/>
                    <a:pt x="72" y="168"/>
                    <a:pt x="0" y="266"/>
                  </a:cubicBezTo>
                  <a:cubicBezTo>
                    <a:pt x="0" y="275"/>
                    <a:pt x="0" y="284"/>
                    <a:pt x="9" y="292"/>
                  </a:cubicBezTo>
                  <a:lnTo>
                    <a:pt x="18" y="292"/>
                  </a:lnTo>
                  <a:cubicBezTo>
                    <a:pt x="27" y="292"/>
                    <a:pt x="27" y="292"/>
                    <a:pt x="36" y="284"/>
                  </a:cubicBezTo>
                  <a:cubicBezTo>
                    <a:pt x="99" y="194"/>
                    <a:pt x="170" y="105"/>
                    <a:pt x="268" y="34"/>
                  </a:cubicBezTo>
                  <a:cubicBezTo>
                    <a:pt x="268" y="34"/>
                    <a:pt x="277" y="16"/>
                    <a:pt x="268" y="7"/>
                  </a:cubicBezTo>
                  <a:cubicBezTo>
                    <a:pt x="264" y="3"/>
                    <a:pt x="259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9"/>
            <p:cNvSpPr/>
            <p:nvPr/>
          </p:nvSpPr>
          <p:spPr>
            <a:xfrm>
              <a:off x="8072704" y="741893"/>
              <a:ext cx="19041" cy="21382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322" y="0"/>
                  </a:moveTo>
                  <a:cubicBezTo>
                    <a:pt x="206" y="116"/>
                    <a:pt x="99" y="241"/>
                    <a:pt x="9" y="375"/>
                  </a:cubicBezTo>
                  <a:cubicBezTo>
                    <a:pt x="1" y="384"/>
                    <a:pt x="1" y="393"/>
                    <a:pt x="9" y="402"/>
                  </a:cubicBezTo>
                  <a:lnTo>
                    <a:pt x="18" y="402"/>
                  </a:lnTo>
                  <a:cubicBezTo>
                    <a:pt x="27" y="402"/>
                    <a:pt x="36" y="402"/>
                    <a:pt x="36" y="393"/>
                  </a:cubicBezTo>
                  <a:cubicBezTo>
                    <a:pt x="134" y="268"/>
                    <a:pt x="233" y="143"/>
                    <a:pt x="348" y="27"/>
                  </a:cubicBezTo>
                  <a:cubicBezTo>
                    <a:pt x="357" y="18"/>
                    <a:pt x="357" y="9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9"/>
            <p:cNvSpPr/>
            <p:nvPr/>
          </p:nvSpPr>
          <p:spPr>
            <a:xfrm>
              <a:off x="8085043" y="738648"/>
              <a:ext cx="24732" cy="25106"/>
            </a:xfrm>
            <a:custGeom>
              <a:avLst/>
              <a:gdLst/>
              <a:ahLst/>
              <a:cxnLst/>
              <a:rect l="l" t="t" r="r" b="b"/>
              <a:pathLst>
                <a:path w="465" h="472" extrusionOk="0">
                  <a:moveTo>
                    <a:pt x="442" y="1"/>
                  </a:moveTo>
                  <a:cubicBezTo>
                    <a:pt x="438" y="1"/>
                    <a:pt x="433" y="3"/>
                    <a:pt x="429" y="8"/>
                  </a:cubicBezTo>
                  <a:cubicBezTo>
                    <a:pt x="277" y="141"/>
                    <a:pt x="134" y="293"/>
                    <a:pt x="1" y="445"/>
                  </a:cubicBezTo>
                  <a:cubicBezTo>
                    <a:pt x="1" y="454"/>
                    <a:pt x="1" y="463"/>
                    <a:pt x="9" y="472"/>
                  </a:cubicBezTo>
                  <a:lnTo>
                    <a:pt x="36" y="472"/>
                  </a:lnTo>
                  <a:cubicBezTo>
                    <a:pt x="161" y="311"/>
                    <a:pt x="304" y="168"/>
                    <a:pt x="455" y="34"/>
                  </a:cubicBezTo>
                  <a:cubicBezTo>
                    <a:pt x="464" y="25"/>
                    <a:pt x="464" y="17"/>
                    <a:pt x="455" y="8"/>
                  </a:cubicBezTo>
                  <a:cubicBezTo>
                    <a:pt x="451" y="3"/>
                    <a:pt x="447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9"/>
            <p:cNvSpPr/>
            <p:nvPr/>
          </p:nvSpPr>
          <p:spPr>
            <a:xfrm>
              <a:off x="8100202" y="738648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3" y="1"/>
                  </a:moveTo>
                  <a:cubicBezTo>
                    <a:pt x="378" y="1"/>
                    <a:pt x="371" y="3"/>
                    <a:pt x="367" y="8"/>
                  </a:cubicBezTo>
                  <a:cubicBezTo>
                    <a:pt x="242" y="141"/>
                    <a:pt x="117" y="275"/>
                    <a:pt x="1" y="418"/>
                  </a:cubicBezTo>
                  <a:cubicBezTo>
                    <a:pt x="1" y="427"/>
                    <a:pt x="1" y="436"/>
                    <a:pt x="10" y="445"/>
                  </a:cubicBezTo>
                  <a:lnTo>
                    <a:pt x="19" y="445"/>
                  </a:lnTo>
                  <a:cubicBezTo>
                    <a:pt x="28" y="445"/>
                    <a:pt x="28" y="445"/>
                    <a:pt x="37" y="436"/>
                  </a:cubicBezTo>
                  <a:cubicBezTo>
                    <a:pt x="153" y="302"/>
                    <a:pt x="269" y="159"/>
                    <a:pt x="394" y="34"/>
                  </a:cubicBezTo>
                  <a:cubicBezTo>
                    <a:pt x="402" y="25"/>
                    <a:pt x="402" y="17"/>
                    <a:pt x="394" y="8"/>
                  </a:cubicBezTo>
                  <a:cubicBezTo>
                    <a:pt x="394" y="3"/>
                    <a:pt x="389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9"/>
            <p:cNvSpPr/>
            <p:nvPr/>
          </p:nvSpPr>
          <p:spPr>
            <a:xfrm>
              <a:off x="8294283" y="685033"/>
              <a:ext cx="15265" cy="12287"/>
            </a:xfrm>
            <a:custGeom>
              <a:avLst/>
              <a:gdLst/>
              <a:ahLst/>
              <a:cxnLst/>
              <a:rect l="l" t="t" r="r" b="b"/>
              <a:pathLst>
                <a:path w="287" h="231" extrusionOk="0">
                  <a:moveTo>
                    <a:pt x="264" y="1"/>
                  </a:moveTo>
                  <a:cubicBezTo>
                    <a:pt x="259" y="1"/>
                    <a:pt x="255" y="3"/>
                    <a:pt x="250" y="8"/>
                  </a:cubicBezTo>
                  <a:cubicBezTo>
                    <a:pt x="161" y="61"/>
                    <a:pt x="81" y="124"/>
                    <a:pt x="10" y="204"/>
                  </a:cubicBezTo>
                  <a:cubicBezTo>
                    <a:pt x="1" y="213"/>
                    <a:pt x="1" y="222"/>
                    <a:pt x="10" y="231"/>
                  </a:cubicBezTo>
                  <a:lnTo>
                    <a:pt x="36" y="231"/>
                  </a:lnTo>
                  <a:cubicBezTo>
                    <a:pt x="108" y="150"/>
                    <a:pt x="179" y="88"/>
                    <a:pt x="268" y="34"/>
                  </a:cubicBezTo>
                  <a:cubicBezTo>
                    <a:pt x="277" y="34"/>
                    <a:pt x="286" y="16"/>
                    <a:pt x="277" y="8"/>
                  </a:cubicBezTo>
                  <a:cubicBezTo>
                    <a:pt x="273" y="3"/>
                    <a:pt x="268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9"/>
            <p:cNvSpPr/>
            <p:nvPr/>
          </p:nvSpPr>
          <p:spPr>
            <a:xfrm>
              <a:off x="8306622" y="679980"/>
              <a:ext cx="23296" cy="19733"/>
            </a:xfrm>
            <a:custGeom>
              <a:avLst/>
              <a:gdLst/>
              <a:ahLst/>
              <a:cxnLst/>
              <a:rect l="l" t="t" r="r" b="b"/>
              <a:pathLst>
                <a:path w="438" h="371" extrusionOk="0">
                  <a:moveTo>
                    <a:pt x="413" y="0"/>
                  </a:moveTo>
                  <a:cubicBezTo>
                    <a:pt x="409" y="0"/>
                    <a:pt x="405" y="1"/>
                    <a:pt x="402" y="4"/>
                  </a:cubicBezTo>
                  <a:cubicBezTo>
                    <a:pt x="259" y="103"/>
                    <a:pt x="126" y="219"/>
                    <a:pt x="10" y="343"/>
                  </a:cubicBezTo>
                  <a:cubicBezTo>
                    <a:pt x="1" y="352"/>
                    <a:pt x="1" y="361"/>
                    <a:pt x="10" y="370"/>
                  </a:cubicBezTo>
                  <a:lnTo>
                    <a:pt x="36" y="370"/>
                  </a:lnTo>
                  <a:cubicBezTo>
                    <a:pt x="152" y="245"/>
                    <a:pt x="286" y="129"/>
                    <a:pt x="429" y="31"/>
                  </a:cubicBezTo>
                  <a:cubicBezTo>
                    <a:pt x="438" y="31"/>
                    <a:pt x="438" y="13"/>
                    <a:pt x="429" y="4"/>
                  </a:cubicBezTo>
                  <a:cubicBezTo>
                    <a:pt x="429" y="4"/>
                    <a:pt x="421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8317047" y="686363"/>
              <a:ext cx="21913" cy="20425"/>
            </a:xfrm>
            <a:custGeom>
              <a:avLst/>
              <a:gdLst/>
              <a:ahLst/>
              <a:cxnLst/>
              <a:rect l="l" t="t" r="r" b="b"/>
              <a:pathLst>
                <a:path w="412" h="384" extrusionOk="0">
                  <a:moveTo>
                    <a:pt x="385" y="0"/>
                  </a:moveTo>
                  <a:cubicBezTo>
                    <a:pt x="242" y="99"/>
                    <a:pt x="117" y="223"/>
                    <a:pt x="10" y="357"/>
                  </a:cubicBezTo>
                  <a:cubicBezTo>
                    <a:pt x="1" y="366"/>
                    <a:pt x="1" y="375"/>
                    <a:pt x="10" y="384"/>
                  </a:cubicBezTo>
                  <a:lnTo>
                    <a:pt x="37" y="384"/>
                  </a:lnTo>
                  <a:cubicBezTo>
                    <a:pt x="144" y="250"/>
                    <a:pt x="269" y="134"/>
                    <a:pt x="402" y="36"/>
                  </a:cubicBezTo>
                  <a:cubicBezTo>
                    <a:pt x="411" y="27"/>
                    <a:pt x="411" y="18"/>
                    <a:pt x="411" y="9"/>
                  </a:cubicBezTo>
                  <a:cubicBezTo>
                    <a:pt x="402" y="0"/>
                    <a:pt x="393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8326089" y="694075"/>
              <a:ext cx="20477" cy="19840"/>
            </a:xfrm>
            <a:custGeom>
              <a:avLst/>
              <a:gdLst/>
              <a:ahLst/>
              <a:cxnLst/>
              <a:rect l="l" t="t" r="r" b="b"/>
              <a:pathLst>
                <a:path w="385" h="373" extrusionOk="0">
                  <a:moveTo>
                    <a:pt x="362" y="0"/>
                  </a:moveTo>
                  <a:cubicBezTo>
                    <a:pt x="357" y="0"/>
                    <a:pt x="353" y="3"/>
                    <a:pt x="348" y="7"/>
                  </a:cubicBezTo>
                  <a:cubicBezTo>
                    <a:pt x="232" y="114"/>
                    <a:pt x="116" y="230"/>
                    <a:pt x="0" y="346"/>
                  </a:cubicBezTo>
                  <a:cubicBezTo>
                    <a:pt x="0" y="355"/>
                    <a:pt x="0" y="364"/>
                    <a:pt x="0" y="373"/>
                  </a:cubicBezTo>
                  <a:lnTo>
                    <a:pt x="27" y="373"/>
                  </a:lnTo>
                  <a:cubicBezTo>
                    <a:pt x="143" y="257"/>
                    <a:pt x="259" y="141"/>
                    <a:pt x="375" y="34"/>
                  </a:cubicBezTo>
                  <a:cubicBezTo>
                    <a:pt x="384" y="25"/>
                    <a:pt x="384" y="16"/>
                    <a:pt x="375" y="7"/>
                  </a:cubicBezTo>
                  <a:cubicBezTo>
                    <a:pt x="371" y="3"/>
                    <a:pt x="366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8336993" y="707213"/>
              <a:ext cx="16648" cy="15744"/>
            </a:xfrm>
            <a:custGeom>
              <a:avLst/>
              <a:gdLst/>
              <a:ahLst/>
              <a:cxnLst/>
              <a:rect l="l" t="t" r="r" b="b"/>
              <a:pathLst>
                <a:path w="313" h="296" extrusionOk="0">
                  <a:moveTo>
                    <a:pt x="286" y="1"/>
                  </a:moveTo>
                  <a:cubicBezTo>
                    <a:pt x="179" y="72"/>
                    <a:pt x="81" y="162"/>
                    <a:pt x="10" y="269"/>
                  </a:cubicBezTo>
                  <a:cubicBezTo>
                    <a:pt x="1" y="269"/>
                    <a:pt x="1" y="286"/>
                    <a:pt x="10" y="286"/>
                  </a:cubicBezTo>
                  <a:cubicBezTo>
                    <a:pt x="18" y="295"/>
                    <a:pt x="18" y="295"/>
                    <a:pt x="27" y="295"/>
                  </a:cubicBezTo>
                  <a:cubicBezTo>
                    <a:pt x="27" y="295"/>
                    <a:pt x="36" y="295"/>
                    <a:pt x="36" y="286"/>
                  </a:cubicBezTo>
                  <a:cubicBezTo>
                    <a:pt x="108" y="188"/>
                    <a:pt x="206" y="99"/>
                    <a:pt x="304" y="37"/>
                  </a:cubicBezTo>
                  <a:cubicBezTo>
                    <a:pt x="313" y="28"/>
                    <a:pt x="313" y="19"/>
                    <a:pt x="313" y="10"/>
                  </a:cubicBezTo>
                  <a:cubicBezTo>
                    <a:pt x="304" y="1"/>
                    <a:pt x="295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8366884" y="813806"/>
              <a:ext cx="98290" cy="112231"/>
            </a:xfrm>
            <a:custGeom>
              <a:avLst/>
              <a:gdLst/>
              <a:ahLst/>
              <a:cxnLst/>
              <a:rect l="l" t="t" r="r" b="b"/>
              <a:pathLst>
                <a:path w="1848" h="2110" extrusionOk="0">
                  <a:moveTo>
                    <a:pt x="1825" y="0"/>
                  </a:moveTo>
                  <a:cubicBezTo>
                    <a:pt x="1815" y="0"/>
                    <a:pt x="1809" y="7"/>
                    <a:pt x="1803" y="13"/>
                  </a:cubicBezTo>
                  <a:cubicBezTo>
                    <a:pt x="1428" y="843"/>
                    <a:pt x="786" y="1574"/>
                    <a:pt x="18" y="2065"/>
                  </a:cubicBezTo>
                  <a:cubicBezTo>
                    <a:pt x="10" y="2074"/>
                    <a:pt x="1" y="2092"/>
                    <a:pt x="10" y="2101"/>
                  </a:cubicBezTo>
                  <a:cubicBezTo>
                    <a:pt x="10" y="2110"/>
                    <a:pt x="18" y="2110"/>
                    <a:pt x="27" y="2110"/>
                  </a:cubicBezTo>
                  <a:lnTo>
                    <a:pt x="36" y="2110"/>
                  </a:lnTo>
                  <a:cubicBezTo>
                    <a:pt x="821" y="1610"/>
                    <a:pt x="1464" y="869"/>
                    <a:pt x="1847" y="31"/>
                  </a:cubicBezTo>
                  <a:cubicBezTo>
                    <a:pt x="1847" y="22"/>
                    <a:pt x="1847" y="4"/>
                    <a:pt x="1838" y="4"/>
                  </a:cubicBezTo>
                  <a:cubicBezTo>
                    <a:pt x="1833" y="2"/>
                    <a:pt x="1829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8370235" y="898112"/>
              <a:ext cx="66484" cy="55424"/>
            </a:xfrm>
            <a:custGeom>
              <a:avLst/>
              <a:gdLst/>
              <a:ahLst/>
              <a:cxnLst/>
              <a:rect l="l" t="t" r="r" b="b"/>
              <a:pathLst>
                <a:path w="1250" h="1042" extrusionOk="0">
                  <a:moveTo>
                    <a:pt x="1223" y="0"/>
                  </a:moveTo>
                  <a:cubicBezTo>
                    <a:pt x="1218" y="0"/>
                    <a:pt x="1213" y="3"/>
                    <a:pt x="1213" y="7"/>
                  </a:cubicBezTo>
                  <a:cubicBezTo>
                    <a:pt x="865" y="400"/>
                    <a:pt x="464" y="730"/>
                    <a:pt x="18" y="997"/>
                  </a:cubicBezTo>
                  <a:cubicBezTo>
                    <a:pt x="0" y="1006"/>
                    <a:pt x="0" y="1024"/>
                    <a:pt x="9" y="1033"/>
                  </a:cubicBezTo>
                  <a:cubicBezTo>
                    <a:pt x="9" y="1042"/>
                    <a:pt x="18" y="1042"/>
                    <a:pt x="27" y="1042"/>
                  </a:cubicBezTo>
                  <a:lnTo>
                    <a:pt x="36" y="1042"/>
                  </a:lnTo>
                  <a:cubicBezTo>
                    <a:pt x="491" y="765"/>
                    <a:pt x="892" y="435"/>
                    <a:pt x="1240" y="34"/>
                  </a:cubicBezTo>
                  <a:cubicBezTo>
                    <a:pt x="1249" y="25"/>
                    <a:pt x="1249" y="7"/>
                    <a:pt x="1240" y="7"/>
                  </a:cubicBezTo>
                  <a:cubicBezTo>
                    <a:pt x="1236" y="3"/>
                    <a:pt x="1229" y="0"/>
                    <a:pt x="1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" name="Google Shape;2067;p9"/>
          <p:cNvGrpSpPr/>
          <p:nvPr/>
        </p:nvGrpSpPr>
        <p:grpSpPr>
          <a:xfrm rot="-2021025">
            <a:off x="1180811" y="367250"/>
            <a:ext cx="280011" cy="206647"/>
            <a:chOff x="1717225" y="3348450"/>
            <a:chExt cx="123575" cy="91200"/>
          </a:xfrm>
        </p:grpSpPr>
        <p:sp>
          <p:nvSpPr>
            <p:cNvPr id="2068" name="Google Shape;2068;p9"/>
            <p:cNvSpPr/>
            <p:nvPr/>
          </p:nvSpPr>
          <p:spPr>
            <a:xfrm>
              <a:off x="1718550" y="3348525"/>
              <a:ext cx="122250" cy="88350"/>
            </a:xfrm>
            <a:custGeom>
              <a:avLst/>
              <a:gdLst/>
              <a:ahLst/>
              <a:cxnLst/>
              <a:rect l="l" t="t" r="r" b="b"/>
              <a:pathLst>
                <a:path w="4890" h="3534" extrusionOk="0">
                  <a:moveTo>
                    <a:pt x="3022" y="0"/>
                  </a:moveTo>
                  <a:cubicBezTo>
                    <a:pt x="2786" y="0"/>
                    <a:pt x="2549" y="31"/>
                    <a:pt x="2320" y="87"/>
                  </a:cubicBezTo>
                  <a:cubicBezTo>
                    <a:pt x="1848" y="212"/>
                    <a:pt x="1410" y="444"/>
                    <a:pt x="1009" y="739"/>
                  </a:cubicBezTo>
                  <a:cubicBezTo>
                    <a:pt x="679" y="979"/>
                    <a:pt x="367" y="1283"/>
                    <a:pt x="188" y="1666"/>
                  </a:cubicBezTo>
                  <a:cubicBezTo>
                    <a:pt x="19" y="2041"/>
                    <a:pt x="1" y="2514"/>
                    <a:pt x="224" y="2862"/>
                  </a:cubicBezTo>
                  <a:cubicBezTo>
                    <a:pt x="438" y="3201"/>
                    <a:pt x="831" y="3379"/>
                    <a:pt x="1214" y="3459"/>
                  </a:cubicBezTo>
                  <a:cubicBezTo>
                    <a:pt x="1435" y="3509"/>
                    <a:pt x="1662" y="3534"/>
                    <a:pt x="1888" y="3534"/>
                  </a:cubicBezTo>
                  <a:cubicBezTo>
                    <a:pt x="2711" y="3534"/>
                    <a:pt x="3537" y="3212"/>
                    <a:pt x="4131" y="2639"/>
                  </a:cubicBezTo>
                  <a:cubicBezTo>
                    <a:pt x="4470" y="2309"/>
                    <a:pt x="4738" y="1889"/>
                    <a:pt x="4836" y="1417"/>
                  </a:cubicBezTo>
                  <a:cubicBezTo>
                    <a:pt x="4890" y="1211"/>
                    <a:pt x="4890" y="962"/>
                    <a:pt x="4738" y="801"/>
                  </a:cubicBezTo>
                  <a:cubicBezTo>
                    <a:pt x="4595" y="658"/>
                    <a:pt x="4390" y="596"/>
                    <a:pt x="4247" y="444"/>
                  </a:cubicBezTo>
                  <a:cubicBezTo>
                    <a:pt x="4105" y="292"/>
                    <a:pt x="3980" y="176"/>
                    <a:pt x="3766" y="114"/>
                  </a:cubicBezTo>
                  <a:cubicBezTo>
                    <a:pt x="3526" y="36"/>
                    <a:pt x="3274" y="0"/>
                    <a:pt x="3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1717225" y="3348450"/>
              <a:ext cx="123350" cy="91200"/>
            </a:xfrm>
            <a:custGeom>
              <a:avLst/>
              <a:gdLst/>
              <a:ahLst/>
              <a:cxnLst/>
              <a:rect l="l" t="t" r="r" b="b"/>
              <a:pathLst>
                <a:path w="4934" h="3648" extrusionOk="0">
                  <a:moveTo>
                    <a:pt x="3819" y="117"/>
                  </a:moveTo>
                  <a:lnTo>
                    <a:pt x="3819" y="117"/>
                  </a:lnTo>
                  <a:cubicBezTo>
                    <a:pt x="3952" y="162"/>
                    <a:pt x="4068" y="233"/>
                    <a:pt x="4167" y="322"/>
                  </a:cubicBezTo>
                  <a:cubicBezTo>
                    <a:pt x="4220" y="367"/>
                    <a:pt x="4265" y="420"/>
                    <a:pt x="4318" y="465"/>
                  </a:cubicBezTo>
                  <a:cubicBezTo>
                    <a:pt x="4274" y="411"/>
                    <a:pt x="4220" y="367"/>
                    <a:pt x="4175" y="322"/>
                  </a:cubicBezTo>
                  <a:cubicBezTo>
                    <a:pt x="4068" y="233"/>
                    <a:pt x="3952" y="153"/>
                    <a:pt x="3819" y="117"/>
                  </a:cubicBezTo>
                  <a:close/>
                  <a:moveTo>
                    <a:pt x="4318" y="465"/>
                  </a:moveTo>
                  <a:lnTo>
                    <a:pt x="4318" y="465"/>
                  </a:lnTo>
                  <a:cubicBezTo>
                    <a:pt x="4363" y="518"/>
                    <a:pt x="4416" y="554"/>
                    <a:pt x="4479" y="590"/>
                  </a:cubicBezTo>
                  <a:cubicBezTo>
                    <a:pt x="4425" y="545"/>
                    <a:pt x="4363" y="510"/>
                    <a:pt x="4318" y="465"/>
                  </a:cubicBezTo>
                  <a:close/>
                  <a:moveTo>
                    <a:pt x="3061" y="1"/>
                  </a:moveTo>
                  <a:cubicBezTo>
                    <a:pt x="2774" y="1"/>
                    <a:pt x="2486" y="46"/>
                    <a:pt x="2213" y="126"/>
                  </a:cubicBezTo>
                  <a:cubicBezTo>
                    <a:pt x="1686" y="278"/>
                    <a:pt x="1196" y="554"/>
                    <a:pt x="777" y="902"/>
                  </a:cubicBezTo>
                  <a:cubicBezTo>
                    <a:pt x="562" y="1081"/>
                    <a:pt x="366" y="1286"/>
                    <a:pt x="223" y="1535"/>
                  </a:cubicBezTo>
                  <a:cubicBezTo>
                    <a:pt x="81" y="1785"/>
                    <a:pt x="0" y="2071"/>
                    <a:pt x="18" y="2365"/>
                  </a:cubicBezTo>
                  <a:cubicBezTo>
                    <a:pt x="36" y="2651"/>
                    <a:pt x="161" y="2954"/>
                    <a:pt x="384" y="3150"/>
                  </a:cubicBezTo>
                  <a:cubicBezTo>
                    <a:pt x="598" y="3355"/>
                    <a:pt x="875" y="3480"/>
                    <a:pt x="1142" y="3552"/>
                  </a:cubicBezTo>
                  <a:cubicBezTo>
                    <a:pt x="1394" y="3617"/>
                    <a:pt x="1652" y="3648"/>
                    <a:pt x="1908" y="3648"/>
                  </a:cubicBezTo>
                  <a:cubicBezTo>
                    <a:pt x="2778" y="3648"/>
                    <a:pt x="3636" y="3289"/>
                    <a:pt x="4229" y="2668"/>
                  </a:cubicBezTo>
                  <a:cubicBezTo>
                    <a:pt x="4613" y="2276"/>
                    <a:pt x="4907" y="1767"/>
                    <a:pt x="4934" y="1214"/>
                  </a:cubicBezTo>
                  <a:cubicBezTo>
                    <a:pt x="4934" y="1072"/>
                    <a:pt x="4907" y="929"/>
                    <a:pt x="4818" y="822"/>
                  </a:cubicBezTo>
                  <a:cubicBezTo>
                    <a:pt x="4720" y="715"/>
                    <a:pt x="4595" y="661"/>
                    <a:pt x="4479" y="590"/>
                  </a:cubicBezTo>
                  <a:lnTo>
                    <a:pt x="4479" y="590"/>
                  </a:lnTo>
                  <a:cubicBezTo>
                    <a:pt x="4595" y="661"/>
                    <a:pt x="4711" y="733"/>
                    <a:pt x="4800" y="831"/>
                  </a:cubicBezTo>
                  <a:cubicBezTo>
                    <a:pt x="4889" y="938"/>
                    <a:pt x="4907" y="1081"/>
                    <a:pt x="4907" y="1205"/>
                  </a:cubicBezTo>
                  <a:cubicBezTo>
                    <a:pt x="4889" y="1473"/>
                    <a:pt x="4782" y="1732"/>
                    <a:pt x="4648" y="1964"/>
                  </a:cubicBezTo>
                  <a:cubicBezTo>
                    <a:pt x="4523" y="2205"/>
                    <a:pt x="4345" y="2410"/>
                    <a:pt x="4149" y="2588"/>
                  </a:cubicBezTo>
                  <a:cubicBezTo>
                    <a:pt x="3765" y="2954"/>
                    <a:pt x="3274" y="3204"/>
                    <a:pt x="2766" y="3338"/>
                  </a:cubicBezTo>
                  <a:cubicBezTo>
                    <a:pt x="2507" y="3400"/>
                    <a:pt x="2242" y="3431"/>
                    <a:pt x="1979" y="3431"/>
                  </a:cubicBezTo>
                  <a:cubicBezTo>
                    <a:pt x="1715" y="3431"/>
                    <a:pt x="1455" y="3400"/>
                    <a:pt x="1205" y="3338"/>
                  </a:cubicBezTo>
                  <a:cubicBezTo>
                    <a:pt x="955" y="3266"/>
                    <a:pt x="714" y="3159"/>
                    <a:pt x="527" y="2999"/>
                  </a:cubicBezTo>
                  <a:cubicBezTo>
                    <a:pt x="339" y="2838"/>
                    <a:pt x="232" y="2597"/>
                    <a:pt x="206" y="2347"/>
                  </a:cubicBezTo>
                  <a:cubicBezTo>
                    <a:pt x="188" y="2098"/>
                    <a:pt x="241" y="1839"/>
                    <a:pt x="357" y="1607"/>
                  </a:cubicBezTo>
                  <a:cubicBezTo>
                    <a:pt x="473" y="1375"/>
                    <a:pt x="652" y="1170"/>
                    <a:pt x="848" y="982"/>
                  </a:cubicBezTo>
                  <a:cubicBezTo>
                    <a:pt x="1240" y="626"/>
                    <a:pt x="1704" y="331"/>
                    <a:pt x="2222" y="153"/>
                  </a:cubicBezTo>
                  <a:cubicBezTo>
                    <a:pt x="2500" y="60"/>
                    <a:pt x="2797" y="10"/>
                    <a:pt x="3093" y="10"/>
                  </a:cubicBezTo>
                  <a:cubicBezTo>
                    <a:pt x="3339" y="10"/>
                    <a:pt x="3584" y="44"/>
                    <a:pt x="3819" y="117"/>
                  </a:cubicBezTo>
                  <a:cubicBezTo>
                    <a:pt x="3574" y="37"/>
                    <a:pt x="3318" y="1"/>
                    <a:pt x="3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1731050" y="3393300"/>
              <a:ext cx="100600" cy="28600"/>
            </a:xfrm>
            <a:custGeom>
              <a:avLst/>
              <a:gdLst/>
              <a:ahLst/>
              <a:cxnLst/>
              <a:rect l="l" t="t" r="r" b="b"/>
              <a:pathLst>
                <a:path w="4024" h="1144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8"/>
                    <a:pt x="54" y="419"/>
                    <a:pt x="170" y="589"/>
                  </a:cubicBezTo>
                  <a:cubicBezTo>
                    <a:pt x="277" y="767"/>
                    <a:pt x="455" y="910"/>
                    <a:pt x="652" y="990"/>
                  </a:cubicBezTo>
                  <a:cubicBezTo>
                    <a:pt x="848" y="1080"/>
                    <a:pt x="1053" y="1115"/>
                    <a:pt x="1258" y="1133"/>
                  </a:cubicBezTo>
                  <a:cubicBezTo>
                    <a:pt x="1345" y="1141"/>
                    <a:pt x="1432" y="1143"/>
                    <a:pt x="1518" y="1143"/>
                  </a:cubicBezTo>
                  <a:cubicBezTo>
                    <a:pt x="1635" y="1143"/>
                    <a:pt x="1752" y="1138"/>
                    <a:pt x="1865" y="1133"/>
                  </a:cubicBezTo>
                  <a:cubicBezTo>
                    <a:pt x="2275" y="1097"/>
                    <a:pt x="2677" y="1026"/>
                    <a:pt x="3051" y="866"/>
                  </a:cubicBezTo>
                  <a:cubicBezTo>
                    <a:pt x="3426" y="705"/>
                    <a:pt x="3783" y="473"/>
                    <a:pt x="4024" y="152"/>
                  </a:cubicBezTo>
                  <a:lnTo>
                    <a:pt x="4024" y="152"/>
                  </a:lnTo>
                  <a:cubicBezTo>
                    <a:pt x="3712" y="402"/>
                    <a:pt x="3364" y="580"/>
                    <a:pt x="2998" y="705"/>
                  </a:cubicBezTo>
                  <a:cubicBezTo>
                    <a:pt x="2623" y="821"/>
                    <a:pt x="2240" y="883"/>
                    <a:pt x="1856" y="910"/>
                  </a:cubicBezTo>
                  <a:cubicBezTo>
                    <a:pt x="1715" y="920"/>
                    <a:pt x="1573" y="927"/>
                    <a:pt x="1433" y="927"/>
                  </a:cubicBezTo>
                  <a:cubicBezTo>
                    <a:pt x="1185" y="927"/>
                    <a:pt x="942" y="904"/>
                    <a:pt x="714" y="830"/>
                  </a:cubicBezTo>
                  <a:cubicBezTo>
                    <a:pt x="536" y="767"/>
                    <a:pt x="375" y="669"/>
                    <a:pt x="259" y="527"/>
                  </a:cubicBezTo>
                  <a:cubicBezTo>
                    <a:pt x="134" y="384"/>
                    <a:pt x="54" y="196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1739700" y="3360300"/>
              <a:ext cx="87050" cy="51625"/>
            </a:xfrm>
            <a:custGeom>
              <a:avLst/>
              <a:gdLst/>
              <a:ahLst/>
              <a:cxnLst/>
              <a:rect l="l" t="t" r="r" b="b"/>
              <a:pathLst>
                <a:path w="3482" h="2065" extrusionOk="0">
                  <a:moveTo>
                    <a:pt x="3286" y="1"/>
                  </a:moveTo>
                  <a:cubicBezTo>
                    <a:pt x="2943" y="1"/>
                    <a:pt x="2302" y="295"/>
                    <a:pt x="2126" y="366"/>
                  </a:cubicBezTo>
                  <a:cubicBezTo>
                    <a:pt x="1662" y="562"/>
                    <a:pt x="1234" y="821"/>
                    <a:pt x="832" y="1133"/>
                  </a:cubicBezTo>
                  <a:cubicBezTo>
                    <a:pt x="618" y="1311"/>
                    <a:pt x="413" y="1499"/>
                    <a:pt x="225" y="1704"/>
                  </a:cubicBezTo>
                  <a:cubicBezTo>
                    <a:pt x="172" y="1757"/>
                    <a:pt x="109" y="1820"/>
                    <a:pt x="65" y="1882"/>
                  </a:cubicBezTo>
                  <a:cubicBezTo>
                    <a:pt x="1" y="1963"/>
                    <a:pt x="59" y="2065"/>
                    <a:pt x="150" y="2065"/>
                  </a:cubicBezTo>
                  <a:cubicBezTo>
                    <a:pt x="160" y="2065"/>
                    <a:pt x="170" y="2063"/>
                    <a:pt x="181" y="2061"/>
                  </a:cubicBezTo>
                  <a:lnTo>
                    <a:pt x="190" y="2061"/>
                  </a:lnTo>
                  <a:cubicBezTo>
                    <a:pt x="520" y="1954"/>
                    <a:pt x="796" y="1739"/>
                    <a:pt x="1100" y="1570"/>
                  </a:cubicBezTo>
                  <a:cubicBezTo>
                    <a:pt x="1510" y="1329"/>
                    <a:pt x="1956" y="1160"/>
                    <a:pt x="2384" y="954"/>
                  </a:cubicBezTo>
                  <a:cubicBezTo>
                    <a:pt x="2786" y="749"/>
                    <a:pt x="3259" y="473"/>
                    <a:pt x="3482" y="71"/>
                  </a:cubicBezTo>
                  <a:cubicBezTo>
                    <a:pt x="3446" y="21"/>
                    <a:pt x="3377" y="1"/>
                    <a:pt x="3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1735075" y="3371000"/>
              <a:ext cx="55325" cy="33700"/>
            </a:xfrm>
            <a:custGeom>
              <a:avLst/>
              <a:gdLst/>
              <a:ahLst/>
              <a:cxnLst/>
              <a:rect l="l" t="t" r="r" b="b"/>
              <a:pathLst>
                <a:path w="2213" h="1348" extrusionOk="0">
                  <a:moveTo>
                    <a:pt x="2195" y="0"/>
                  </a:moveTo>
                  <a:lnTo>
                    <a:pt x="1374" y="54"/>
                  </a:lnTo>
                  <a:cubicBezTo>
                    <a:pt x="1222" y="63"/>
                    <a:pt x="1062" y="71"/>
                    <a:pt x="910" y="107"/>
                  </a:cubicBezTo>
                  <a:cubicBezTo>
                    <a:pt x="625" y="179"/>
                    <a:pt x="375" y="330"/>
                    <a:pt x="223" y="544"/>
                  </a:cubicBezTo>
                  <a:cubicBezTo>
                    <a:pt x="54" y="785"/>
                    <a:pt x="0" y="1088"/>
                    <a:pt x="89" y="1338"/>
                  </a:cubicBezTo>
                  <a:cubicBezTo>
                    <a:pt x="89" y="1347"/>
                    <a:pt x="98" y="1347"/>
                    <a:pt x="107" y="1347"/>
                  </a:cubicBezTo>
                  <a:lnTo>
                    <a:pt x="116" y="1347"/>
                  </a:lnTo>
                  <a:cubicBezTo>
                    <a:pt x="125" y="1347"/>
                    <a:pt x="125" y="1338"/>
                    <a:pt x="125" y="1329"/>
                  </a:cubicBezTo>
                  <a:cubicBezTo>
                    <a:pt x="36" y="1088"/>
                    <a:pt x="89" y="794"/>
                    <a:pt x="250" y="562"/>
                  </a:cubicBezTo>
                  <a:cubicBezTo>
                    <a:pt x="402" y="357"/>
                    <a:pt x="633" y="205"/>
                    <a:pt x="919" y="143"/>
                  </a:cubicBezTo>
                  <a:cubicBezTo>
                    <a:pt x="1071" y="107"/>
                    <a:pt x="1222" y="98"/>
                    <a:pt x="1374" y="89"/>
                  </a:cubicBezTo>
                  <a:lnTo>
                    <a:pt x="2195" y="36"/>
                  </a:lnTo>
                  <a:cubicBezTo>
                    <a:pt x="2204" y="36"/>
                    <a:pt x="2212" y="27"/>
                    <a:pt x="2212" y="18"/>
                  </a:cubicBezTo>
                  <a:cubicBezTo>
                    <a:pt x="2212" y="9"/>
                    <a:pt x="2204" y="0"/>
                    <a:pt x="2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1741300" y="3421625"/>
              <a:ext cx="17875" cy="9150"/>
            </a:xfrm>
            <a:custGeom>
              <a:avLst/>
              <a:gdLst/>
              <a:ahLst/>
              <a:cxnLst/>
              <a:rect l="l" t="t" r="r" b="b"/>
              <a:pathLst>
                <a:path w="715" h="366" extrusionOk="0">
                  <a:moveTo>
                    <a:pt x="697" y="0"/>
                  </a:moveTo>
                  <a:cubicBezTo>
                    <a:pt x="688" y="0"/>
                    <a:pt x="679" y="0"/>
                    <a:pt x="679" y="9"/>
                  </a:cubicBezTo>
                  <a:cubicBezTo>
                    <a:pt x="625" y="188"/>
                    <a:pt x="456" y="330"/>
                    <a:pt x="268" y="330"/>
                  </a:cubicBezTo>
                  <a:cubicBezTo>
                    <a:pt x="224" y="330"/>
                    <a:pt x="188" y="321"/>
                    <a:pt x="153" y="312"/>
                  </a:cubicBezTo>
                  <a:lnTo>
                    <a:pt x="19" y="295"/>
                  </a:lnTo>
                  <a:cubicBezTo>
                    <a:pt x="10" y="295"/>
                    <a:pt x="1" y="303"/>
                    <a:pt x="1" y="312"/>
                  </a:cubicBezTo>
                  <a:cubicBezTo>
                    <a:pt x="1" y="321"/>
                    <a:pt x="10" y="330"/>
                    <a:pt x="19" y="339"/>
                  </a:cubicBezTo>
                  <a:lnTo>
                    <a:pt x="144" y="357"/>
                  </a:lnTo>
                  <a:cubicBezTo>
                    <a:pt x="188" y="357"/>
                    <a:pt x="224" y="366"/>
                    <a:pt x="268" y="366"/>
                  </a:cubicBezTo>
                  <a:cubicBezTo>
                    <a:pt x="465" y="366"/>
                    <a:pt x="661" y="214"/>
                    <a:pt x="715" y="27"/>
                  </a:cubicBezTo>
                  <a:cubicBezTo>
                    <a:pt x="715" y="18"/>
                    <a:pt x="715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1722350" y="3389500"/>
              <a:ext cx="8275" cy="5375"/>
            </a:xfrm>
            <a:custGeom>
              <a:avLst/>
              <a:gdLst/>
              <a:ahLst/>
              <a:cxnLst/>
              <a:rect l="l" t="t" r="r" b="b"/>
              <a:pathLst>
                <a:path w="331" h="215" extrusionOk="0">
                  <a:moveTo>
                    <a:pt x="304" y="1"/>
                  </a:moveTo>
                  <a:cubicBezTo>
                    <a:pt x="197" y="36"/>
                    <a:pt x="90" y="99"/>
                    <a:pt x="9" y="188"/>
                  </a:cubicBezTo>
                  <a:cubicBezTo>
                    <a:pt x="1" y="188"/>
                    <a:pt x="1" y="206"/>
                    <a:pt x="9" y="215"/>
                  </a:cubicBezTo>
                  <a:lnTo>
                    <a:pt x="36" y="215"/>
                  </a:lnTo>
                  <a:cubicBezTo>
                    <a:pt x="117" y="134"/>
                    <a:pt x="215" y="72"/>
                    <a:pt x="322" y="36"/>
                  </a:cubicBezTo>
                  <a:cubicBezTo>
                    <a:pt x="331" y="36"/>
                    <a:pt x="331" y="27"/>
                    <a:pt x="331" y="18"/>
                  </a:cubicBezTo>
                  <a:cubicBezTo>
                    <a:pt x="331" y="9"/>
                    <a:pt x="313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1721225" y="3397075"/>
              <a:ext cx="10525" cy="7400"/>
            </a:xfrm>
            <a:custGeom>
              <a:avLst/>
              <a:gdLst/>
              <a:ahLst/>
              <a:cxnLst/>
              <a:rect l="l" t="t" r="r" b="b"/>
              <a:pathLst>
                <a:path w="421" h="296" extrusionOk="0">
                  <a:moveTo>
                    <a:pt x="385" y="1"/>
                  </a:moveTo>
                  <a:lnTo>
                    <a:pt x="10" y="260"/>
                  </a:lnTo>
                  <a:cubicBezTo>
                    <a:pt x="1" y="268"/>
                    <a:pt x="1" y="277"/>
                    <a:pt x="1" y="286"/>
                  </a:cubicBezTo>
                  <a:cubicBezTo>
                    <a:pt x="10" y="295"/>
                    <a:pt x="10" y="295"/>
                    <a:pt x="19" y="295"/>
                  </a:cubicBezTo>
                  <a:lnTo>
                    <a:pt x="28" y="295"/>
                  </a:lnTo>
                  <a:lnTo>
                    <a:pt x="411" y="37"/>
                  </a:lnTo>
                  <a:cubicBezTo>
                    <a:pt x="411" y="28"/>
                    <a:pt x="420" y="19"/>
                    <a:pt x="411" y="10"/>
                  </a:cubicBezTo>
                  <a:cubicBezTo>
                    <a:pt x="402" y="1"/>
                    <a:pt x="393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1722125" y="3404575"/>
              <a:ext cx="11400" cy="8375"/>
            </a:xfrm>
            <a:custGeom>
              <a:avLst/>
              <a:gdLst/>
              <a:ahLst/>
              <a:cxnLst/>
              <a:rect l="l" t="t" r="r" b="b"/>
              <a:pathLst>
                <a:path w="456" h="335" extrusionOk="0">
                  <a:moveTo>
                    <a:pt x="429" y="0"/>
                  </a:moveTo>
                  <a:cubicBezTo>
                    <a:pt x="426" y="0"/>
                    <a:pt x="423" y="2"/>
                    <a:pt x="420" y="4"/>
                  </a:cubicBezTo>
                  <a:cubicBezTo>
                    <a:pt x="277" y="84"/>
                    <a:pt x="134" y="183"/>
                    <a:pt x="10" y="299"/>
                  </a:cubicBezTo>
                  <a:cubicBezTo>
                    <a:pt x="1" y="307"/>
                    <a:pt x="1" y="316"/>
                    <a:pt x="10" y="325"/>
                  </a:cubicBezTo>
                  <a:cubicBezTo>
                    <a:pt x="18" y="334"/>
                    <a:pt x="18" y="334"/>
                    <a:pt x="27" y="334"/>
                  </a:cubicBezTo>
                  <a:cubicBezTo>
                    <a:pt x="27" y="334"/>
                    <a:pt x="36" y="334"/>
                    <a:pt x="36" y="325"/>
                  </a:cubicBezTo>
                  <a:cubicBezTo>
                    <a:pt x="161" y="218"/>
                    <a:pt x="295" y="120"/>
                    <a:pt x="447" y="31"/>
                  </a:cubicBezTo>
                  <a:cubicBezTo>
                    <a:pt x="456" y="31"/>
                    <a:pt x="456" y="22"/>
                    <a:pt x="447" y="13"/>
                  </a:cubicBezTo>
                  <a:cubicBezTo>
                    <a:pt x="447" y="7"/>
                    <a:pt x="438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1724125" y="3410475"/>
              <a:ext cx="14750" cy="9600"/>
            </a:xfrm>
            <a:custGeom>
              <a:avLst/>
              <a:gdLst/>
              <a:ahLst/>
              <a:cxnLst/>
              <a:rect l="l" t="t" r="r" b="b"/>
              <a:pathLst>
                <a:path w="590" h="384" extrusionOk="0">
                  <a:moveTo>
                    <a:pt x="563" y="0"/>
                  </a:moveTo>
                  <a:cubicBezTo>
                    <a:pt x="367" y="98"/>
                    <a:pt x="179" y="214"/>
                    <a:pt x="10" y="348"/>
                  </a:cubicBezTo>
                  <a:cubicBezTo>
                    <a:pt x="1" y="357"/>
                    <a:pt x="1" y="366"/>
                    <a:pt x="10" y="375"/>
                  </a:cubicBezTo>
                  <a:cubicBezTo>
                    <a:pt x="10" y="375"/>
                    <a:pt x="19" y="384"/>
                    <a:pt x="28" y="384"/>
                  </a:cubicBezTo>
                  <a:cubicBezTo>
                    <a:pt x="28" y="384"/>
                    <a:pt x="28" y="375"/>
                    <a:pt x="37" y="375"/>
                  </a:cubicBezTo>
                  <a:cubicBezTo>
                    <a:pt x="206" y="241"/>
                    <a:pt x="385" y="134"/>
                    <a:pt x="572" y="36"/>
                  </a:cubicBezTo>
                  <a:cubicBezTo>
                    <a:pt x="581" y="36"/>
                    <a:pt x="590" y="27"/>
                    <a:pt x="581" y="9"/>
                  </a:cubicBezTo>
                  <a:cubicBezTo>
                    <a:pt x="581" y="0"/>
                    <a:pt x="572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1727475" y="3417600"/>
              <a:ext cx="16100" cy="9175"/>
            </a:xfrm>
            <a:custGeom>
              <a:avLst/>
              <a:gdLst/>
              <a:ahLst/>
              <a:cxnLst/>
              <a:rect l="l" t="t" r="r" b="b"/>
              <a:pathLst>
                <a:path w="644" h="367" extrusionOk="0">
                  <a:moveTo>
                    <a:pt x="607" y="1"/>
                  </a:moveTo>
                  <a:cubicBezTo>
                    <a:pt x="411" y="108"/>
                    <a:pt x="206" y="215"/>
                    <a:pt x="10" y="331"/>
                  </a:cubicBezTo>
                  <a:cubicBezTo>
                    <a:pt x="1" y="340"/>
                    <a:pt x="1" y="349"/>
                    <a:pt x="10" y="357"/>
                  </a:cubicBezTo>
                  <a:cubicBezTo>
                    <a:pt x="10" y="366"/>
                    <a:pt x="19" y="366"/>
                    <a:pt x="28" y="366"/>
                  </a:cubicBezTo>
                  <a:lnTo>
                    <a:pt x="36" y="366"/>
                  </a:lnTo>
                  <a:cubicBezTo>
                    <a:pt x="224" y="250"/>
                    <a:pt x="429" y="143"/>
                    <a:pt x="625" y="36"/>
                  </a:cubicBezTo>
                  <a:cubicBezTo>
                    <a:pt x="634" y="27"/>
                    <a:pt x="643" y="18"/>
                    <a:pt x="634" y="10"/>
                  </a:cubicBezTo>
                  <a:cubicBezTo>
                    <a:pt x="625" y="1"/>
                    <a:pt x="616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1739300" y="3421975"/>
              <a:ext cx="10500" cy="7475"/>
            </a:xfrm>
            <a:custGeom>
              <a:avLst/>
              <a:gdLst/>
              <a:ahLst/>
              <a:cxnLst/>
              <a:rect l="l" t="t" r="r" b="b"/>
              <a:pathLst>
                <a:path w="420" h="299" extrusionOk="0">
                  <a:moveTo>
                    <a:pt x="401" y="0"/>
                  </a:moveTo>
                  <a:cubicBezTo>
                    <a:pt x="398" y="0"/>
                    <a:pt x="396" y="1"/>
                    <a:pt x="393" y="4"/>
                  </a:cubicBezTo>
                  <a:cubicBezTo>
                    <a:pt x="259" y="75"/>
                    <a:pt x="134" y="165"/>
                    <a:pt x="9" y="263"/>
                  </a:cubicBezTo>
                  <a:cubicBezTo>
                    <a:pt x="9" y="272"/>
                    <a:pt x="1" y="281"/>
                    <a:pt x="9" y="289"/>
                  </a:cubicBezTo>
                  <a:cubicBezTo>
                    <a:pt x="18" y="298"/>
                    <a:pt x="18" y="298"/>
                    <a:pt x="27" y="298"/>
                  </a:cubicBezTo>
                  <a:cubicBezTo>
                    <a:pt x="27" y="298"/>
                    <a:pt x="36" y="298"/>
                    <a:pt x="36" y="289"/>
                  </a:cubicBezTo>
                  <a:cubicBezTo>
                    <a:pt x="152" y="191"/>
                    <a:pt x="277" y="111"/>
                    <a:pt x="411" y="40"/>
                  </a:cubicBezTo>
                  <a:cubicBezTo>
                    <a:pt x="420" y="31"/>
                    <a:pt x="420" y="22"/>
                    <a:pt x="420" y="13"/>
                  </a:cubicBezTo>
                  <a:cubicBezTo>
                    <a:pt x="414" y="7"/>
                    <a:pt x="40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0" name="Google Shape;2080;p9"/>
          <p:cNvGrpSpPr/>
          <p:nvPr/>
        </p:nvGrpSpPr>
        <p:grpSpPr>
          <a:xfrm rot="3715483" flipH="1">
            <a:off x="1047701" y="4343499"/>
            <a:ext cx="546240" cy="451690"/>
            <a:chOff x="5942000" y="3231200"/>
            <a:chExt cx="141875" cy="117300"/>
          </a:xfrm>
        </p:grpSpPr>
        <p:sp>
          <p:nvSpPr>
            <p:cNvPr id="2081" name="Google Shape;2081;p9"/>
            <p:cNvSpPr/>
            <p:nvPr/>
          </p:nvSpPr>
          <p:spPr>
            <a:xfrm>
              <a:off x="5956725" y="3252125"/>
              <a:ext cx="107975" cy="81975"/>
            </a:xfrm>
            <a:custGeom>
              <a:avLst/>
              <a:gdLst/>
              <a:ahLst/>
              <a:cxnLst/>
              <a:rect l="l" t="t" r="r" b="b"/>
              <a:pathLst>
                <a:path w="4319" h="3279" extrusionOk="0">
                  <a:moveTo>
                    <a:pt x="4122" y="0"/>
                  </a:moveTo>
                  <a:cubicBezTo>
                    <a:pt x="4131" y="205"/>
                    <a:pt x="4042" y="446"/>
                    <a:pt x="3953" y="607"/>
                  </a:cubicBezTo>
                  <a:cubicBezTo>
                    <a:pt x="3685" y="1071"/>
                    <a:pt x="3319" y="1499"/>
                    <a:pt x="2873" y="1793"/>
                  </a:cubicBezTo>
                  <a:cubicBezTo>
                    <a:pt x="2436" y="2088"/>
                    <a:pt x="1999" y="2329"/>
                    <a:pt x="1499" y="2507"/>
                  </a:cubicBezTo>
                  <a:cubicBezTo>
                    <a:pt x="1241" y="2605"/>
                    <a:pt x="919" y="2659"/>
                    <a:pt x="643" y="2668"/>
                  </a:cubicBezTo>
                  <a:cubicBezTo>
                    <a:pt x="420" y="2668"/>
                    <a:pt x="179" y="2614"/>
                    <a:pt x="1" y="2489"/>
                  </a:cubicBezTo>
                  <a:lnTo>
                    <a:pt x="1" y="2489"/>
                  </a:lnTo>
                  <a:cubicBezTo>
                    <a:pt x="18" y="2534"/>
                    <a:pt x="36" y="2587"/>
                    <a:pt x="54" y="2632"/>
                  </a:cubicBezTo>
                  <a:cubicBezTo>
                    <a:pt x="206" y="2926"/>
                    <a:pt x="527" y="3149"/>
                    <a:pt x="857" y="3221"/>
                  </a:cubicBezTo>
                  <a:cubicBezTo>
                    <a:pt x="1036" y="3261"/>
                    <a:pt x="1218" y="3278"/>
                    <a:pt x="1402" y="3278"/>
                  </a:cubicBezTo>
                  <a:cubicBezTo>
                    <a:pt x="1547" y="3278"/>
                    <a:pt x="1693" y="3267"/>
                    <a:pt x="1838" y="3247"/>
                  </a:cubicBezTo>
                  <a:cubicBezTo>
                    <a:pt x="2070" y="3212"/>
                    <a:pt x="2329" y="3131"/>
                    <a:pt x="2552" y="3042"/>
                  </a:cubicBezTo>
                  <a:cubicBezTo>
                    <a:pt x="3176" y="2810"/>
                    <a:pt x="3649" y="2364"/>
                    <a:pt x="3979" y="1784"/>
                  </a:cubicBezTo>
                  <a:cubicBezTo>
                    <a:pt x="4158" y="1481"/>
                    <a:pt x="4300" y="1026"/>
                    <a:pt x="4309" y="669"/>
                  </a:cubicBezTo>
                  <a:cubicBezTo>
                    <a:pt x="4318" y="437"/>
                    <a:pt x="4256" y="196"/>
                    <a:pt x="4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5951600" y="3252125"/>
              <a:ext cx="114200" cy="84775"/>
            </a:xfrm>
            <a:custGeom>
              <a:avLst/>
              <a:gdLst/>
              <a:ahLst/>
              <a:cxnLst/>
              <a:rect l="l" t="t" r="r" b="b"/>
              <a:pathLst>
                <a:path w="4568" h="3391" extrusionOk="0">
                  <a:moveTo>
                    <a:pt x="4327" y="0"/>
                  </a:moveTo>
                  <a:cubicBezTo>
                    <a:pt x="4327" y="0"/>
                    <a:pt x="4327" y="0"/>
                    <a:pt x="4327" y="0"/>
                  </a:cubicBezTo>
                  <a:lnTo>
                    <a:pt x="4327" y="0"/>
                  </a:lnTo>
                  <a:cubicBezTo>
                    <a:pt x="4327" y="0"/>
                    <a:pt x="4327" y="0"/>
                    <a:pt x="4327" y="0"/>
                  </a:cubicBezTo>
                  <a:close/>
                  <a:moveTo>
                    <a:pt x="4327" y="0"/>
                  </a:moveTo>
                  <a:lnTo>
                    <a:pt x="4327" y="0"/>
                  </a:lnTo>
                  <a:cubicBezTo>
                    <a:pt x="4479" y="241"/>
                    <a:pt x="4514" y="527"/>
                    <a:pt x="4470" y="803"/>
                  </a:cubicBezTo>
                  <a:cubicBezTo>
                    <a:pt x="4434" y="1071"/>
                    <a:pt x="4336" y="1338"/>
                    <a:pt x="4220" y="1588"/>
                  </a:cubicBezTo>
                  <a:cubicBezTo>
                    <a:pt x="3970" y="2070"/>
                    <a:pt x="3596" y="2498"/>
                    <a:pt x="3123" y="2766"/>
                  </a:cubicBezTo>
                  <a:cubicBezTo>
                    <a:pt x="2891" y="2900"/>
                    <a:pt x="2623" y="2998"/>
                    <a:pt x="2364" y="3069"/>
                  </a:cubicBezTo>
                  <a:cubicBezTo>
                    <a:pt x="2132" y="3133"/>
                    <a:pt x="1885" y="3169"/>
                    <a:pt x="1643" y="3169"/>
                  </a:cubicBezTo>
                  <a:cubicBezTo>
                    <a:pt x="1616" y="3169"/>
                    <a:pt x="1589" y="3168"/>
                    <a:pt x="1562" y="3167"/>
                  </a:cubicBezTo>
                  <a:cubicBezTo>
                    <a:pt x="1428" y="3167"/>
                    <a:pt x="1294" y="3158"/>
                    <a:pt x="1160" y="3131"/>
                  </a:cubicBezTo>
                  <a:cubicBezTo>
                    <a:pt x="1026" y="3105"/>
                    <a:pt x="910" y="3069"/>
                    <a:pt x="794" y="3007"/>
                  </a:cubicBezTo>
                  <a:cubicBezTo>
                    <a:pt x="663" y="2933"/>
                    <a:pt x="544" y="2838"/>
                    <a:pt x="452" y="2723"/>
                  </a:cubicBezTo>
                  <a:lnTo>
                    <a:pt x="452" y="2723"/>
                  </a:lnTo>
                  <a:cubicBezTo>
                    <a:pt x="578" y="2759"/>
                    <a:pt x="710" y="2775"/>
                    <a:pt x="839" y="2775"/>
                  </a:cubicBezTo>
                  <a:cubicBezTo>
                    <a:pt x="1080" y="2766"/>
                    <a:pt x="1303" y="2730"/>
                    <a:pt x="1526" y="2668"/>
                  </a:cubicBezTo>
                  <a:cubicBezTo>
                    <a:pt x="1972" y="2534"/>
                    <a:pt x="2373" y="2329"/>
                    <a:pt x="2757" y="2088"/>
                  </a:cubicBezTo>
                  <a:cubicBezTo>
                    <a:pt x="2953" y="1972"/>
                    <a:pt x="3141" y="1847"/>
                    <a:pt x="3319" y="1704"/>
                  </a:cubicBezTo>
                  <a:cubicBezTo>
                    <a:pt x="3497" y="1552"/>
                    <a:pt x="3649" y="1392"/>
                    <a:pt x="3792" y="1213"/>
                  </a:cubicBezTo>
                  <a:cubicBezTo>
                    <a:pt x="3935" y="1035"/>
                    <a:pt x="4059" y="848"/>
                    <a:pt x="4166" y="651"/>
                  </a:cubicBezTo>
                  <a:cubicBezTo>
                    <a:pt x="4274" y="446"/>
                    <a:pt x="4336" y="223"/>
                    <a:pt x="4327" y="0"/>
                  </a:cubicBezTo>
                  <a:lnTo>
                    <a:pt x="4327" y="0"/>
                  </a:lnTo>
                  <a:cubicBezTo>
                    <a:pt x="4318" y="223"/>
                    <a:pt x="4238" y="437"/>
                    <a:pt x="4122" y="625"/>
                  </a:cubicBezTo>
                  <a:cubicBezTo>
                    <a:pt x="3997" y="812"/>
                    <a:pt x="3863" y="982"/>
                    <a:pt x="3720" y="1151"/>
                  </a:cubicBezTo>
                  <a:cubicBezTo>
                    <a:pt x="3569" y="1312"/>
                    <a:pt x="3408" y="1463"/>
                    <a:pt x="3239" y="1597"/>
                  </a:cubicBezTo>
                  <a:cubicBezTo>
                    <a:pt x="3060" y="1731"/>
                    <a:pt x="2873" y="1847"/>
                    <a:pt x="2677" y="1954"/>
                  </a:cubicBezTo>
                  <a:cubicBezTo>
                    <a:pt x="2302" y="2168"/>
                    <a:pt x="1892" y="2355"/>
                    <a:pt x="1472" y="2471"/>
                  </a:cubicBezTo>
                  <a:cubicBezTo>
                    <a:pt x="1270" y="2520"/>
                    <a:pt x="1055" y="2559"/>
                    <a:pt x="849" y="2559"/>
                  </a:cubicBezTo>
                  <a:cubicBezTo>
                    <a:pt x="637" y="2559"/>
                    <a:pt x="435" y="2518"/>
                    <a:pt x="268" y="2400"/>
                  </a:cubicBezTo>
                  <a:lnTo>
                    <a:pt x="0" y="2213"/>
                  </a:lnTo>
                  <a:lnTo>
                    <a:pt x="98" y="2525"/>
                  </a:lnTo>
                  <a:cubicBezTo>
                    <a:pt x="197" y="2819"/>
                    <a:pt x="429" y="3069"/>
                    <a:pt x="696" y="3203"/>
                  </a:cubicBezTo>
                  <a:cubicBezTo>
                    <a:pt x="830" y="3274"/>
                    <a:pt x="982" y="3328"/>
                    <a:pt x="1124" y="3346"/>
                  </a:cubicBezTo>
                  <a:cubicBezTo>
                    <a:pt x="1267" y="3372"/>
                    <a:pt x="1410" y="3390"/>
                    <a:pt x="1562" y="3390"/>
                  </a:cubicBezTo>
                  <a:cubicBezTo>
                    <a:pt x="1847" y="3390"/>
                    <a:pt x="2141" y="3346"/>
                    <a:pt x="2418" y="3265"/>
                  </a:cubicBezTo>
                  <a:cubicBezTo>
                    <a:pt x="2695" y="3185"/>
                    <a:pt x="2962" y="3078"/>
                    <a:pt x="3212" y="2926"/>
                  </a:cubicBezTo>
                  <a:cubicBezTo>
                    <a:pt x="3711" y="2614"/>
                    <a:pt x="4086" y="2159"/>
                    <a:pt x="4327" y="1633"/>
                  </a:cubicBezTo>
                  <a:cubicBezTo>
                    <a:pt x="4443" y="1374"/>
                    <a:pt x="4514" y="1089"/>
                    <a:pt x="4532" y="812"/>
                  </a:cubicBezTo>
                  <a:cubicBezTo>
                    <a:pt x="4568" y="527"/>
                    <a:pt x="4497" y="223"/>
                    <a:pt x="4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5943800" y="3232000"/>
              <a:ext cx="116200" cy="86825"/>
            </a:xfrm>
            <a:custGeom>
              <a:avLst/>
              <a:gdLst/>
              <a:ahLst/>
              <a:cxnLst/>
              <a:rect l="l" t="t" r="r" b="b"/>
              <a:pathLst>
                <a:path w="4648" h="3473" extrusionOk="0">
                  <a:moveTo>
                    <a:pt x="3210" y="1"/>
                  </a:moveTo>
                  <a:cubicBezTo>
                    <a:pt x="3061" y="1"/>
                    <a:pt x="2909" y="19"/>
                    <a:pt x="2766" y="47"/>
                  </a:cubicBezTo>
                  <a:cubicBezTo>
                    <a:pt x="1838" y="216"/>
                    <a:pt x="973" y="734"/>
                    <a:pt x="375" y="1465"/>
                  </a:cubicBezTo>
                  <a:cubicBezTo>
                    <a:pt x="250" y="1617"/>
                    <a:pt x="134" y="1778"/>
                    <a:pt x="80" y="1965"/>
                  </a:cubicBezTo>
                  <a:cubicBezTo>
                    <a:pt x="0" y="2197"/>
                    <a:pt x="18" y="2482"/>
                    <a:pt x="170" y="2688"/>
                  </a:cubicBezTo>
                  <a:cubicBezTo>
                    <a:pt x="259" y="2804"/>
                    <a:pt x="357" y="2893"/>
                    <a:pt x="419" y="3027"/>
                  </a:cubicBezTo>
                  <a:cubicBezTo>
                    <a:pt x="455" y="3116"/>
                    <a:pt x="482" y="3205"/>
                    <a:pt x="518" y="3294"/>
                  </a:cubicBezTo>
                  <a:cubicBezTo>
                    <a:pt x="696" y="3419"/>
                    <a:pt x="937" y="3473"/>
                    <a:pt x="1160" y="3473"/>
                  </a:cubicBezTo>
                  <a:cubicBezTo>
                    <a:pt x="1436" y="3464"/>
                    <a:pt x="1758" y="3410"/>
                    <a:pt x="2016" y="3312"/>
                  </a:cubicBezTo>
                  <a:cubicBezTo>
                    <a:pt x="2516" y="3134"/>
                    <a:pt x="2953" y="2893"/>
                    <a:pt x="3390" y="2598"/>
                  </a:cubicBezTo>
                  <a:cubicBezTo>
                    <a:pt x="3836" y="2304"/>
                    <a:pt x="4202" y="1876"/>
                    <a:pt x="4470" y="1412"/>
                  </a:cubicBezTo>
                  <a:cubicBezTo>
                    <a:pt x="4559" y="1251"/>
                    <a:pt x="4648" y="1010"/>
                    <a:pt x="4639" y="805"/>
                  </a:cubicBezTo>
                  <a:cubicBezTo>
                    <a:pt x="4577" y="707"/>
                    <a:pt x="4496" y="618"/>
                    <a:pt x="4398" y="555"/>
                  </a:cubicBezTo>
                  <a:cubicBezTo>
                    <a:pt x="4327" y="511"/>
                    <a:pt x="4238" y="475"/>
                    <a:pt x="4166" y="422"/>
                  </a:cubicBezTo>
                  <a:cubicBezTo>
                    <a:pt x="4095" y="368"/>
                    <a:pt x="4032" y="297"/>
                    <a:pt x="3970" y="243"/>
                  </a:cubicBezTo>
                  <a:cubicBezTo>
                    <a:pt x="3761" y="63"/>
                    <a:pt x="3489" y="1"/>
                    <a:pt x="3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5942000" y="3231375"/>
              <a:ext cx="119575" cy="90125"/>
            </a:xfrm>
            <a:custGeom>
              <a:avLst/>
              <a:gdLst/>
              <a:ahLst/>
              <a:cxnLst/>
              <a:rect l="l" t="t" r="r" b="b"/>
              <a:pathLst>
                <a:path w="4783" h="3605" extrusionOk="0">
                  <a:moveTo>
                    <a:pt x="3373" y="1"/>
                  </a:moveTo>
                  <a:cubicBezTo>
                    <a:pt x="3186" y="1"/>
                    <a:pt x="3007" y="27"/>
                    <a:pt x="2838" y="72"/>
                  </a:cubicBezTo>
                  <a:cubicBezTo>
                    <a:pt x="2971" y="52"/>
                    <a:pt x="3105" y="42"/>
                    <a:pt x="3235" y="42"/>
                  </a:cubicBezTo>
                  <a:cubicBezTo>
                    <a:pt x="3279" y="42"/>
                    <a:pt x="3322" y="43"/>
                    <a:pt x="3364" y="45"/>
                  </a:cubicBezTo>
                  <a:cubicBezTo>
                    <a:pt x="3542" y="63"/>
                    <a:pt x="3721" y="108"/>
                    <a:pt x="3864" y="197"/>
                  </a:cubicBezTo>
                  <a:cubicBezTo>
                    <a:pt x="3944" y="241"/>
                    <a:pt x="4006" y="286"/>
                    <a:pt x="4069" y="357"/>
                  </a:cubicBezTo>
                  <a:cubicBezTo>
                    <a:pt x="4131" y="420"/>
                    <a:pt x="4194" y="491"/>
                    <a:pt x="4283" y="536"/>
                  </a:cubicBezTo>
                  <a:cubicBezTo>
                    <a:pt x="4363" y="589"/>
                    <a:pt x="4434" y="625"/>
                    <a:pt x="4497" y="679"/>
                  </a:cubicBezTo>
                  <a:cubicBezTo>
                    <a:pt x="4555" y="728"/>
                    <a:pt x="4605" y="786"/>
                    <a:pt x="4648" y="851"/>
                  </a:cubicBezTo>
                  <a:lnTo>
                    <a:pt x="4648" y="851"/>
                  </a:lnTo>
                  <a:cubicBezTo>
                    <a:pt x="4630" y="1262"/>
                    <a:pt x="4341" y="1630"/>
                    <a:pt x="4069" y="1954"/>
                  </a:cubicBezTo>
                  <a:cubicBezTo>
                    <a:pt x="3926" y="2115"/>
                    <a:pt x="3765" y="2266"/>
                    <a:pt x="3596" y="2400"/>
                  </a:cubicBezTo>
                  <a:cubicBezTo>
                    <a:pt x="3426" y="2534"/>
                    <a:pt x="3239" y="2650"/>
                    <a:pt x="3052" y="2757"/>
                  </a:cubicBezTo>
                  <a:cubicBezTo>
                    <a:pt x="2677" y="2980"/>
                    <a:pt x="2267" y="3176"/>
                    <a:pt x="1856" y="3292"/>
                  </a:cubicBezTo>
                  <a:cubicBezTo>
                    <a:pt x="1648" y="3342"/>
                    <a:pt x="1427" y="3385"/>
                    <a:pt x="1216" y="3385"/>
                  </a:cubicBezTo>
                  <a:cubicBezTo>
                    <a:pt x="1019" y="3385"/>
                    <a:pt x="832" y="3348"/>
                    <a:pt x="673" y="3245"/>
                  </a:cubicBezTo>
                  <a:lnTo>
                    <a:pt x="673" y="3245"/>
                  </a:lnTo>
                  <a:cubicBezTo>
                    <a:pt x="642" y="3159"/>
                    <a:pt x="610" y="3074"/>
                    <a:pt x="572" y="2989"/>
                  </a:cubicBezTo>
                  <a:cubicBezTo>
                    <a:pt x="518" y="2882"/>
                    <a:pt x="447" y="2793"/>
                    <a:pt x="375" y="2721"/>
                  </a:cubicBezTo>
                  <a:cubicBezTo>
                    <a:pt x="313" y="2650"/>
                    <a:pt x="268" y="2579"/>
                    <a:pt x="242" y="2498"/>
                  </a:cubicBezTo>
                  <a:cubicBezTo>
                    <a:pt x="206" y="2418"/>
                    <a:pt x="197" y="2320"/>
                    <a:pt x="197" y="2231"/>
                  </a:cubicBezTo>
                  <a:cubicBezTo>
                    <a:pt x="215" y="1865"/>
                    <a:pt x="500" y="1544"/>
                    <a:pt x="759" y="1249"/>
                  </a:cubicBezTo>
                  <a:cubicBezTo>
                    <a:pt x="1036" y="955"/>
                    <a:pt x="1366" y="714"/>
                    <a:pt x="1705" y="509"/>
                  </a:cubicBezTo>
                  <a:cubicBezTo>
                    <a:pt x="2062" y="313"/>
                    <a:pt x="2436" y="161"/>
                    <a:pt x="2838" y="72"/>
                  </a:cubicBezTo>
                  <a:lnTo>
                    <a:pt x="2838" y="72"/>
                  </a:lnTo>
                  <a:cubicBezTo>
                    <a:pt x="2026" y="188"/>
                    <a:pt x="1250" y="571"/>
                    <a:pt x="661" y="1151"/>
                  </a:cubicBezTo>
                  <a:cubicBezTo>
                    <a:pt x="509" y="1294"/>
                    <a:pt x="375" y="1446"/>
                    <a:pt x="251" y="1615"/>
                  </a:cubicBezTo>
                  <a:cubicBezTo>
                    <a:pt x="126" y="1785"/>
                    <a:pt x="19" y="1999"/>
                    <a:pt x="10" y="2222"/>
                  </a:cubicBezTo>
                  <a:cubicBezTo>
                    <a:pt x="1" y="2338"/>
                    <a:pt x="19" y="2454"/>
                    <a:pt x="54" y="2561"/>
                  </a:cubicBezTo>
                  <a:cubicBezTo>
                    <a:pt x="81" y="2668"/>
                    <a:pt x="161" y="2775"/>
                    <a:pt x="224" y="2855"/>
                  </a:cubicBezTo>
                  <a:cubicBezTo>
                    <a:pt x="295" y="2936"/>
                    <a:pt x="349" y="3007"/>
                    <a:pt x="384" y="3078"/>
                  </a:cubicBezTo>
                  <a:cubicBezTo>
                    <a:pt x="420" y="3168"/>
                    <a:pt x="456" y="3266"/>
                    <a:pt x="482" y="3355"/>
                  </a:cubicBezTo>
                  <a:lnTo>
                    <a:pt x="500" y="3391"/>
                  </a:lnTo>
                  <a:lnTo>
                    <a:pt x="527" y="3408"/>
                  </a:lnTo>
                  <a:cubicBezTo>
                    <a:pt x="732" y="3551"/>
                    <a:pt x="982" y="3605"/>
                    <a:pt x="1223" y="3605"/>
                  </a:cubicBezTo>
                  <a:cubicBezTo>
                    <a:pt x="1464" y="3605"/>
                    <a:pt x="1687" y="3569"/>
                    <a:pt x="1910" y="3507"/>
                  </a:cubicBezTo>
                  <a:cubicBezTo>
                    <a:pt x="2365" y="3382"/>
                    <a:pt x="2766" y="3176"/>
                    <a:pt x="3159" y="2944"/>
                  </a:cubicBezTo>
                  <a:cubicBezTo>
                    <a:pt x="3355" y="2829"/>
                    <a:pt x="3542" y="2704"/>
                    <a:pt x="3721" y="2561"/>
                  </a:cubicBezTo>
                  <a:cubicBezTo>
                    <a:pt x="3899" y="2409"/>
                    <a:pt x="4069" y="2249"/>
                    <a:pt x="4211" y="2070"/>
                  </a:cubicBezTo>
                  <a:cubicBezTo>
                    <a:pt x="4354" y="1892"/>
                    <a:pt x="4488" y="1704"/>
                    <a:pt x="4595" y="1508"/>
                  </a:cubicBezTo>
                  <a:cubicBezTo>
                    <a:pt x="4711" y="1303"/>
                    <a:pt x="4782" y="1071"/>
                    <a:pt x="4782" y="830"/>
                  </a:cubicBezTo>
                  <a:lnTo>
                    <a:pt x="4782" y="812"/>
                  </a:lnTo>
                  <a:lnTo>
                    <a:pt x="4773" y="795"/>
                  </a:lnTo>
                  <a:cubicBezTo>
                    <a:pt x="4720" y="714"/>
                    <a:pt x="4649" y="643"/>
                    <a:pt x="4577" y="580"/>
                  </a:cubicBezTo>
                  <a:cubicBezTo>
                    <a:pt x="4497" y="518"/>
                    <a:pt x="4408" y="482"/>
                    <a:pt x="4336" y="438"/>
                  </a:cubicBezTo>
                  <a:cubicBezTo>
                    <a:pt x="4265" y="402"/>
                    <a:pt x="4203" y="348"/>
                    <a:pt x="4131" y="286"/>
                  </a:cubicBezTo>
                  <a:cubicBezTo>
                    <a:pt x="4069" y="224"/>
                    <a:pt x="3988" y="170"/>
                    <a:pt x="3908" y="125"/>
                  </a:cubicBezTo>
                  <a:cubicBezTo>
                    <a:pt x="3739" y="36"/>
                    <a:pt x="3551" y="9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5955175" y="3241625"/>
              <a:ext cx="93025" cy="59875"/>
            </a:xfrm>
            <a:custGeom>
              <a:avLst/>
              <a:gdLst/>
              <a:ahLst/>
              <a:cxnLst/>
              <a:rect l="l" t="t" r="r" b="b"/>
              <a:pathLst>
                <a:path w="3721" h="2395" extrusionOk="0">
                  <a:moveTo>
                    <a:pt x="3676" y="1"/>
                  </a:moveTo>
                  <a:lnTo>
                    <a:pt x="3676" y="1"/>
                  </a:lnTo>
                  <a:cubicBezTo>
                    <a:pt x="3568" y="19"/>
                    <a:pt x="3479" y="81"/>
                    <a:pt x="3381" y="135"/>
                  </a:cubicBezTo>
                  <a:cubicBezTo>
                    <a:pt x="3033" y="331"/>
                    <a:pt x="2650" y="447"/>
                    <a:pt x="2266" y="581"/>
                  </a:cubicBezTo>
                  <a:cubicBezTo>
                    <a:pt x="1383" y="902"/>
                    <a:pt x="491" y="1393"/>
                    <a:pt x="45" y="2142"/>
                  </a:cubicBezTo>
                  <a:cubicBezTo>
                    <a:pt x="0" y="2222"/>
                    <a:pt x="9" y="2329"/>
                    <a:pt x="89" y="2383"/>
                  </a:cubicBezTo>
                  <a:cubicBezTo>
                    <a:pt x="104" y="2391"/>
                    <a:pt x="120" y="2395"/>
                    <a:pt x="135" y="2395"/>
                  </a:cubicBezTo>
                  <a:cubicBezTo>
                    <a:pt x="205" y="2395"/>
                    <a:pt x="279" y="2323"/>
                    <a:pt x="330" y="2258"/>
                  </a:cubicBezTo>
                  <a:cubicBezTo>
                    <a:pt x="830" y="1580"/>
                    <a:pt x="1561" y="1054"/>
                    <a:pt x="2373" y="839"/>
                  </a:cubicBezTo>
                  <a:cubicBezTo>
                    <a:pt x="2471" y="813"/>
                    <a:pt x="2569" y="795"/>
                    <a:pt x="2659" y="759"/>
                  </a:cubicBezTo>
                  <a:cubicBezTo>
                    <a:pt x="2837" y="697"/>
                    <a:pt x="3042" y="572"/>
                    <a:pt x="3203" y="465"/>
                  </a:cubicBezTo>
                  <a:cubicBezTo>
                    <a:pt x="3354" y="349"/>
                    <a:pt x="3479" y="269"/>
                    <a:pt x="3631" y="153"/>
                  </a:cubicBezTo>
                  <a:cubicBezTo>
                    <a:pt x="3676" y="117"/>
                    <a:pt x="3720" y="28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6024075" y="3271425"/>
              <a:ext cx="33475" cy="54750"/>
            </a:xfrm>
            <a:custGeom>
              <a:avLst/>
              <a:gdLst/>
              <a:ahLst/>
              <a:cxnLst/>
              <a:rect l="l" t="t" r="r" b="b"/>
              <a:pathLst>
                <a:path w="1339" h="2190" extrusionOk="0">
                  <a:moveTo>
                    <a:pt x="1213" y="1"/>
                  </a:moveTo>
                  <a:cubicBezTo>
                    <a:pt x="1210" y="1"/>
                    <a:pt x="1208" y="2"/>
                    <a:pt x="1205" y="4"/>
                  </a:cubicBezTo>
                  <a:cubicBezTo>
                    <a:pt x="1196" y="4"/>
                    <a:pt x="1187" y="13"/>
                    <a:pt x="1196" y="22"/>
                  </a:cubicBezTo>
                  <a:cubicBezTo>
                    <a:pt x="1303" y="254"/>
                    <a:pt x="1276" y="557"/>
                    <a:pt x="1134" y="834"/>
                  </a:cubicBezTo>
                  <a:cubicBezTo>
                    <a:pt x="1000" y="1084"/>
                    <a:pt x="795" y="1280"/>
                    <a:pt x="581" y="1458"/>
                  </a:cubicBezTo>
                  <a:lnTo>
                    <a:pt x="536" y="1503"/>
                  </a:lnTo>
                  <a:cubicBezTo>
                    <a:pt x="313" y="1690"/>
                    <a:pt x="81" y="1887"/>
                    <a:pt x="1" y="2163"/>
                  </a:cubicBezTo>
                  <a:cubicBezTo>
                    <a:pt x="1" y="2181"/>
                    <a:pt x="1" y="2190"/>
                    <a:pt x="10" y="2190"/>
                  </a:cubicBezTo>
                  <a:lnTo>
                    <a:pt x="19" y="2190"/>
                  </a:lnTo>
                  <a:cubicBezTo>
                    <a:pt x="27" y="2190"/>
                    <a:pt x="36" y="2190"/>
                    <a:pt x="36" y="2181"/>
                  </a:cubicBezTo>
                  <a:cubicBezTo>
                    <a:pt x="117" y="1905"/>
                    <a:pt x="340" y="1717"/>
                    <a:pt x="563" y="1530"/>
                  </a:cubicBezTo>
                  <a:lnTo>
                    <a:pt x="607" y="1485"/>
                  </a:lnTo>
                  <a:cubicBezTo>
                    <a:pt x="821" y="1307"/>
                    <a:pt x="1036" y="1111"/>
                    <a:pt x="1169" y="843"/>
                  </a:cubicBezTo>
                  <a:cubicBezTo>
                    <a:pt x="1312" y="566"/>
                    <a:pt x="1339" y="254"/>
                    <a:pt x="1232" y="13"/>
                  </a:cubicBezTo>
                  <a:cubicBezTo>
                    <a:pt x="1225" y="7"/>
                    <a:pt x="1219" y="1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5968325" y="3318475"/>
              <a:ext cx="5150" cy="7700"/>
            </a:xfrm>
            <a:custGeom>
              <a:avLst/>
              <a:gdLst/>
              <a:ahLst/>
              <a:cxnLst/>
              <a:rect l="l" t="t" r="r" b="b"/>
              <a:pathLst>
                <a:path w="206" h="308" extrusionOk="0">
                  <a:moveTo>
                    <a:pt x="180" y="1"/>
                  </a:moveTo>
                  <a:cubicBezTo>
                    <a:pt x="174" y="1"/>
                    <a:pt x="170" y="7"/>
                    <a:pt x="170" y="14"/>
                  </a:cubicBezTo>
                  <a:lnTo>
                    <a:pt x="9" y="281"/>
                  </a:lnTo>
                  <a:cubicBezTo>
                    <a:pt x="0" y="290"/>
                    <a:pt x="0" y="299"/>
                    <a:pt x="9" y="308"/>
                  </a:cubicBezTo>
                  <a:lnTo>
                    <a:pt x="18" y="308"/>
                  </a:lnTo>
                  <a:cubicBezTo>
                    <a:pt x="27" y="308"/>
                    <a:pt x="36" y="308"/>
                    <a:pt x="36" y="299"/>
                  </a:cubicBezTo>
                  <a:lnTo>
                    <a:pt x="197" y="31"/>
                  </a:lnTo>
                  <a:cubicBezTo>
                    <a:pt x="206" y="23"/>
                    <a:pt x="197" y="5"/>
                    <a:pt x="188" y="5"/>
                  </a:cubicBezTo>
                  <a:cubicBezTo>
                    <a:pt x="185" y="2"/>
                    <a:pt x="183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5975450" y="3319925"/>
              <a:ext cx="5825" cy="10275"/>
            </a:xfrm>
            <a:custGeom>
              <a:avLst/>
              <a:gdLst/>
              <a:ahLst/>
              <a:cxnLst/>
              <a:rect l="l" t="t" r="r" b="b"/>
              <a:pathLst>
                <a:path w="233" h="411" extrusionOk="0">
                  <a:moveTo>
                    <a:pt x="215" y="0"/>
                  </a:moveTo>
                  <a:cubicBezTo>
                    <a:pt x="206" y="0"/>
                    <a:pt x="197" y="0"/>
                    <a:pt x="188" y="9"/>
                  </a:cubicBezTo>
                  <a:lnTo>
                    <a:pt x="10" y="384"/>
                  </a:lnTo>
                  <a:cubicBezTo>
                    <a:pt x="1" y="393"/>
                    <a:pt x="10" y="402"/>
                    <a:pt x="19" y="411"/>
                  </a:cubicBezTo>
                  <a:lnTo>
                    <a:pt x="28" y="411"/>
                  </a:lnTo>
                  <a:cubicBezTo>
                    <a:pt x="37" y="411"/>
                    <a:pt x="37" y="411"/>
                    <a:pt x="46" y="402"/>
                  </a:cubicBezTo>
                  <a:lnTo>
                    <a:pt x="224" y="27"/>
                  </a:lnTo>
                  <a:cubicBezTo>
                    <a:pt x="233" y="18"/>
                    <a:pt x="224" y="9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5985275" y="3317475"/>
              <a:ext cx="7150" cy="13625"/>
            </a:xfrm>
            <a:custGeom>
              <a:avLst/>
              <a:gdLst/>
              <a:ahLst/>
              <a:cxnLst/>
              <a:rect l="l" t="t" r="r" b="b"/>
              <a:pathLst>
                <a:path w="286" h="545" extrusionOk="0">
                  <a:moveTo>
                    <a:pt x="277" y="0"/>
                  </a:moveTo>
                  <a:cubicBezTo>
                    <a:pt x="268" y="0"/>
                    <a:pt x="250" y="0"/>
                    <a:pt x="250" y="9"/>
                  </a:cubicBezTo>
                  <a:lnTo>
                    <a:pt x="9" y="517"/>
                  </a:lnTo>
                  <a:cubicBezTo>
                    <a:pt x="0" y="526"/>
                    <a:pt x="9" y="535"/>
                    <a:pt x="18" y="544"/>
                  </a:cubicBezTo>
                  <a:lnTo>
                    <a:pt x="27" y="544"/>
                  </a:lnTo>
                  <a:cubicBezTo>
                    <a:pt x="36" y="544"/>
                    <a:pt x="36" y="544"/>
                    <a:pt x="45" y="535"/>
                  </a:cubicBezTo>
                  <a:lnTo>
                    <a:pt x="286" y="27"/>
                  </a:lnTo>
                  <a:cubicBezTo>
                    <a:pt x="286" y="18"/>
                    <a:pt x="286" y="9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5994425" y="3313275"/>
              <a:ext cx="11175" cy="18925"/>
            </a:xfrm>
            <a:custGeom>
              <a:avLst/>
              <a:gdLst/>
              <a:ahLst/>
              <a:cxnLst/>
              <a:rect l="l" t="t" r="r" b="b"/>
              <a:pathLst>
                <a:path w="447" h="757" extrusionOk="0">
                  <a:moveTo>
                    <a:pt x="424" y="1"/>
                  </a:moveTo>
                  <a:cubicBezTo>
                    <a:pt x="419" y="1"/>
                    <a:pt x="415" y="3"/>
                    <a:pt x="411" y="7"/>
                  </a:cubicBezTo>
                  <a:cubicBezTo>
                    <a:pt x="259" y="239"/>
                    <a:pt x="125" y="480"/>
                    <a:pt x="9" y="730"/>
                  </a:cubicBezTo>
                  <a:cubicBezTo>
                    <a:pt x="0" y="739"/>
                    <a:pt x="9" y="748"/>
                    <a:pt x="18" y="748"/>
                  </a:cubicBezTo>
                  <a:cubicBezTo>
                    <a:pt x="18" y="748"/>
                    <a:pt x="18" y="757"/>
                    <a:pt x="27" y="757"/>
                  </a:cubicBezTo>
                  <a:cubicBezTo>
                    <a:pt x="27" y="757"/>
                    <a:pt x="36" y="748"/>
                    <a:pt x="45" y="739"/>
                  </a:cubicBezTo>
                  <a:cubicBezTo>
                    <a:pt x="152" y="498"/>
                    <a:pt x="286" y="257"/>
                    <a:pt x="446" y="34"/>
                  </a:cubicBezTo>
                  <a:cubicBezTo>
                    <a:pt x="446" y="25"/>
                    <a:pt x="446" y="7"/>
                    <a:pt x="437" y="7"/>
                  </a:cubicBezTo>
                  <a:cubicBezTo>
                    <a:pt x="433" y="3"/>
                    <a:pt x="428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9"/>
            <p:cNvSpPr/>
            <p:nvPr/>
          </p:nvSpPr>
          <p:spPr>
            <a:xfrm>
              <a:off x="6006025" y="3304350"/>
              <a:ext cx="14725" cy="24950"/>
            </a:xfrm>
            <a:custGeom>
              <a:avLst/>
              <a:gdLst/>
              <a:ahLst/>
              <a:cxnLst/>
              <a:rect l="l" t="t" r="r" b="b"/>
              <a:pathLst>
                <a:path w="589" h="998" extrusionOk="0">
                  <a:moveTo>
                    <a:pt x="567" y="1"/>
                  </a:moveTo>
                  <a:cubicBezTo>
                    <a:pt x="562" y="1"/>
                    <a:pt x="558" y="3"/>
                    <a:pt x="553" y="8"/>
                  </a:cubicBezTo>
                  <a:cubicBezTo>
                    <a:pt x="348" y="311"/>
                    <a:pt x="161" y="632"/>
                    <a:pt x="9" y="971"/>
                  </a:cubicBezTo>
                  <a:cubicBezTo>
                    <a:pt x="0" y="980"/>
                    <a:pt x="9" y="989"/>
                    <a:pt x="18" y="998"/>
                  </a:cubicBezTo>
                  <a:lnTo>
                    <a:pt x="27" y="998"/>
                  </a:lnTo>
                  <a:cubicBezTo>
                    <a:pt x="36" y="998"/>
                    <a:pt x="36" y="989"/>
                    <a:pt x="45" y="989"/>
                  </a:cubicBezTo>
                  <a:cubicBezTo>
                    <a:pt x="196" y="650"/>
                    <a:pt x="375" y="329"/>
                    <a:pt x="589" y="34"/>
                  </a:cubicBezTo>
                  <a:cubicBezTo>
                    <a:pt x="589" y="25"/>
                    <a:pt x="589" y="17"/>
                    <a:pt x="580" y="8"/>
                  </a:cubicBezTo>
                  <a:cubicBezTo>
                    <a:pt x="575" y="3"/>
                    <a:pt x="571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9"/>
            <p:cNvSpPr/>
            <p:nvPr/>
          </p:nvSpPr>
          <p:spPr>
            <a:xfrm>
              <a:off x="6018500" y="3292700"/>
              <a:ext cx="18775" cy="33925"/>
            </a:xfrm>
            <a:custGeom>
              <a:avLst/>
              <a:gdLst/>
              <a:ahLst/>
              <a:cxnLst/>
              <a:rect l="l" t="t" r="r" b="b"/>
              <a:pathLst>
                <a:path w="751" h="1357" extrusionOk="0">
                  <a:moveTo>
                    <a:pt x="732" y="1"/>
                  </a:moveTo>
                  <a:cubicBezTo>
                    <a:pt x="723" y="1"/>
                    <a:pt x="714" y="1"/>
                    <a:pt x="714" y="10"/>
                  </a:cubicBezTo>
                  <a:cubicBezTo>
                    <a:pt x="447" y="429"/>
                    <a:pt x="206" y="875"/>
                    <a:pt x="10" y="1330"/>
                  </a:cubicBezTo>
                  <a:cubicBezTo>
                    <a:pt x="1" y="1339"/>
                    <a:pt x="10" y="1357"/>
                    <a:pt x="19" y="1357"/>
                  </a:cubicBezTo>
                  <a:lnTo>
                    <a:pt x="27" y="1357"/>
                  </a:lnTo>
                  <a:cubicBezTo>
                    <a:pt x="27" y="1357"/>
                    <a:pt x="36" y="1357"/>
                    <a:pt x="36" y="1348"/>
                  </a:cubicBezTo>
                  <a:cubicBezTo>
                    <a:pt x="242" y="893"/>
                    <a:pt x="473" y="447"/>
                    <a:pt x="741" y="28"/>
                  </a:cubicBezTo>
                  <a:cubicBezTo>
                    <a:pt x="750" y="19"/>
                    <a:pt x="741" y="10"/>
                    <a:pt x="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6038350" y="3280275"/>
              <a:ext cx="13850" cy="26725"/>
            </a:xfrm>
            <a:custGeom>
              <a:avLst/>
              <a:gdLst/>
              <a:ahLst/>
              <a:cxnLst/>
              <a:rect l="l" t="t" r="r" b="b"/>
              <a:pathLst>
                <a:path w="554" h="1069" extrusionOk="0">
                  <a:moveTo>
                    <a:pt x="531" y="0"/>
                  </a:moveTo>
                  <a:cubicBezTo>
                    <a:pt x="527" y="0"/>
                    <a:pt x="523" y="3"/>
                    <a:pt x="518" y="7"/>
                  </a:cubicBezTo>
                  <a:cubicBezTo>
                    <a:pt x="313" y="337"/>
                    <a:pt x="143" y="685"/>
                    <a:pt x="1" y="1042"/>
                  </a:cubicBezTo>
                  <a:cubicBezTo>
                    <a:pt x="1" y="1051"/>
                    <a:pt x="1" y="1060"/>
                    <a:pt x="10" y="1069"/>
                  </a:cubicBezTo>
                  <a:lnTo>
                    <a:pt x="18" y="1069"/>
                  </a:lnTo>
                  <a:cubicBezTo>
                    <a:pt x="27" y="1069"/>
                    <a:pt x="36" y="1060"/>
                    <a:pt x="36" y="1051"/>
                  </a:cubicBezTo>
                  <a:cubicBezTo>
                    <a:pt x="179" y="703"/>
                    <a:pt x="349" y="355"/>
                    <a:pt x="554" y="25"/>
                  </a:cubicBezTo>
                  <a:cubicBezTo>
                    <a:pt x="554" y="16"/>
                    <a:pt x="554" y="7"/>
                    <a:pt x="545" y="7"/>
                  </a:cubicBezTo>
                  <a:cubicBezTo>
                    <a:pt x="540" y="3"/>
                    <a:pt x="536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6002450" y="3235950"/>
              <a:ext cx="23450" cy="15975"/>
            </a:xfrm>
            <a:custGeom>
              <a:avLst/>
              <a:gdLst/>
              <a:ahLst/>
              <a:cxnLst/>
              <a:rect l="l" t="t" r="r" b="b"/>
              <a:pathLst>
                <a:path w="938" h="639" extrusionOk="0">
                  <a:moveTo>
                    <a:pt x="205" y="1"/>
                  </a:moveTo>
                  <a:cubicBezTo>
                    <a:pt x="139" y="1"/>
                    <a:pt x="75" y="6"/>
                    <a:pt x="18" y="14"/>
                  </a:cubicBezTo>
                  <a:cubicBezTo>
                    <a:pt x="9" y="14"/>
                    <a:pt x="0" y="23"/>
                    <a:pt x="0" y="32"/>
                  </a:cubicBezTo>
                  <a:cubicBezTo>
                    <a:pt x="0" y="41"/>
                    <a:pt x="9" y="49"/>
                    <a:pt x="27" y="49"/>
                  </a:cubicBezTo>
                  <a:cubicBezTo>
                    <a:pt x="83" y="42"/>
                    <a:pt x="145" y="36"/>
                    <a:pt x="211" y="36"/>
                  </a:cubicBezTo>
                  <a:cubicBezTo>
                    <a:pt x="367" y="36"/>
                    <a:pt x="540" y="68"/>
                    <a:pt x="678" y="174"/>
                  </a:cubicBezTo>
                  <a:cubicBezTo>
                    <a:pt x="812" y="281"/>
                    <a:pt x="901" y="451"/>
                    <a:pt x="901" y="620"/>
                  </a:cubicBezTo>
                  <a:cubicBezTo>
                    <a:pt x="901" y="629"/>
                    <a:pt x="910" y="638"/>
                    <a:pt x="919" y="638"/>
                  </a:cubicBezTo>
                  <a:cubicBezTo>
                    <a:pt x="928" y="638"/>
                    <a:pt x="937" y="629"/>
                    <a:pt x="937" y="620"/>
                  </a:cubicBezTo>
                  <a:cubicBezTo>
                    <a:pt x="937" y="442"/>
                    <a:pt x="848" y="255"/>
                    <a:pt x="696" y="148"/>
                  </a:cubicBezTo>
                  <a:cubicBezTo>
                    <a:pt x="550" y="34"/>
                    <a:pt x="36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6009575" y="3232550"/>
              <a:ext cx="3600" cy="3975"/>
            </a:xfrm>
            <a:custGeom>
              <a:avLst/>
              <a:gdLst/>
              <a:ahLst/>
              <a:cxnLst/>
              <a:rect l="l" t="t" r="r" b="b"/>
              <a:pathLst>
                <a:path w="144" h="159" extrusionOk="0">
                  <a:moveTo>
                    <a:pt x="121" y="0"/>
                  </a:moveTo>
                  <a:cubicBezTo>
                    <a:pt x="117" y="0"/>
                    <a:pt x="112" y="3"/>
                    <a:pt x="108" y="7"/>
                  </a:cubicBezTo>
                  <a:lnTo>
                    <a:pt x="10" y="132"/>
                  </a:lnTo>
                  <a:cubicBezTo>
                    <a:pt x="1" y="132"/>
                    <a:pt x="1" y="150"/>
                    <a:pt x="10" y="150"/>
                  </a:cubicBezTo>
                  <a:cubicBezTo>
                    <a:pt x="10" y="159"/>
                    <a:pt x="19" y="159"/>
                    <a:pt x="19" y="159"/>
                  </a:cubicBezTo>
                  <a:cubicBezTo>
                    <a:pt x="28" y="159"/>
                    <a:pt x="28" y="159"/>
                    <a:pt x="37" y="150"/>
                  </a:cubicBezTo>
                  <a:lnTo>
                    <a:pt x="144" y="34"/>
                  </a:lnTo>
                  <a:cubicBezTo>
                    <a:pt x="144" y="25"/>
                    <a:pt x="144" y="7"/>
                    <a:pt x="135" y="7"/>
                  </a:cubicBezTo>
                  <a:cubicBezTo>
                    <a:pt x="130" y="3"/>
                    <a:pt x="126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6014050" y="3232175"/>
              <a:ext cx="3575" cy="5250"/>
            </a:xfrm>
            <a:custGeom>
              <a:avLst/>
              <a:gdLst/>
              <a:ahLst/>
              <a:cxnLst/>
              <a:rect l="l" t="t" r="r" b="b"/>
              <a:pathLst>
                <a:path w="143" h="210" extrusionOk="0">
                  <a:moveTo>
                    <a:pt x="126" y="1"/>
                  </a:moveTo>
                  <a:cubicBezTo>
                    <a:pt x="120" y="1"/>
                    <a:pt x="114" y="7"/>
                    <a:pt x="107" y="13"/>
                  </a:cubicBezTo>
                  <a:lnTo>
                    <a:pt x="9" y="183"/>
                  </a:lnTo>
                  <a:cubicBezTo>
                    <a:pt x="0" y="192"/>
                    <a:pt x="0" y="200"/>
                    <a:pt x="9" y="209"/>
                  </a:cubicBezTo>
                  <a:lnTo>
                    <a:pt x="27" y="209"/>
                  </a:lnTo>
                  <a:cubicBezTo>
                    <a:pt x="27" y="209"/>
                    <a:pt x="36" y="209"/>
                    <a:pt x="36" y="200"/>
                  </a:cubicBezTo>
                  <a:lnTo>
                    <a:pt x="143" y="31"/>
                  </a:lnTo>
                  <a:cubicBezTo>
                    <a:pt x="143" y="22"/>
                    <a:pt x="143" y="4"/>
                    <a:pt x="134" y="4"/>
                  </a:cubicBezTo>
                  <a:cubicBezTo>
                    <a:pt x="131" y="2"/>
                    <a:pt x="129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6019400" y="3231200"/>
              <a:ext cx="5150" cy="7775"/>
            </a:xfrm>
            <a:custGeom>
              <a:avLst/>
              <a:gdLst/>
              <a:ahLst/>
              <a:cxnLst/>
              <a:rect l="l" t="t" r="r" b="b"/>
              <a:pathLst>
                <a:path w="206" h="311" extrusionOk="0">
                  <a:moveTo>
                    <a:pt x="174" y="1"/>
                  </a:moveTo>
                  <a:cubicBezTo>
                    <a:pt x="170" y="1"/>
                    <a:pt x="165" y="3"/>
                    <a:pt x="161" y="8"/>
                  </a:cubicBezTo>
                  <a:lnTo>
                    <a:pt x="9" y="284"/>
                  </a:lnTo>
                  <a:cubicBezTo>
                    <a:pt x="0" y="293"/>
                    <a:pt x="9" y="302"/>
                    <a:pt x="18" y="311"/>
                  </a:cubicBezTo>
                  <a:lnTo>
                    <a:pt x="27" y="311"/>
                  </a:lnTo>
                  <a:cubicBezTo>
                    <a:pt x="27" y="311"/>
                    <a:pt x="36" y="311"/>
                    <a:pt x="36" y="302"/>
                  </a:cubicBezTo>
                  <a:lnTo>
                    <a:pt x="197" y="25"/>
                  </a:lnTo>
                  <a:cubicBezTo>
                    <a:pt x="206" y="16"/>
                    <a:pt x="197" y="8"/>
                    <a:pt x="188" y="8"/>
                  </a:cubicBezTo>
                  <a:cubicBezTo>
                    <a:pt x="183" y="3"/>
                    <a:pt x="179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6022525" y="3234100"/>
              <a:ext cx="7375" cy="9575"/>
            </a:xfrm>
            <a:custGeom>
              <a:avLst/>
              <a:gdLst/>
              <a:ahLst/>
              <a:cxnLst/>
              <a:rect l="l" t="t" r="r" b="b"/>
              <a:pathLst>
                <a:path w="295" h="383" extrusionOk="0">
                  <a:moveTo>
                    <a:pt x="281" y="1"/>
                  </a:moveTo>
                  <a:cubicBezTo>
                    <a:pt x="277" y="1"/>
                    <a:pt x="272" y="3"/>
                    <a:pt x="268" y="8"/>
                  </a:cubicBezTo>
                  <a:cubicBezTo>
                    <a:pt x="161" y="106"/>
                    <a:pt x="72" y="222"/>
                    <a:pt x="9" y="355"/>
                  </a:cubicBezTo>
                  <a:cubicBezTo>
                    <a:pt x="0" y="364"/>
                    <a:pt x="9" y="373"/>
                    <a:pt x="18" y="382"/>
                  </a:cubicBezTo>
                  <a:lnTo>
                    <a:pt x="27" y="382"/>
                  </a:lnTo>
                  <a:cubicBezTo>
                    <a:pt x="36" y="382"/>
                    <a:pt x="36" y="382"/>
                    <a:pt x="45" y="373"/>
                  </a:cubicBezTo>
                  <a:cubicBezTo>
                    <a:pt x="107" y="248"/>
                    <a:pt x="188" y="132"/>
                    <a:pt x="295" y="34"/>
                  </a:cubicBezTo>
                  <a:cubicBezTo>
                    <a:pt x="295" y="25"/>
                    <a:pt x="295" y="16"/>
                    <a:pt x="295" y="8"/>
                  </a:cubicBezTo>
                  <a:cubicBezTo>
                    <a:pt x="290" y="3"/>
                    <a:pt x="286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6024975" y="3233725"/>
              <a:ext cx="10275" cy="14625"/>
            </a:xfrm>
            <a:custGeom>
              <a:avLst/>
              <a:gdLst/>
              <a:ahLst/>
              <a:cxnLst/>
              <a:rect l="l" t="t" r="r" b="b"/>
              <a:pathLst>
                <a:path w="411" h="585" extrusionOk="0">
                  <a:moveTo>
                    <a:pt x="394" y="1"/>
                  </a:moveTo>
                  <a:cubicBezTo>
                    <a:pt x="388" y="1"/>
                    <a:pt x="381" y="7"/>
                    <a:pt x="375" y="14"/>
                  </a:cubicBezTo>
                  <a:lnTo>
                    <a:pt x="0" y="558"/>
                  </a:lnTo>
                  <a:cubicBezTo>
                    <a:pt x="0" y="567"/>
                    <a:pt x="0" y="576"/>
                    <a:pt x="9" y="585"/>
                  </a:cubicBezTo>
                  <a:lnTo>
                    <a:pt x="18" y="585"/>
                  </a:lnTo>
                  <a:cubicBezTo>
                    <a:pt x="27" y="585"/>
                    <a:pt x="36" y="585"/>
                    <a:pt x="36" y="576"/>
                  </a:cubicBezTo>
                  <a:lnTo>
                    <a:pt x="411" y="31"/>
                  </a:lnTo>
                  <a:cubicBezTo>
                    <a:pt x="411" y="23"/>
                    <a:pt x="411" y="14"/>
                    <a:pt x="402" y="5"/>
                  </a:cubicBezTo>
                  <a:cubicBezTo>
                    <a:pt x="399" y="2"/>
                    <a:pt x="39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6028775" y="3236425"/>
              <a:ext cx="9150" cy="13275"/>
            </a:xfrm>
            <a:custGeom>
              <a:avLst/>
              <a:gdLst/>
              <a:ahLst/>
              <a:cxnLst/>
              <a:rect l="l" t="t" r="r" b="b"/>
              <a:pathLst>
                <a:path w="366" h="531" extrusionOk="0">
                  <a:moveTo>
                    <a:pt x="347" y="0"/>
                  </a:moveTo>
                  <a:cubicBezTo>
                    <a:pt x="339" y="0"/>
                    <a:pt x="330" y="6"/>
                    <a:pt x="330" y="13"/>
                  </a:cubicBezTo>
                  <a:cubicBezTo>
                    <a:pt x="232" y="182"/>
                    <a:pt x="125" y="343"/>
                    <a:pt x="9" y="503"/>
                  </a:cubicBezTo>
                  <a:cubicBezTo>
                    <a:pt x="0" y="512"/>
                    <a:pt x="0" y="521"/>
                    <a:pt x="9" y="530"/>
                  </a:cubicBezTo>
                  <a:lnTo>
                    <a:pt x="36" y="530"/>
                  </a:lnTo>
                  <a:cubicBezTo>
                    <a:pt x="152" y="369"/>
                    <a:pt x="259" y="200"/>
                    <a:pt x="357" y="30"/>
                  </a:cubicBezTo>
                  <a:cubicBezTo>
                    <a:pt x="366" y="22"/>
                    <a:pt x="366" y="4"/>
                    <a:pt x="357" y="4"/>
                  </a:cubicBezTo>
                  <a:cubicBezTo>
                    <a:pt x="354" y="1"/>
                    <a:pt x="351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6035450" y="3239975"/>
              <a:ext cx="4700" cy="6600"/>
            </a:xfrm>
            <a:custGeom>
              <a:avLst/>
              <a:gdLst/>
              <a:ahLst/>
              <a:cxnLst/>
              <a:rect l="l" t="t" r="r" b="b"/>
              <a:pathLst>
                <a:path w="188" h="264" extrusionOk="0">
                  <a:moveTo>
                    <a:pt x="171" y="1"/>
                  </a:moveTo>
                  <a:cubicBezTo>
                    <a:pt x="165" y="1"/>
                    <a:pt x="159" y="7"/>
                    <a:pt x="152" y="13"/>
                  </a:cubicBezTo>
                  <a:cubicBezTo>
                    <a:pt x="117" y="94"/>
                    <a:pt x="72" y="165"/>
                    <a:pt x="10" y="227"/>
                  </a:cubicBezTo>
                  <a:cubicBezTo>
                    <a:pt x="1" y="236"/>
                    <a:pt x="1" y="245"/>
                    <a:pt x="10" y="254"/>
                  </a:cubicBezTo>
                  <a:cubicBezTo>
                    <a:pt x="18" y="254"/>
                    <a:pt x="18" y="263"/>
                    <a:pt x="27" y="263"/>
                  </a:cubicBezTo>
                  <a:cubicBezTo>
                    <a:pt x="27" y="263"/>
                    <a:pt x="36" y="254"/>
                    <a:pt x="36" y="254"/>
                  </a:cubicBezTo>
                  <a:cubicBezTo>
                    <a:pt x="99" y="183"/>
                    <a:pt x="152" y="112"/>
                    <a:pt x="188" y="22"/>
                  </a:cubicBezTo>
                  <a:cubicBezTo>
                    <a:pt x="188" y="13"/>
                    <a:pt x="188" y="4"/>
                    <a:pt x="179" y="4"/>
                  </a:cubicBezTo>
                  <a:cubicBezTo>
                    <a:pt x="176" y="2"/>
                    <a:pt x="174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6003350" y="3272550"/>
              <a:ext cx="2900" cy="5250"/>
            </a:xfrm>
            <a:custGeom>
              <a:avLst/>
              <a:gdLst/>
              <a:ahLst/>
              <a:cxnLst/>
              <a:rect l="l" t="t" r="r" b="b"/>
              <a:pathLst>
                <a:path w="116" h="210" extrusionOk="0">
                  <a:moveTo>
                    <a:pt x="91" y="0"/>
                  </a:moveTo>
                  <a:cubicBezTo>
                    <a:pt x="85" y="0"/>
                    <a:pt x="80" y="7"/>
                    <a:pt x="80" y="13"/>
                  </a:cubicBezTo>
                  <a:cubicBezTo>
                    <a:pt x="54" y="75"/>
                    <a:pt x="27" y="129"/>
                    <a:pt x="0" y="182"/>
                  </a:cubicBezTo>
                  <a:cubicBezTo>
                    <a:pt x="0" y="191"/>
                    <a:pt x="0" y="209"/>
                    <a:pt x="9" y="209"/>
                  </a:cubicBezTo>
                  <a:lnTo>
                    <a:pt x="18" y="209"/>
                  </a:lnTo>
                  <a:cubicBezTo>
                    <a:pt x="27" y="209"/>
                    <a:pt x="27" y="209"/>
                    <a:pt x="36" y="200"/>
                  </a:cubicBezTo>
                  <a:cubicBezTo>
                    <a:pt x="62" y="147"/>
                    <a:pt x="89" y="84"/>
                    <a:pt x="116" y="31"/>
                  </a:cubicBezTo>
                  <a:cubicBezTo>
                    <a:pt x="116" y="22"/>
                    <a:pt x="116" y="4"/>
                    <a:pt x="98" y="4"/>
                  </a:cubicBezTo>
                  <a:cubicBezTo>
                    <a:pt x="96" y="1"/>
                    <a:pt x="9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6007800" y="3271300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25" y="0"/>
                  </a:moveTo>
                  <a:cubicBezTo>
                    <a:pt x="116" y="0"/>
                    <a:pt x="108" y="0"/>
                    <a:pt x="99" y="9"/>
                  </a:cubicBezTo>
                  <a:lnTo>
                    <a:pt x="9" y="223"/>
                  </a:lnTo>
                  <a:cubicBezTo>
                    <a:pt x="0" y="232"/>
                    <a:pt x="9" y="241"/>
                    <a:pt x="18" y="250"/>
                  </a:cubicBezTo>
                  <a:lnTo>
                    <a:pt x="27" y="250"/>
                  </a:lnTo>
                  <a:cubicBezTo>
                    <a:pt x="27" y="250"/>
                    <a:pt x="36" y="250"/>
                    <a:pt x="45" y="241"/>
                  </a:cubicBezTo>
                  <a:lnTo>
                    <a:pt x="134" y="27"/>
                  </a:lnTo>
                  <a:cubicBezTo>
                    <a:pt x="143" y="18"/>
                    <a:pt x="134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6013600" y="3269650"/>
              <a:ext cx="3150" cy="6575"/>
            </a:xfrm>
            <a:custGeom>
              <a:avLst/>
              <a:gdLst/>
              <a:ahLst/>
              <a:cxnLst/>
              <a:rect l="l" t="t" r="r" b="b"/>
              <a:pathLst>
                <a:path w="126" h="263" extrusionOk="0">
                  <a:moveTo>
                    <a:pt x="98" y="0"/>
                  </a:moveTo>
                  <a:cubicBezTo>
                    <a:pt x="90" y="0"/>
                    <a:pt x="81" y="7"/>
                    <a:pt x="81" y="13"/>
                  </a:cubicBezTo>
                  <a:cubicBezTo>
                    <a:pt x="72" y="93"/>
                    <a:pt x="45" y="165"/>
                    <a:pt x="0" y="236"/>
                  </a:cubicBezTo>
                  <a:cubicBezTo>
                    <a:pt x="0" y="245"/>
                    <a:pt x="0" y="254"/>
                    <a:pt x="9" y="263"/>
                  </a:cubicBezTo>
                  <a:lnTo>
                    <a:pt x="18" y="263"/>
                  </a:lnTo>
                  <a:cubicBezTo>
                    <a:pt x="27" y="263"/>
                    <a:pt x="27" y="263"/>
                    <a:pt x="36" y="254"/>
                  </a:cubicBezTo>
                  <a:cubicBezTo>
                    <a:pt x="81" y="182"/>
                    <a:pt x="107" y="102"/>
                    <a:pt x="116" y="22"/>
                  </a:cubicBezTo>
                  <a:cubicBezTo>
                    <a:pt x="125" y="13"/>
                    <a:pt x="116" y="4"/>
                    <a:pt x="107" y="4"/>
                  </a:cubicBezTo>
                  <a:cubicBezTo>
                    <a:pt x="105" y="1"/>
                    <a:pt x="101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6019625" y="3267500"/>
              <a:ext cx="2250" cy="5600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72" y="1"/>
                  </a:moveTo>
                  <a:cubicBezTo>
                    <a:pt x="63" y="1"/>
                    <a:pt x="54" y="10"/>
                    <a:pt x="54" y="19"/>
                  </a:cubicBezTo>
                  <a:cubicBezTo>
                    <a:pt x="54" y="81"/>
                    <a:pt x="36" y="143"/>
                    <a:pt x="9" y="197"/>
                  </a:cubicBezTo>
                  <a:cubicBezTo>
                    <a:pt x="0" y="206"/>
                    <a:pt x="9" y="215"/>
                    <a:pt x="18" y="215"/>
                  </a:cubicBezTo>
                  <a:cubicBezTo>
                    <a:pt x="18" y="224"/>
                    <a:pt x="18" y="224"/>
                    <a:pt x="27" y="224"/>
                  </a:cubicBezTo>
                  <a:cubicBezTo>
                    <a:pt x="36" y="224"/>
                    <a:pt x="36" y="215"/>
                    <a:pt x="45" y="215"/>
                  </a:cubicBezTo>
                  <a:cubicBezTo>
                    <a:pt x="72" y="152"/>
                    <a:pt x="89" y="81"/>
                    <a:pt x="89" y="19"/>
                  </a:cubicBezTo>
                  <a:cubicBezTo>
                    <a:pt x="89" y="10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5955600" y="3281250"/>
              <a:ext cx="2700" cy="8150"/>
            </a:xfrm>
            <a:custGeom>
              <a:avLst/>
              <a:gdLst/>
              <a:ahLst/>
              <a:cxnLst/>
              <a:rect l="l" t="t" r="r" b="b"/>
              <a:pathLst>
                <a:path w="108" h="326" extrusionOk="0">
                  <a:moveTo>
                    <a:pt x="82" y="0"/>
                  </a:moveTo>
                  <a:cubicBezTo>
                    <a:pt x="76" y="0"/>
                    <a:pt x="70" y="6"/>
                    <a:pt x="63" y="13"/>
                  </a:cubicBezTo>
                  <a:cubicBezTo>
                    <a:pt x="28" y="102"/>
                    <a:pt x="10" y="200"/>
                    <a:pt x="1" y="298"/>
                  </a:cubicBezTo>
                  <a:cubicBezTo>
                    <a:pt x="1" y="316"/>
                    <a:pt x="10" y="325"/>
                    <a:pt x="19" y="325"/>
                  </a:cubicBezTo>
                  <a:cubicBezTo>
                    <a:pt x="28" y="325"/>
                    <a:pt x="37" y="316"/>
                    <a:pt x="37" y="307"/>
                  </a:cubicBezTo>
                  <a:cubicBezTo>
                    <a:pt x="46" y="209"/>
                    <a:pt x="63" y="111"/>
                    <a:pt x="99" y="22"/>
                  </a:cubicBezTo>
                  <a:cubicBezTo>
                    <a:pt x="108" y="13"/>
                    <a:pt x="99" y="4"/>
                    <a:pt x="90" y="4"/>
                  </a:cubicBezTo>
                  <a:cubicBezTo>
                    <a:pt x="88" y="1"/>
                    <a:pt x="85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5959625" y="3277775"/>
              <a:ext cx="3375" cy="9150"/>
            </a:xfrm>
            <a:custGeom>
              <a:avLst/>
              <a:gdLst/>
              <a:ahLst/>
              <a:cxnLst/>
              <a:rect l="l" t="t" r="r" b="b"/>
              <a:pathLst>
                <a:path w="135" h="366" extrusionOk="0">
                  <a:moveTo>
                    <a:pt x="116" y="0"/>
                  </a:moveTo>
                  <a:cubicBezTo>
                    <a:pt x="108" y="0"/>
                    <a:pt x="99" y="9"/>
                    <a:pt x="90" y="18"/>
                  </a:cubicBezTo>
                  <a:lnTo>
                    <a:pt x="1" y="339"/>
                  </a:lnTo>
                  <a:cubicBezTo>
                    <a:pt x="1" y="348"/>
                    <a:pt x="9" y="357"/>
                    <a:pt x="18" y="366"/>
                  </a:cubicBezTo>
                  <a:cubicBezTo>
                    <a:pt x="27" y="366"/>
                    <a:pt x="36" y="357"/>
                    <a:pt x="36" y="348"/>
                  </a:cubicBezTo>
                  <a:lnTo>
                    <a:pt x="125" y="27"/>
                  </a:lnTo>
                  <a:cubicBezTo>
                    <a:pt x="134" y="18"/>
                    <a:pt x="125" y="9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5964750" y="3274650"/>
              <a:ext cx="3150" cy="7825"/>
            </a:xfrm>
            <a:custGeom>
              <a:avLst/>
              <a:gdLst/>
              <a:ahLst/>
              <a:cxnLst/>
              <a:rect l="l" t="t" r="r" b="b"/>
              <a:pathLst>
                <a:path w="126" h="313" extrusionOk="0">
                  <a:moveTo>
                    <a:pt x="108" y="0"/>
                  </a:moveTo>
                  <a:cubicBezTo>
                    <a:pt x="99" y="0"/>
                    <a:pt x="90" y="9"/>
                    <a:pt x="90" y="18"/>
                  </a:cubicBezTo>
                  <a:lnTo>
                    <a:pt x="10" y="295"/>
                  </a:lnTo>
                  <a:cubicBezTo>
                    <a:pt x="1" y="304"/>
                    <a:pt x="10" y="312"/>
                    <a:pt x="19" y="312"/>
                  </a:cubicBezTo>
                  <a:lnTo>
                    <a:pt x="27" y="312"/>
                  </a:lnTo>
                  <a:cubicBezTo>
                    <a:pt x="36" y="312"/>
                    <a:pt x="36" y="312"/>
                    <a:pt x="45" y="304"/>
                  </a:cubicBezTo>
                  <a:lnTo>
                    <a:pt x="126" y="27"/>
                  </a:lnTo>
                  <a:cubicBezTo>
                    <a:pt x="126" y="18"/>
                    <a:pt x="117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5970100" y="3270625"/>
              <a:ext cx="2925" cy="7825"/>
            </a:xfrm>
            <a:custGeom>
              <a:avLst/>
              <a:gdLst/>
              <a:ahLst/>
              <a:cxnLst/>
              <a:rect l="l" t="t" r="r" b="b"/>
              <a:pathLst>
                <a:path w="117" h="313" extrusionOk="0">
                  <a:moveTo>
                    <a:pt x="99" y="1"/>
                  </a:moveTo>
                  <a:cubicBezTo>
                    <a:pt x="90" y="1"/>
                    <a:pt x="81" y="10"/>
                    <a:pt x="81" y="18"/>
                  </a:cubicBezTo>
                  <a:lnTo>
                    <a:pt x="1" y="286"/>
                  </a:lnTo>
                  <a:cubicBezTo>
                    <a:pt x="1" y="304"/>
                    <a:pt x="1" y="313"/>
                    <a:pt x="10" y="313"/>
                  </a:cubicBezTo>
                  <a:lnTo>
                    <a:pt x="19" y="313"/>
                  </a:lnTo>
                  <a:cubicBezTo>
                    <a:pt x="28" y="313"/>
                    <a:pt x="36" y="304"/>
                    <a:pt x="36" y="304"/>
                  </a:cubicBezTo>
                  <a:lnTo>
                    <a:pt x="117" y="27"/>
                  </a:lnTo>
                  <a:cubicBezTo>
                    <a:pt x="117" y="18"/>
                    <a:pt x="108" y="10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5975450" y="3267850"/>
              <a:ext cx="2700" cy="5025"/>
            </a:xfrm>
            <a:custGeom>
              <a:avLst/>
              <a:gdLst/>
              <a:ahLst/>
              <a:cxnLst/>
              <a:rect l="l" t="t" r="r" b="b"/>
              <a:pathLst>
                <a:path w="108" h="201" extrusionOk="0">
                  <a:moveTo>
                    <a:pt x="82" y="1"/>
                  </a:moveTo>
                  <a:cubicBezTo>
                    <a:pt x="76" y="1"/>
                    <a:pt x="70" y="7"/>
                    <a:pt x="63" y="14"/>
                  </a:cubicBezTo>
                  <a:lnTo>
                    <a:pt x="1" y="174"/>
                  </a:lnTo>
                  <a:cubicBezTo>
                    <a:pt x="1" y="183"/>
                    <a:pt x="10" y="201"/>
                    <a:pt x="19" y="201"/>
                  </a:cubicBezTo>
                  <a:cubicBezTo>
                    <a:pt x="28" y="201"/>
                    <a:pt x="37" y="201"/>
                    <a:pt x="37" y="192"/>
                  </a:cubicBezTo>
                  <a:lnTo>
                    <a:pt x="99" y="22"/>
                  </a:lnTo>
                  <a:cubicBezTo>
                    <a:pt x="108" y="14"/>
                    <a:pt x="99" y="5"/>
                    <a:pt x="90" y="5"/>
                  </a:cubicBezTo>
                  <a:cubicBezTo>
                    <a:pt x="87" y="2"/>
                    <a:pt x="8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6028975" y="3275975"/>
              <a:ext cx="54900" cy="72525"/>
            </a:xfrm>
            <a:custGeom>
              <a:avLst/>
              <a:gdLst/>
              <a:ahLst/>
              <a:cxnLst/>
              <a:rect l="l" t="t" r="r" b="b"/>
              <a:pathLst>
                <a:path w="2196" h="2901" extrusionOk="0">
                  <a:moveTo>
                    <a:pt x="2080" y="1"/>
                  </a:moveTo>
                  <a:cubicBezTo>
                    <a:pt x="2160" y="572"/>
                    <a:pt x="1946" y="1205"/>
                    <a:pt x="1500" y="1731"/>
                  </a:cubicBezTo>
                  <a:cubicBezTo>
                    <a:pt x="1089" y="2213"/>
                    <a:pt x="536" y="2561"/>
                    <a:pt x="1" y="2864"/>
                  </a:cubicBezTo>
                  <a:lnTo>
                    <a:pt x="19" y="2900"/>
                  </a:lnTo>
                  <a:cubicBezTo>
                    <a:pt x="554" y="2597"/>
                    <a:pt x="1107" y="2240"/>
                    <a:pt x="1526" y="1758"/>
                  </a:cubicBezTo>
                  <a:cubicBezTo>
                    <a:pt x="1981" y="1214"/>
                    <a:pt x="2196" y="58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2" name="Google Shape;2112;p9"/>
          <p:cNvGrpSpPr/>
          <p:nvPr/>
        </p:nvGrpSpPr>
        <p:grpSpPr>
          <a:xfrm rot="-9673373" flipH="1">
            <a:off x="8355184" y="1018438"/>
            <a:ext cx="419956" cy="347257"/>
            <a:chOff x="5942000" y="3231200"/>
            <a:chExt cx="141875" cy="117300"/>
          </a:xfrm>
        </p:grpSpPr>
        <p:sp>
          <p:nvSpPr>
            <p:cNvPr id="2113" name="Google Shape;2113;p9"/>
            <p:cNvSpPr/>
            <p:nvPr/>
          </p:nvSpPr>
          <p:spPr>
            <a:xfrm>
              <a:off x="5956725" y="3252125"/>
              <a:ext cx="107975" cy="81975"/>
            </a:xfrm>
            <a:custGeom>
              <a:avLst/>
              <a:gdLst/>
              <a:ahLst/>
              <a:cxnLst/>
              <a:rect l="l" t="t" r="r" b="b"/>
              <a:pathLst>
                <a:path w="4319" h="3279" extrusionOk="0">
                  <a:moveTo>
                    <a:pt x="4122" y="0"/>
                  </a:moveTo>
                  <a:cubicBezTo>
                    <a:pt x="4131" y="205"/>
                    <a:pt x="4042" y="446"/>
                    <a:pt x="3953" y="607"/>
                  </a:cubicBezTo>
                  <a:cubicBezTo>
                    <a:pt x="3685" y="1071"/>
                    <a:pt x="3319" y="1499"/>
                    <a:pt x="2873" y="1793"/>
                  </a:cubicBezTo>
                  <a:cubicBezTo>
                    <a:pt x="2436" y="2088"/>
                    <a:pt x="1999" y="2329"/>
                    <a:pt x="1499" y="2507"/>
                  </a:cubicBezTo>
                  <a:cubicBezTo>
                    <a:pt x="1241" y="2605"/>
                    <a:pt x="919" y="2659"/>
                    <a:pt x="643" y="2668"/>
                  </a:cubicBezTo>
                  <a:cubicBezTo>
                    <a:pt x="420" y="2668"/>
                    <a:pt x="179" y="2614"/>
                    <a:pt x="1" y="2489"/>
                  </a:cubicBezTo>
                  <a:lnTo>
                    <a:pt x="1" y="2489"/>
                  </a:lnTo>
                  <a:cubicBezTo>
                    <a:pt x="18" y="2534"/>
                    <a:pt x="36" y="2587"/>
                    <a:pt x="54" y="2632"/>
                  </a:cubicBezTo>
                  <a:cubicBezTo>
                    <a:pt x="206" y="2926"/>
                    <a:pt x="527" y="3149"/>
                    <a:pt x="857" y="3221"/>
                  </a:cubicBezTo>
                  <a:cubicBezTo>
                    <a:pt x="1036" y="3261"/>
                    <a:pt x="1218" y="3278"/>
                    <a:pt x="1402" y="3278"/>
                  </a:cubicBezTo>
                  <a:cubicBezTo>
                    <a:pt x="1547" y="3278"/>
                    <a:pt x="1693" y="3267"/>
                    <a:pt x="1838" y="3247"/>
                  </a:cubicBezTo>
                  <a:cubicBezTo>
                    <a:pt x="2070" y="3212"/>
                    <a:pt x="2329" y="3131"/>
                    <a:pt x="2552" y="3042"/>
                  </a:cubicBezTo>
                  <a:cubicBezTo>
                    <a:pt x="3176" y="2810"/>
                    <a:pt x="3649" y="2364"/>
                    <a:pt x="3979" y="1784"/>
                  </a:cubicBezTo>
                  <a:cubicBezTo>
                    <a:pt x="4158" y="1481"/>
                    <a:pt x="4300" y="1026"/>
                    <a:pt x="4309" y="669"/>
                  </a:cubicBezTo>
                  <a:cubicBezTo>
                    <a:pt x="4318" y="437"/>
                    <a:pt x="4256" y="196"/>
                    <a:pt x="4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5951600" y="3252125"/>
              <a:ext cx="114200" cy="84775"/>
            </a:xfrm>
            <a:custGeom>
              <a:avLst/>
              <a:gdLst/>
              <a:ahLst/>
              <a:cxnLst/>
              <a:rect l="l" t="t" r="r" b="b"/>
              <a:pathLst>
                <a:path w="4568" h="3391" extrusionOk="0">
                  <a:moveTo>
                    <a:pt x="4327" y="0"/>
                  </a:moveTo>
                  <a:cubicBezTo>
                    <a:pt x="4327" y="0"/>
                    <a:pt x="4327" y="0"/>
                    <a:pt x="4327" y="0"/>
                  </a:cubicBezTo>
                  <a:lnTo>
                    <a:pt x="4327" y="0"/>
                  </a:lnTo>
                  <a:cubicBezTo>
                    <a:pt x="4327" y="0"/>
                    <a:pt x="4327" y="0"/>
                    <a:pt x="4327" y="0"/>
                  </a:cubicBezTo>
                  <a:close/>
                  <a:moveTo>
                    <a:pt x="4327" y="0"/>
                  </a:moveTo>
                  <a:lnTo>
                    <a:pt x="4327" y="0"/>
                  </a:lnTo>
                  <a:cubicBezTo>
                    <a:pt x="4479" y="241"/>
                    <a:pt x="4514" y="527"/>
                    <a:pt x="4470" y="803"/>
                  </a:cubicBezTo>
                  <a:cubicBezTo>
                    <a:pt x="4434" y="1071"/>
                    <a:pt x="4336" y="1338"/>
                    <a:pt x="4220" y="1588"/>
                  </a:cubicBezTo>
                  <a:cubicBezTo>
                    <a:pt x="3970" y="2070"/>
                    <a:pt x="3596" y="2498"/>
                    <a:pt x="3123" y="2766"/>
                  </a:cubicBezTo>
                  <a:cubicBezTo>
                    <a:pt x="2891" y="2900"/>
                    <a:pt x="2623" y="2998"/>
                    <a:pt x="2364" y="3069"/>
                  </a:cubicBezTo>
                  <a:cubicBezTo>
                    <a:pt x="2132" y="3133"/>
                    <a:pt x="1885" y="3169"/>
                    <a:pt x="1643" y="3169"/>
                  </a:cubicBezTo>
                  <a:cubicBezTo>
                    <a:pt x="1616" y="3169"/>
                    <a:pt x="1589" y="3168"/>
                    <a:pt x="1562" y="3167"/>
                  </a:cubicBezTo>
                  <a:cubicBezTo>
                    <a:pt x="1428" y="3167"/>
                    <a:pt x="1294" y="3158"/>
                    <a:pt x="1160" y="3131"/>
                  </a:cubicBezTo>
                  <a:cubicBezTo>
                    <a:pt x="1026" y="3105"/>
                    <a:pt x="910" y="3069"/>
                    <a:pt x="794" y="3007"/>
                  </a:cubicBezTo>
                  <a:cubicBezTo>
                    <a:pt x="663" y="2933"/>
                    <a:pt x="544" y="2838"/>
                    <a:pt x="452" y="2723"/>
                  </a:cubicBezTo>
                  <a:lnTo>
                    <a:pt x="452" y="2723"/>
                  </a:lnTo>
                  <a:cubicBezTo>
                    <a:pt x="578" y="2759"/>
                    <a:pt x="710" y="2775"/>
                    <a:pt x="839" y="2775"/>
                  </a:cubicBezTo>
                  <a:cubicBezTo>
                    <a:pt x="1080" y="2766"/>
                    <a:pt x="1303" y="2730"/>
                    <a:pt x="1526" y="2668"/>
                  </a:cubicBezTo>
                  <a:cubicBezTo>
                    <a:pt x="1972" y="2534"/>
                    <a:pt x="2373" y="2329"/>
                    <a:pt x="2757" y="2088"/>
                  </a:cubicBezTo>
                  <a:cubicBezTo>
                    <a:pt x="2953" y="1972"/>
                    <a:pt x="3141" y="1847"/>
                    <a:pt x="3319" y="1704"/>
                  </a:cubicBezTo>
                  <a:cubicBezTo>
                    <a:pt x="3497" y="1552"/>
                    <a:pt x="3649" y="1392"/>
                    <a:pt x="3792" y="1213"/>
                  </a:cubicBezTo>
                  <a:cubicBezTo>
                    <a:pt x="3935" y="1035"/>
                    <a:pt x="4059" y="848"/>
                    <a:pt x="4166" y="651"/>
                  </a:cubicBezTo>
                  <a:cubicBezTo>
                    <a:pt x="4274" y="446"/>
                    <a:pt x="4336" y="223"/>
                    <a:pt x="4327" y="0"/>
                  </a:cubicBezTo>
                  <a:lnTo>
                    <a:pt x="4327" y="0"/>
                  </a:lnTo>
                  <a:cubicBezTo>
                    <a:pt x="4318" y="223"/>
                    <a:pt x="4238" y="437"/>
                    <a:pt x="4122" y="625"/>
                  </a:cubicBezTo>
                  <a:cubicBezTo>
                    <a:pt x="3997" y="812"/>
                    <a:pt x="3863" y="982"/>
                    <a:pt x="3720" y="1151"/>
                  </a:cubicBezTo>
                  <a:cubicBezTo>
                    <a:pt x="3569" y="1312"/>
                    <a:pt x="3408" y="1463"/>
                    <a:pt x="3239" y="1597"/>
                  </a:cubicBezTo>
                  <a:cubicBezTo>
                    <a:pt x="3060" y="1731"/>
                    <a:pt x="2873" y="1847"/>
                    <a:pt x="2677" y="1954"/>
                  </a:cubicBezTo>
                  <a:cubicBezTo>
                    <a:pt x="2302" y="2168"/>
                    <a:pt x="1892" y="2355"/>
                    <a:pt x="1472" y="2471"/>
                  </a:cubicBezTo>
                  <a:cubicBezTo>
                    <a:pt x="1270" y="2520"/>
                    <a:pt x="1055" y="2559"/>
                    <a:pt x="849" y="2559"/>
                  </a:cubicBezTo>
                  <a:cubicBezTo>
                    <a:pt x="637" y="2559"/>
                    <a:pt x="435" y="2518"/>
                    <a:pt x="268" y="2400"/>
                  </a:cubicBezTo>
                  <a:lnTo>
                    <a:pt x="0" y="2213"/>
                  </a:lnTo>
                  <a:lnTo>
                    <a:pt x="98" y="2525"/>
                  </a:lnTo>
                  <a:cubicBezTo>
                    <a:pt x="197" y="2819"/>
                    <a:pt x="429" y="3069"/>
                    <a:pt x="696" y="3203"/>
                  </a:cubicBezTo>
                  <a:cubicBezTo>
                    <a:pt x="830" y="3274"/>
                    <a:pt x="982" y="3328"/>
                    <a:pt x="1124" y="3346"/>
                  </a:cubicBezTo>
                  <a:cubicBezTo>
                    <a:pt x="1267" y="3372"/>
                    <a:pt x="1410" y="3390"/>
                    <a:pt x="1562" y="3390"/>
                  </a:cubicBezTo>
                  <a:cubicBezTo>
                    <a:pt x="1847" y="3390"/>
                    <a:pt x="2141" y="3346"/>
                    <a:pt x="2418" y="3265"/>
                  </a:cubicBezTo>
                  <a:cubicBezTo>
                    <a:pt x="2695" y="3185"/>
                    <a:pt x="2962" y="3078"/>
                    <a:pt x="3212" y="2926"/>
                  </a:cubicBezTo>
                  <a:cubicBezTo>
                    <a:pt x="3711" y="2614"/>
                    <a:pt x="4086" y="2159"/>
                    <a:pt x="4327" y="1633"/>
                  </a:cubicBezTo>
                  <a:cubicBezTo>
                    <a:pt x="4443" y="1374"/>
                    <a:pt x="4514" y="1089"/>
                    <a:pt x="4532" y="812"/>
                  </a:cubicBezTo>
                  <a:cubicBezTo>
                    <a:pt x="4568" y="527"/>
                    <a:pt x="4497" y="223"/>
                    <a:pt x="4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5943800" y="3232000"/>
              <a:ext cx="116200" cy="86825"/>
            </a:xfrm>
            <a:custGeom>
              <a:avLst/>
              <a:gdLst/>
              <a:ahLst/>
              <a:cxnLst/>
              <a:rect l="l" t="t" r="r" b="b"/>
              <a:pathLst>
                <a:path w="4648" h="3473" extrusionOk="0">
                  <a:moveTo>
                    <a:pt x="3210" y="1"/>
                  </a:moveTo>
                  <a:cubicBezTo>
                    <a:pt x="3061" y="1"/>
                    <a:pt x="2909" y="19"/>
                    <a:pt x="2766" y="47"/>
                  </a:cubicBezTo>
                  <a:cubicBezTo>
                    <a:pt x="1838" y="216"/>
                    <a:pt x="973" y="734"/>
                    <a:pt x="375" y="1465"/>
                  </a:cubicBezTo>
                  <a:cubicBezTo>
                    <a:pt x="250" y="1617"/>
                    <a:pt x="134" y="1778"/>
                    <a:pt x="80" y="1965"/>
                  </a:cubicBezTo>
                  <a:cubicBezTo>
                    <a:pt x="0" y="2197"/>
                    <a:pt x="18" y="2482"/>
                    <a:pt x="170" y="2688"/>
                  </a:cubicBezTo>
                  <a:cubicBezTo>
                    <a:pt x="259" y="2804"/>
                    <a:pt x="357" y="2893"/>
                    <a:pt x="419" y="3027"/>
                  </a:cubicBezTo>
                  <a:cubicBezTo>
                    <a:pt x="455" y="3116"/>
                    <a:pt x="482" y="3205"/>
                    <a:pt x="518" y="3294"/>
                  </a:cubicBezTo>
                  <a:cubicBezTo>
                    <a:pt x="696" y="3419"/>
                    <a:pt x="937" y="3473"/>
                    <a:pt x="1160" y="3473"/>
                  </a:cubicBezTo>
                  <a:cubicBezTo>
                    <a:pt x="1436" y="3464"/>
                    <a:pt x="1758" y="3410"/>
                    <a:pt x="2016" y="3312"/>
                  </a:cubicBezTo>
                  <a:cubicBezTo>
                    <a:pt x="2516" y="3134"/>
                    <a:pt x="2953" y="2893"/>
                    <a:pt x="3390" y="2598"/>
                  </a:cubicBezTo>
                  <a:cubicBezTo>
                    <a:pt x="3836" y="2304"/>
                    <a:pt x="4202" y="1876"/>
                    <a:pt x="4470" y="1412"/>
                  </a:cubicBezTo>
                  <a:cubicBezTo>
                    <a:pt x="4559" y="1251"/>
                    <a:pt x="4648" y="1010"/>
                    <a:pt x="4639" y="805"/>
                  </a:cubicBezTo>
                  <a:cubicBezTo>
                    <a:pt x="4577" y="707"/>
                    <a:pt x="4496" y="618"/>
                    <a:pt x="4398" y="555"/>
                  </a:cubicBezTo>
                  <a:cubicBezTo>
                    <a:pt x="4327" y="511"/>
                    <a:pt x="4238" y="475"/>
                    <a:pt x="4166" y="422"/>
                  </a:cubicBezTo>
                  <a:cubicBezTo>
                    <a:pt x="4095" y="368"/>
                    <a:pt x="4032" y="297"/>
                    <a:pt x="3970" y="243"/>
                  </a:cubicBezTo>
                  <a:cubicBezTo>
                    <a:pt x="3761" y="63"/>
                    <a:pt x="3489" y="1"/>
                    <a:pt x="3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5942000" y="3231375"/>
              <a:ext cx="119575" cy="90125"/>
            </a:xfrm>
            <a:custGeom>
              <a:avLst/>
              <a:gdLst/>
              <a:ahLst/>
              <a:cxnLst/>
              <a:rect l="l" t="t" r="r" b="b"/>
              <a:pathLst>
                <a:path w="4783" h="3605" extrusionOk="0">
                  <a:moveTo>
                    <a:pt x="3373" y="1"/>
                  </a:moveTo>
                  <a:cubicBezTo>
                    <a:pt x="3186" y="1"/>
                    <a:pt x="3007" y="27"/>
                    <a:pt x="2838" y="72"/>
                  </a:cubicBezTo>
                  <a:cubicBezTo>
                    <a:pt x="2971" y="52"/>
                    <a:pt x="3105" y="42"/>
                    <a:pt x="3235" y="42"/>
                  </a:cubicBezTo>
                  <a:cubicBezTo>
                    <a:pt x="3279" y="42"/>
                    <a:pt x="3322" y="43"/>
                    <a:pt x="3364" y="45"/>
                  </a:cubicBezTo>
                  <a:cubicBezTo>
                    <a:pt x="3542" y="63"/>
                    <a:pt x="3721" y="108"/>
                    <a:pt x="3864" y="197"/>
                  </a:cubicBezTo>
                  <a:cubicBezTo>
                    <a:pt x="3944" y="241"/>
                    <a:pt x="4006" y="286"/>
                    <a:pt x="4069" y="357"/>
                  </a:cubicBezTo>
                  <a:cubicBezTo>
                    <a:pt x="4131" y="420"/>
                    <a:pt x="4194" y="491"/>
                    <a:pt x="4283" y="536"/>
                  </a:cubicBezTo>
                  <a:cubicBezTo>
                    <a:pt x="4363" y="589"/>
                    <a:pt x="4434" y="625"/>
                    <a:pt x="4497" y="679"/>
                  </a:cubicBezTo>
                  <a:cubicBezTo>
                    <a:pt x="4555" y="728"/>
                    <a:pt x="4605" y="786"/>
                    <a:pt x="4648" y="851"/>
                  </a:cubicBezTo>
                  <a:lnTo>
                    <a:pt x="4648" y="851"/>
                  </a:lnTo>
                  <a:cubicBezTo>
                    <a:pt x="4630" y="1262"/>
                    <a:pt x="4341" y="1630"/>
                    <a:pt x="4069" y="1954"/>
                  </a:cubicBezTo>
                  <a:cubicBezTo>
                    <a:pt x="3926" y="2115"/>
                    <a:pt x="3765" y="2266"/>
                    <a:pt x="3596" y="2400"/>
                  </a:cubicBezTo>
                  <a:cubicBezTo>
                    <a:pt x="3426" y="2534"/>
                    <a:pt x="3239" y="2650"/>
                    <a:pt x="3052" y="2757"/>
                  </a:cubicBezTo>
                  <a:cubicBezTo>
                    <a:pt x="2677" y="2980"/>
                    <a:pt x="2267" y="3176"/>
                    <a:pt x="1856" y="3292"/>
                  </a:cubicBezTo>
                  <a:cubicBezTo>
                    <a:pt x="1648" y="3342"/>
                    <a:pt x="1427" y="3385"/>
                    <a:pt x="1216" y="3385"/>
                  </a:cubicBezTo>
                  <a:cubicBezTo>
                    <a:pt x="1019" y="3385"/>
                    <a:pt x="832" y="3348"/>
                    <a:pt x="673" y="3245"/>
                  </a:cubicBezTo>
                  <a:lnTo>
                    <a:pt x="673" y="3245"/>
                  </a:lnTo>
                  <a:cubicBezTo>
                    <a:pt x="642" y="3159"/>
                    <a:pt x="610" y="3074"/>
                    <a:pt x="572" y="2989"/>
                  </a:cubicBezTo>
                  <a:cubicBezTo>
                    <a:pt x="518" y="2882"/>
                    <a:pt x="447" y="2793"/>
                    <a:pt x="375" y="2721"/>
                  </a:cubicBezTo>
                  <a:cubicBezTo>
                    <a:pt x="313" y="2650"/>
                    <a:pt x="268" y="2579"/>
                    <a:pt x="242" y="2498"/>
                  </a:cubicBezTo>
                  <a:cubicBezTo>
                    <a:pt x="206" y="2418"/>
                    <a:pt x="197" y="2320"/>
                    <a:pt x="197" y="2231"/>
                  </a:cubicBezTo>
                  <a:cubicBezTo>
                    <a:pt x="215" y="1865"/>
                    <a:pt x="500" y="1544"/>
                    <a:pt x="759" y="1249"/>
                  </a:cubicBezTo>
                  <a:cubicBezTo>
                    <a:pt x="1036" y="955"/>
                    <a:pt x="1366" y="714"/>
                    <a:pt x="1705" y="509"/>
                  </a:cubicBezTo>
                  <a:cubicBezTo>
                    <a:pt x="2062" y="313"/>
                    <a:pt x="2436" y="161"/>
                    <a:pt x="2838" y="72"/>
                  </a:cubicBezTo>
                  <a:lnTo>
                    <a:pt x="2838" y="72"/>
                  </a:lnTo>
                  <a:cubicBezTo>
                    <a:pt x="2026" y="188"/>
                    <a:pt x="1250" y="571"/>
                    <a:pt x="661" y="1151"/>
                  </a:cubicBezTo>
                  <a:cubicBezTo>
                    <a:pt x="509" y="1294"/>
                    <a:pt x="375" y="1446"/>
                    <a:pt x="251" y="1615"/>
                  </a:cubicBezTo>
                  <a:cubicBezTo>
                    <a:pt x="126" y="1785"/>
                    <a:pt x="19" y="1999"/>
                    <a:pt x="10" y="2222"/>
                  </a:cubicBezTo>
                  <a:cubicBezTo>
                    <a:pt x="1" y="2338"/>
                    <a:pt x="19" y="2454"/>
                    <a:pt x="54" y="2561"/>
                  </a:cubicBezTo>
                  <a:cubicBezTo>
                    <a:pt x="81" y="2668"/>
                    <a:pt x="161" y="2775"/>
                    <a:pt x="224" y="2855"/>
                  </a:cubicBezTo>
                  <a:cubicBezTo>
                    <a:pt x="295" y="2936"/>
                    <a:pt x="349" y="3007"/>
                    <a:pt x="384" y="3078"/>
                  </a:cubicBezTo>
                  <a:cubicBezTo>
                    <a:pt x="420" y="3168"/>
                    <a:pt x="456" y="3266"/>
                    <a:pt x="482" y="3355"/>
                  </a:cubicBezTo>
                  <a:lnTo>
                    <a:pt x="500" y="3391"/>
                  </a:lnTo>
                  <a:lnTo>
                    <a:pt x="527" y="3408"/>
                  </a:lnTo>
                  <a:cubicBezTo>
                    <a:pt x="732" y="3551"/>
                    <a:pt x="982" y="3605"/>
                    <a:pt x="1223" y="3605"/>
                  </a:cubicBezTo>
                  <a:cubicBezTo>
                    <a:pt x="1464" y="3605"/>
                    <a:pt x="1687" y="3569"/>
                    <a:pt x="1910" y="3507"/>
                  </a:cubicBezTo>
                  <a:cubicBezTo>
                    <a:pt x="2365" y="3382"/>
                    <a:pt x="2766" y="3176"/>
                    <a:pt x="3159" y="2944"/>
                  </a:cubicBezTo>
                  <a:cubicBezTo>
                    <a:pt x="3355" y="2829"/>
                    <a:pt x="3542" y="2704"/>
                    <a:pt x="3721" y="2561"/>
                  </a:cubicBezTo>
                  <a:cubicBezTo>
                    <a:pt x="3899" y="2409"/>
                    <a:pt x="4069" y="2249"/>
                    <a:pt x="4211" y="2070"/>
                  </a:cubicBezTo>
                  <a:cubicBezTo>
                    <a:pt x="4354" y="1892"/>
                    <a:pt x="4488" y="1704"/>
                    <a:pt x="4595" y="1508"/>
                  </a:cubicBezTo>
                  <a:cubicBezTo>
                    <a:pt x="4711" y="1303"/>
                    <a:pt x="4782" y="1071"/>
                    <a:pt x="4782" y="830"/>
                  </a:cubicBezTo>
                  <a:lnTo>
                    <a:pt x="4782" y="812"/>
                  </a:lnTo>
                  <a:lnTo>
                    <a:pt x="4773" y="795"/>
                  </a:lnTo>
                  <a:cubicBezTo>
                    <a:pt x="4720" y="714"/>
                    <a:pt x="4649" y="643"/>
                    <a:pt x="4577" y="580"/>
                  </a:cubicBezTo>
                  <a:cubicBezTo>
                    <a:pt x="4497" y="518"/>
                    <a:pt x="4408" y="482"/>
                    <a:pt x="4336" y="438"/>
                  </a:cubicBezTo>
                  <a:cubicBezTo>
                    <a:pt x="4265" y="402"/>
                    <a:pt x="4203" y="348"/>
                    <a:pt x="4131" y="286"/>
                  </a:cubicBezTo>
                  <a:cubicBezTo>
                    <a:pt x="4069" y="224"/>
                    <a:pt x="3988" y="170"/>
                    <a:pt x="3908" y="125"/>
                  </a:cubicBezTo>
                  <a:cubicBezTo>
                    <a:pt x="3739" y="36"/>
                    <a:pt x="3551" y="9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5955175" y="3241625"/>
              <a:ext cx="93025" cy="59875"/>
            </a:xfrm>
            <a:custGeom>
              <a:avLst/>
              <a:gdLst/>
              <a:ahLst/>
              <a:cxnLst/>
              <a:rect l="l" t="t" r="r" b="b"/>
              <a:pathLst>
                <a:path w="3721" h="2395" extrusionOk="0">
                  <a:moveTo>
                    <a:pt x="3676" y="1"/>
                  </a:moveTo>
                  <a:lnTo>
                    <a:pt x="3676" y="1"/>
                  </a:lnTo>
                  <a:cubicBezTo>
                    <a:pt x="3568" y="19"/>
                    <a:pt x="3479" y="81"/>
                    <a:pt x="3381" y="135"/>
                  </a:cubicBezTo>
                  <a:cubicBezTo>
                    <a:pt x="3033" y="331"/>
                    <a:pt x="2650" y="447"/>
                    <a:pt x="2266" y="581"/>
                  </a:cubicBezTo>
                  <a:cubicBezTo>
                    <a:pt x="1383" y="902"/>
                    <a:pt x="491" y="1393"/>
                    <a:pt x="45" y="2142"/>
                  </a:cubicBezTo>
                  <a:cubicBezTo>
                    <a:pt x="0" y="2222"/>
                    <a:pt x="9" y="2329"/>
                    <a:pt x="89" y="2383"/>
                  </a:cubicBezTo>
                  <a:cubicBezTo>
                    <a:pt x="104" y="2391"/>
                    <a:pt x="120" y="2395"/>
                    <a:pt x="135" y="2395"/>
                  </a:cubicBezTo>
                  <a:cubicBezTo>
                    <a:pt x="205" y="2395"/>
                    <a:pt x="279" y="2323"/>
                    <a:pt x="330" y="2258"/>
                  </a:cubicBezTo>
                  <a:cubicBezTo>
                    <a:pt x="830" y="1580"/>
                    <a:pt x="1561" y="1054"/>
                    <a:pt x="2373" y="839"/>
                  </a:cubicBezTo>
                  <a:cubicBezTo>
                    <a:pt x="2471" y="813"/>
                    <a:pt x="2569" y="795"/>
                    <a:pt x="2659" y="759"/>
                  </a:cubicBezTo>
                  <a:cubicBezTo>
                    <a:pt x="2837" y="697"/>
                    <a:pt x="3042" y="572"/>
                    <a:pt x="3203" y="465"/>
                  </a:cubicBezTo>
                  <a:cubicBezTo>
                    <a:pt x="3354" y="349"/>
                    <a:pt x="3479" y="269"/>
                    <a:pt x="3631" y="153"/>
                  </a:cubicBezTo>
                  <a:cubicBezTo>
                    <a:pt x="3676" y="117"/>
                    <a:pt x="3720" y="28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6024075" y="3271425"/>
              <a:ext cx="33475" cy="54750"/>
            </a:xfrm>
            <a:custGeom>
              <a:avLst/>
              <a:gdLst/>
              <a:ahLst/>
              <a:cxnLst/>
              <a:rect l="l" t="t" r="r" b="b"/>
              <a:pathLst>
                <a:path w="1339" h="2190" extrusionOk="0">
                  <a:moveTo>
                    <a:pt x="1213" y="1"/>
                  </a:moveTo>
                  <a:cubicBezTo>
                    <a:pt x="1210" y="1"/>
                    <a:pt x="1208" y="2"/>
                    <a:pt x="1205" y="4"/>
                  </a:cubicBezTo>
                  <a:cubicBezTo>
                    <a:pt x="1196" y="4"/>
                    <a:pt x="1187" y="13"/>
                    <a:pt x="1196" y="22"/>
                  </a:cubicBezTo>
                  <a:cubicBezTo>
                    <a:pt x="1303" y="254"/>
                    <a:pt x="1276" y="557"/>
                    <a:pt x="1134" y="834"/>
                  </a:cubicBezTo>
                  <a:cubicBezTo>
                    <a:pt x="1000" y="1084"/>
                    <a:pt x="795" y="1280"/>
                    <a:pt x="581" y="1458"/>
                  </a:cubicBezTo>
                  <a:lnTo>
                    <a:pt x="536" y="1503"/>
                  </a:lnTo>
                  <a:cubicBezTo>
                    <a:pt x="313" y="1690"/>
                    <a:pt x="81" y="1887"/>
                    <a:pt x="1" y="2163"/>
                  </a:cubicBezTo>
                  <a:cubicBezTo>
                    <a:pt x="1" y="2181"/>
                    <a:pt x="1" y="2190"/>
                    <a:pt x="10" y="2190"/>
                  </a:cubicBezTo>
                  <a:lnTo>
                    <a:pt x="19" y="2190"/>
                  </a:lnTo>
                  <a:cubicBezTo>
                    <a:pt x="27" y="2190"/>
                    <a:pt x="36" y="2190"/>
                    <a:pt x="36" y="2181"/>
                  </a:cubicBezTo>
                  <a:cubicBezTo>
                    <a:pt x="117" y="1905"/>
                    <a:pt x="340" y="1717"/>
                    <a:pt x="563" y="1530"/>
                  </a:cubicBezTo>
                  <a:lnTo>
                    <a:pt x="607" y="1485"/>
                  </a:lnTo>
                  <a:cubicBezTo>
                    <a:pt x="821" y="1307"/>
                    <a:pt x="1036" y="1111"/>
                    <a:pt x="1169" y="843"/>
                  </a:cubicBezTo>
                  <a:cubicBezTo>
                    <a:pt x="1312" y="566"/>
                    <a:pt x="1339" y="254"/>
                    <a:pt x="1232" y="13"/>
                  </a:cubicBezTo>
                  <a:cubicBezTo>
                    <a:pt x="1225" y="7"/>
                    <a:pt x="1219" y="1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5968325" y="3318475"/>
              <a:ext cx="5150" cy="7700"/>
            </a:xfrm>
            <a:custGeom>
              <a:avLst/>
              <a:gdLst/>
              <a:ahLst/>
              <a:cxnLst/>
              <a:rect l="l" t="t" r="r" b="b"/>
              <a:pathLst>
                <a:path w="206" h="308" extrusionOk="0">
                  <a:moveTo>
                    <a:pt x="180" y="1"/>
                  </a:moveTo>
                  <a:cubicBezTo>
                    <a:pt x="174" y="1"/>
                    <a:pt x="170" y="7"/>
                    <a:pt x="170" y="14"/>
                  </a:cubicBezTo>
                  <a:lnTo>
                    <a:pt x="9" y="281"/>
                  </a:lnTo>
                  <a:cubicBezTo>
                    <a:pt x="0" y="290"/>
                    <a:pt x="0" y="299"/>
                    <a:pt x="9" y="308"/>
                  </a:cubicBezTo>
                  <a:lnTo>
                    <a:pt x="18" y="308"/>
                  </a:lnTo>
                  <a:cubicBezTo>
                    <a:pt x="27" y="308"/>
                    <a:pt x="36" y="308"/>
                    <a:pt x="36" y="299"/>
                  </a:cubicBezTo>
                  <a:lnTo>
                    <a:pt x="197" y="31"/>
                  </a:lnTo>
                  <a:cubicBezTo>
                    <a:pt x="206" y="23"/>
                    <a:pt x="197" y="5"/>
                    <a:pt x="188" y="5"/>
                  </a:cubicBezTo>
                  <a:cubicBezTo>
                    <a:pt x="185" y="2"/>
                    <a:pt x="183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5975450" y="3319925"/>
              <a:ext cx="5825" cy="10275"/>
            </a:xfrm>
            <a:custGeom>
              <a:avLst/>
              <a:gdLst/>
              <a:ahLst/>
              <a:cxnLst/>
              <a:rect l="l" t="t" r="r" b="b"/>
              <a:pathLst>
                <a:path w="233" h="411" extrusionOk="0">
                  <a:moveTo>
                    <a:pt x="215" y="0"/>
                  </a:moveTo>
                  <a:cubicBezTo>
                    <a:pt x="206" y="0"/>
                    <a:pt x="197" y="0"/>
                    <a:pt x="188" y="9"/>
                  </a:cubicBezTo>
                  <a:lnTo>
                    <a:pt x="10" y="384"/>
                  </a:lnTo>
                  <a:cubicBezTo>
                    <a:pt x="1" y="393"/>
                    <a:pt x="10" y="402"/>
                    <a:pt x="19" y="411"/>
                  </a:cubicBezTo>
                  <a:lnTo>
                    <a:pt x="28" y="411"/>
                  </a:lnTo>
                  <a:cubicBezTo>
                    <a:pt x="37" y="411"/>
                    <a:pt x="37" y="411"/>
                    <a:pt x="46" y="402"/>
                  </a:cubicBezTo>
                  <a:lnTo>
                    <a:pt x="224" y="27"/>
                  </a:lnTo>
                  <a:cubicBezTo>
                    <a:pt x="233" y="18"/>
                    <a:pt x="224" y="9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5985275" y="3317475"/>
              <a:ext cx="7150" cy="13625"/>
            </a:xfrm>
            <a:custGeom>
              <a:avLst/>
              <a:gdLst/>
              <a:ahLst/>
              <a:cxnLst/>
              <a:rect l="l" t="t" r="r" b="b"/>
              <a:pathLst>
                <a:path w="286" h="545" extrusionOk="0">
                  <a:moveTo>
                    <a:pt x="277" y="0"/>
                  </a:moveTo>
                  <a:cubicBezTo>
                    <a:pt x="268" y="0"/>
                    <a:pt x="250" y="0"/>
                    <a:pt x="250" y="9"/>
                  </a:cubicBezTo>
                  <a:lnTo>
                    <a:pt x="9" y="517"/>
                  </a:lnTo>
                  <a:cubicBezTo>
                    <a:pt x="0" y="526"/>
                    <a:pt x="9" y="535"/>
                    <a:pt x="18" y="544"/>
                  </a:cubicBezTo>
                  <a:lnTo>
                    <a:pt x="27" y="544"/>
                  </a:lnTo>
                  <a:cubicBezTo>
                    <a:pt x="36" y="544"/>
                    <a:pt x="36" y="544"/>
                    <a:pt x="45" y="535"/>
                  </a:cubicBezTo>
                  <a:lnTo>
                    <a:pt x="286" y="27"/>
                  </a:lnTo>
                  <a:cubicBezTo>
                    <a:pt x="286" y="18"/>
                    <a:pt x="286" y="9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5994425" y="3313275"/>
              <a:ext cx="11175" cy="18925"/>
            </a:xfrm>
            <a:custGeom>
              <a:avLst/>
              <a:gdLst/>
              <a:ahLst/>
              <a:cxnLst/>
              <a:rect l="l" t="t" r="r" b="b"/>
              <a:pathLst>
                <a:path w="447" h="757" extrusionOk="0">
                  <a:moveTo>
                    <a:pt x="424" y="1"/>
                  </a:moveTo>
                  <a:cubicBezTo>
                    <a:pt x="419" y="1"/>
                    <a:pt x="415" y="3"/>
                    <a:pt x="411" y="7"/>
                  </a:cubicBezTo>
                  <a:cubicBezTo>
                    <a:pt x="259" y="239"/>
                    <a:pt x="125" y="480"/>
                    <a:pt x="9" y="730"/>
                  </a:cubicBezTo>
                  <a:cubicBezTo>
                    <a:pt x="0" y="739"/>
                    <a:pt x="9" y="748"/>
                    <a:pt x="18" y="748"/>
                  </a:cubicBezTo>
                  <a:cubicBezTo>
                    <a:pt x="18" y="748"/>
                    <a:pt x="18" y="757"/>
                    <a:pt x="27" y="757"/>
                  </a:cubicBezTo>
                  <a:cubicBezTo>
                    <a:pt x="27" y="757"/>
                    <a:pt x="36" y="748"/>
                    <a:pt x="45" y="739"/>
                  </a:cubicBezTo>
                  <a:cubicBezTo>
                    <a:pt x="152" y="498"/>
                    <a:pt x="286" y="257"/>
                    <a:pt x="446" y="34"/>
                  </a:cubicBezTo>
                  <a:cubicBezTo>
                    <a:pt x="446" y="25"/>
                    <a:pt x="446" y="7"/>
                    <a:pt x="437" y="7"/>
                  </a:cubicBezTo>
                  <a:cubicBezTo>
                    <a:pt x="433" y="3"/>
                    <a:pt x="428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6006025" y="3304350"/>
              <a:ext cx="14725" cy="24950"/>
            </a:xfrm>
            <a:custGeom>
              <a:avLst/>
              <a:gdLst/>
              <a:ahLst/>
              <a:cxnLst/>
              <a:rect l="l" t="t" r="r" b="b"/>
              <a:pathLst>
                <a:path w="589" h="998" extrusionOk="0">
                  <a:moveTo>
                    <a:pt x="567" y="1"/>
                  </a:moveTo>
                  <a:cubicBezTo>
                    <a:pt x="562" y="1"/>
                    <a:pt x="558" y="3"/>
                    <a:pt x="553" y="8"/>
                  </a:cubicBezTo>
                  <a:cubicBezTo>
                    <a:pt x="348" y="311"/>
                    <a:pt x="161" y="632"/>
                    <a:pt x="9" y="971"/>
                  </a:cubicBezTo>
                  <a:cubicBezTo>
                    <a:pt x="0" y="980"/>
                    <a:pt x="9" y="989"/>
                    <a:pt x="18" y="998"/>
                  </a:cubicBezTo>
                  <a:lnTo>
                    <a:pt x="27" y="998"/>
                  </a:lnTo>
                  <a:cubicBezTo>
                    <a:pt x="36" y="998"/>
                    <a:pt x="36" y="989"/>
                    <a:pt x="45" y="989"/>
                  </a:cubicBezTo>
                  <a:cubicBezTo>
                    <a:pt x="196" y="650"/>
                    <a:pt x="375" y="329"/>
                    <a:pt x="589" y="34"/>
                  </a:cubicBezTo>
                  <a:cubicBezTo>
                    <a:pt x="589" y="25"/>
                    <a:pt x="589" y="17"/>
                    <a:pt x="580" y="8"/>
                  </a:cubicBezTo>
                  <a:cubicBezTo>
                    <a:pt x="575" y="3"/>
                    <a:pt x="571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6018500" y="3292700"/>
              <a:ext cx="18775" cy="33925"/>
            </a:xfrm>
            <a:custGeom>
              <a:avLst/>
              <a:gdLst/>
              <a:ahLst/>
              <a:cxnLst/>
              <a:rect l="l" t="t" r="r" b="b"/>
              <a:pathLst>
                <a:path w="751" h="1357" extrusionOk="0">
                  <a:moveTo>
                    <a:pt x="732" y="1"/>
                  </a:moveTo>
                  <a:cubicBezTo>
                    <a:pt x="723" y="1"/>
                    <a:pt x="714" y="1"/>
                    <a:pt x="714" y="10"/>
                  </a:cubicBezTo>
                  <a:cubicBezTo>
                    <a:pt x="447" y="429"/>
                    <a:pt x="206" y="875"/>
                    <a:pt x="10" y="1330"/>
                  </a:cubicBezTo>
                  <a:cubicBezTo>
                    <a:pt x="1" y="1339"/>
                    <a:pt x="10" y="1357"/>
                    <a:pt x="19" y="1357"/>
                  </a:cubicBezTo>
                  <a:lnTo>
                    <a:pt x="27" y="1357"/>
                  </a:lnTo>
                  <a:cubicBezTo>
                    <a:pt x="27" y="1357"/>
                    <a:pt x="36" y="1357"/>
                    <a:pt x="36" y="1348"/>
                  </a:cubicBezTo>
                  <a:cubicBezTo>
                    <a:pt x="242" y="893"/>
                    <a:pt x="473" y="447"/>
                    <a:pt x="741" y="28"/>
                  </a:cubicBezTo>
                  <a:cubicBezTo>
                    <a:pt x="750" y="19"/>
                    <a:pt x="741" y="10"/>
                    <a:pt x="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6038350" y="3280275"/>
              <a:ext cx="13850" cy="26725"/>
            </a:xfrm>
            <a:custGeom>
              <a:avLst/>
              <a:gdLst/>
              <a:ahLst/>
              <a:cxnLst/>
              <a:rect l="l" t="t" r="r" b="b"/>
              <a:pathLst>
                <a:path w="554" h="1069" extrusionOk="0">
                  <a:moveTo>
                    <a:pt x="531" y="0"/>
                  </a:moveTo>
                  <a:cubicBezTo>
                    <a:pt x="527" y="0"/>
                    <a:pt x="523" y="3"/>
                    <a:pt x="518" y="7"/>
                  </a:cubicBezTo>
                  <a:cubicBezTo>
                    <a:pt x="313" y="337"/>
                    <a:pt x="143" y="685"/>
                    <a:pt x="1" y="1042"/>
                  </a:cubicBezTo>
                  <a:cubicBezTo>
                    <a:pt x="1" y="1051"/>
                    <a:pt x="1" y="1060"/>
                    <a:pt x="10" y="1069"/>
                  </a:cubicBezTo>
                  <a:lnTo>
                    <a:pt x="18" y="1069"/>
                  </a:lnTo>
                  <a:cubicBezTo>
                    <a:pt x="27" y="1069"/>
                    <a:pt x="36" y="1060"/>
                    <a:pt x="36" y="1051"/>
                  </a:cubicBezTo>
                  <a:cubicBezTo>
                    <a:pt x="179" y="703"/>
                    <a:pt x="349" y="355"/>
                    <a:pt x="554" y="25"/>
                  </a:cubicBezTo>
                  <a:cubicBezTo>
                    <a:pt x="554" y="16"/>
                    <a:pt x="554" y="7"/>
                    <a:pt x="545" y="7"/>
                  </a:cubicBezTo>
                  <a:cubicBezTo>
                    <a:pt x="540" y="3"/>
                    <a:pt x="536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6002450" y="3235950"/>
              <a:ext cx="23450" cy="15975"/>
            </a:xfrm>
            <a:custGeom>
              <a:avLst/>
              <a:gdLst/>
              <a:ahLst/>
              <a:cxnLst/>
              <a:rect l="l" t="t" r="r" b="b"/>
              <a:pathLst>
                <a:path w="938" h="639" extrusionOk="0">
                  <a:moveTo>
                    <a:pt x="205" y="1"/>
                  </a:moveTo>
                  <a:cubicBezTo>
                    <a:pt x="139" y="1"/>
                    <a:pt x="75" y="6"/>
                    <a:pt x="18" y="14"/>
                  </a:cubicBezTo>
                  <a:cubicBezTo>
                    <a:pt x="9" y="14"/>
                    <a:pt x="0" y="23"/>
                    <a:pt x="0" y="32"/>
                  </a:cubicBezTo>
                  <a:cubicBezTo>
                    <a:pt x="0" y="41"/>
                    <a:pt x="9" y="49"/>
                    <a:pt x="27" y="49"/>
                  </a:cubicBezTo>
                  <a:cubicBezTo>
                    <a:pt x="83" y="42"/>
                    <a:pt x="145" y="36"/>
                    <a:pt x="211" y="36"/>
                  </a:cubicBezTo>
                  <a:cubicBezTo>
                    <a:pt x="367" y="36"/>
                    <a:pt x="540" y="68"/>
                    <a:pt x="678" y="174"/>
                  </a:cubicBezTo>
                  <a:cubicBezTo>
                    <a:pt x="812" y="281"/>
                    <a:pt x="901" y="451"/>
                    <a:pt x="901" y="620"/>
                  </a:cubicBezTo>
                  <a:cubicBezTo>
                    <a:pt x="901" y="629"/>
                    <a:pt x="910" y="638"/>
                    <a:pt x="919" y="638"/>
                  </a:cubicBezTo>
                  <a:cubicBezTo>
                    <a:pt x="928" y="638"/>
                    <a:pt x="937" y="629"/>
                    <a:pt x="937" y="620"/>
                  </a:cubicBezTo>
                  <a:cubicBezTo>
                    <a:pt x="937" y="442"/>
                    <a:pt x="848" y="255"/>
                    <a:pt x="696" y="148"/>
                  </a:cubicBezTo>
                  <a:cubicBezTo>
                    <a:pt x="550" y="34"/>
                    <a:pt x="36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6009575" y="3232550"/>
              <a:ext cx="3600" cy="3975"/>
            </a:xfrm>
            <a:custGeom>
              <a:avLst/>
              <a:gdLst/>
              <a:ahLst/>
              <a:cxnLst/>
              <a:rect l="l" t="t" r="r" b="b"/>
              <a:pathLst>
                <a:path w="144" h="159" extrusionOk="0">
                  <a:moveTo>
                    <a:pt x="121" y="0"/>
                  </a:moveTo>
                  <a:cubicBezTo>
                    <a:pt x="117" y="0"/>
                    <a:pt x="112" y="3"/>
                    <a:pt x="108" y="7"/>
                  </a:cubicBezTo>
                  <a:lnTo>
                    <a:pt x="10" y="132"/>
                  </a:lnTo>
                  <a:cubicBezTo>
                    <a:pt x="1" y="132"/>
                    <a:pt x="1" y="150"/>
                    <a:pt x="10" y="150"/>
                  </a:cubicBezTo>
                  <a:cubicBezTo>
                    <a:pt x="10" y="159"/>
                    <a:pt x="19" y="159"/>
                    <a:pt x="19" y="159"/>
                  </a:cubicBezTo>
                  <a:cubicBezTo>
                    <a:pt x="28" y="159"/>
                    <a:pt x="28" y="159"/>
                    <a:pt x="37" y="150"/>
                  </a:cubicBezTo>
                  <a:lnTo>
                    <a:pt x="144" y="34"/>
                  </a:lnTo>
                  <a:cubicBezTo>
                    <a:pt x="144" y="25"/>
                    <a:pt x="144" y="7"/>
                    <a:pt x="135" y="7"/>
                  </a:cubicBezTo>
                  <a:cubicBezTo>
                    <a:pt x="130" y="3"/>
                    <a:pt x="126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6014050" y="3232175"/>
              <a:ext cx="3575" cy="5250"/>
            </a:xfrm>
            <a:custGeom>
              <a:avLst/>
              <a:gdLst/>
              <a:ahLst/>
              <a:cxnLst/>
              <a:rect l="l" t="t" r="r" b="b"/>
              <a:pathLst>
                <a:path w="143" h="210" extrusionOk="0">
                  <a:moveTo>
                    <a:pt x="126" y="1"/>
                  </a:moveTo>
                  <a:cubicBezTo>
                    <a:pt x="120" y="1"/>
                    <a:pt x="114" y="7"/>
                    <a:pt x="107" y="13"/>
                  </a:cubicBezTo>
                  <a:lnTo>
                    <a:pt x="9" y="183"/>
                  </a:lnTo>
                  <a:cubicBezTo>
                    <a:pt x="0" y="192"/>
                    <a:pt x="0" y="200"/>
                    <a:pt x="9" y="209"/>
                  </a:cubicBezTo>
                  <a:lnTo>
                    <a:pt x="27" y="209"/>
                  </a:lnTo>
                  <a:cubicBezTo>
                    <a:pt x="27" y="209"/>
                    <a:pt x="36" y="209"/>
                    <a:pt x="36" y="200"/>
                  </a:cubicBezTo>
                  <a:lnTo>
                    <a:pt x="143" y="31"/>
                  </a:lnTo>
                  <a:cubicBezTo>
                    <a:pt x="143" y="22"/>
                    <a:pt x="143" y="4"/>
                    <a:pt x="134" y="4"/>
                  </a:cubicBezTo>
                  <a:cubicBezTo>
                    <a:pt x="131" y="2"/>
                    <a:pt x="129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6019400" y="3231200"/>
              <a:ext cx="5150" cy="7775"/>
            </a:xfrm>
            <a:custGeom>
              <a:avLst/>
              <a:gdLst/>
              <a:ahLst/>
              <a:cxnLst/>
              <a:rect l="l" t="t" r="r" b="b"/>
              <a:pathLst>
                <a:path w="206" h="311" extrusionOk="0">
                  <a:moveTo>
                    <a:pt x="174" y="1"/>
                  </a:moveTo>
                  <a:cubicBezTo>
                    <a:pt x="170" y="1"/>
                    <a:pt x="165" y="3"/>
                    <a:pt x="161" y="8"/>
                  </a:cubicBezTo>
                  <a:lnTo>
                    <a:pt x="9" y="284"/>
                  </a:lnTo>
                  <a:cubicBezTo>
                    <a:pt x="0" y="293"/>
                    <a:pt x="9" y="302"/>
                    <a:pt x="18" y="311"/>
                  </a:cubicBezTo>
                  <a:lnTo>
                    <a:pt x="27" y="311"/>
                  </a:lnTo>
                  <a:cubicBezTo>
                    <a:pt x="27" y="311"/>
                    <a:pt x="36" y="311"/>
                    <a:pt x="36" y="302"/>
                  </a:cubicBezTo>
                  <a:lnTo>
                    <a:pt x="197" y="25"/>
                  </a:lnTo>
                  <a:cubicBezTo>
                    <a:pt x="206" y="16"/>
                    <a:pt x="197" y="8"/>
                    <a:pt x="188" y="8"/>
                  </a:cubicBezTo>
                  <a:cubicBezTo>
                    <a:pt x="183" y="3"/>
                    <a:pt x="179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6022525" y="3234100"/>
              <a:ext cx="7375" cy="9575"/>
            </a:xfrm>
            <a:custGeom>
              <a:avLst/>
              <a:gdLst/>
              <a:ahLst/>
              <a:cxnLst/>
              <a:rect l="l" t="t" r="r" b="b"/>
              <a:pathLst>
                <a:path w="295" h="383" extrusionOk="0">
                  <a:moveTo>
                    <a:pt x="281" y="1"/>
                  </a:moveTo>
                  <a:cubicBezTo>
                    <a:pt x="277" y="1"/>
                    <a:pt x="272" y="3"/>
                    <a:pt x="268" y="8"/>
                  </a:cubicBezTo>
                  <a:cubicBezTo>
                    <a:pt x="161" y="106"/>
                    <a:pt x="72" y="222"/>
                    <a:pt x="9" y="355"/>
                  </a:cubicBezTo>
                  <a:cubicBezTo>
                    <a:pt x="0" y="364"/>
                    <a:pt x="9" y="373"/>
                    <a:pt x="18" y="382"/>
                  </a:cubicBezTo>
                  <a:lnTo>
                    <a:pt x="27" y="382"/>
                  </a:lnTo>
                  <a:cubicBezTo>
                    <a:pt x="36" y="382"/>
                    <a:pt x="36" y="382"/>
                    <a:pt x="45" y="373"/>
                  </a:cubicBezTo>
                  <a:cubicBezTo>
                    <a:pt x="107" y="248"/>
                    <a:pt x="188" y="132"/>
                    <a:pt x="295" y="34"/>
                  </a:cubicBezTo>
                  <a:cubicBezTo>
                    <a:pt x="295" y="25"/>
                    <a:pt x="295" y="16"/>
                    <a:pt x="295" y="8"/>
                  </a:cubicBezTo>
                  <a:cubicBezTo>
                    <a:pt x="290" y="3"/>
                    <a:pt x="286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6024975" y="3233725"/>
              <a:ext cx="10275" cy="14625"/>
            </a:xfrm>
            <a:custGeom>
              <a:avLst/>
              <a:gdLst/>
              <a:ahLst/>
              <a:cxnLst/>
              <a:rect l="l" t="t" r="r" b="b"/>
              <a:pathLst>
                <a:path w="411" h="585" extrusionOk="0">
                  <a:moveTo>
                    <a:pt x="394" y="1"/>
                  </a:moveTo>
                  <a:cubicBezTo>
                    <a:pt x="388" y="1"/>
                    <a:pt x="381" y="7"/>
                    <a:pt x="375" y="14"/>
                  </a:cubicBezTo>
                  <a:lnTo>
                    <a:pt x="0" y="558"/>
                  </a:lnTo>
                  <a:cubicBezTo>
                    <a:pt x="0" y="567"/>
                    <a:pt x="0" y="576"/>
                    <a:pt x="9" y="585"/>
                  </a:cubicBezTo>
                  <a:lnTo>
                    <a:pt x="18" y="585"/>
                  </a:lnTo>
                  <a:cubicBezTo>
                    <a:pt x="27" y="585"/>
                    <a:pt x="36" y="585"/>
                    <a:pt x="36" y="576"/>
                  </a:cubicBezTo>
                  <a:lnTo>
                    <a:pt x="411" y="31"/>
                  </a:lnTo>
                  <a:cubicBezTo>
                    <a:pt x="411" y="23"/>
                    <a:pt x="411" y="14"/>
                    <a:pt x="402" y="5"/>
                  </a:cubicBezTo>
                  <a:cubicBezTo>
                    <a:pt x="399" y="2"/>
                    <a:pt x="39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6028775" y="3236425"/>
              <a:ext cx="9150" cy="13275"/>
            </a:xfrm>
            <a:custGeom>
              <a:avLst/>
              <a:gdLst/>
              <a:ahLst/>
              <a:cxnLst/>
              <a:rect l="l" t="t" r="r" b="b"/>
              <a:pathLst>
                <a:path w="366" h="531" extrusionOk="0">
                  <a:moveTo>
                    <a:pt x="347" y="0"/>
                  </a:moveTo>
                  <a:cubicBezTo>
                    <a:pt x="339" y="0"/>
                    <a:pt x="330" y="6"/>
                    <a:pt x="330" y="13"/>
                  </a:cubicBezTo>
                  <a:cubicBezTo>
                    <a:pt x="232" y="182"/>
                    <a:pt x="125" y="343"/>
                    <a:pt x="9" y="503"/>
                  </a:cubicBezTo>
                  <a:cubicBezTo>
                    <a:pt x="0" y="512"/>
                    <a:pt x="0" y="521"/>
                    <a:pt x="9" y="530"/>
                  </a:cubicBezTo>
                  <a:lnTo>
                    <a:pt x="36" y="530"/>
                  </a:lnTo>
                  <a:cubicBezTo>
                    <a:pt x="152" y="369"/>
                    <a:pt x="259" y="200"/>
                    <a:pt x="357" y="30"/>
                  </a:cubicBezTo>
                  <a:cubicBezTo>
                    <a:pt x="366" y="22"/>
                    <a:pt x="366" y="4"/>
                    <a:pt x="357" y="4"/>
                  </a:cubicBezTo>
                  <a:cubicBezTo>
                    <a:pt x="354" y="1"/>
                    <a:pt x="351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6035450" y="3239975"/>
              <a:ext cx="4700" cy="6600"/>
            </a:xfrm>
            <a:custGeom>
              <a:avLst/>
              <a:gdLst/>
              <a:ahLst/>
              <a:cxnLst/>
              <a:rect l="l" t="t" r="r" b="b"/>
              <a:pathLst>
                <a:path w="188" h="264" extrusionOk="0">
                  <a:moveTo>
                    <a:pt x="171" y="1"/>
                  </a:moveTo>
                  <a:cubicBezTo>
                    <a:pt x="165" y="1"/>
                    <a:pt x="159" y="7"/>
                    <a:pt x="152" y="13"/>
                  </a:cubicBezTo>
                  <a:cubicBezTo>
                    <a:pt x="117" y="94"/>
                    <a:pt x="72" y="165"/>
                    <a:pt x="10" y="227"/>
                  </a:cubicBezTo>
                  <a:cubicBezTo>
                    <a:pt x="1" y="236"/>
                    <a:pt x="1" y="245"/>
                    <a:pt x="10" y="254"/>
                  </a:cubicBezTo>
                  <a:cubicBezTo>
                    <a:pt x="18" y="254"/>
                    <a:pt x="18" y="263"/>
                    <a:pt x="27" y="263"/>
                  </a:cubicBezTo>
                  <a:cubicBezTo>
                    <a:pt x="27" y="263"/>
                    <a:pt x="36" y="254"/>
                    <a:pt x="36" y="254"/>
                  </a:cubicBezTo>
                  <a:cubicBezTo>
                    <a:pt x="99" y="183"/>
                    <a:pt x="152" y="112"/>
                    <a:pt x="188" y="22"/>
                  </a:cubicBezTo>
                  <a:cubicBezTo>
                    <a:pt x="188" y="13"/>
                    <a:pt x="188" y="4"/>
                    <a:pt x="179" y="4"/>
                  </a:cubicBezTo>
                  <a:cubicBezTo>
                    <a:pt x="176" y="2"/>
                    <a:pt x="174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6003350" y="3272550"/>
              <a:ext cx="2900" cy="5250"/>
            </a:xfrm>
            <a:custGeom>
              <a:avLst/>
              <a:gdLst/>
              <a:ahLst/>
              <a:cxnLst/>
              <a:rect l="l" t="t" r="r" b="b"/>
              <a:pathLst>
                <a:path w="116" h="210" extrusionOk="0">
                  <a:moveTo>
                    <a:pt x="91" y="0"/>
                  </a:moveTo>
                  <a:cubicBezTo>
                    <a:pt x="85" y="0"/>
                    <a:pt x="80" y="7"/>
                    <a:pt x="80" y="13"/>
                  </a:cubicBezTo>
                  <a:cubicBezTo>
                    <a:pt x="54" y="75"/>
                    <a:pt x="27" y="129"/>
                    <a:pt x="0" y="182"/>
                  </a:cubicBezTo>
                  <a:cubicBezTo>
                    <a:pt x="0" y="191"/>
                    <a:pt x="0" y="209"/>
                    <a:pt x="9" y="209"/>
                  </a:cubicBezTo>
                  <a:lnTo>
                    <a:pt x="18" y="209"/>
                  </a:lnTo>
                  <a:cubicBezTo>
                    <a:pt x="27" y="209"/>
                    <a:pt x="27" y="209"/>
                    <a:pt x="36" y="200"/>
                  </a:cubicBezTo>
                  <a:cubicBezTo>
                    <a:pt x="62" y="147"/>
                    <a:pt x="89" y="84"/>
                    <a:pt x="116" y="31"/>
                  </a:cubicBezTo>
                  <a:cubicBezTo>
                    <a:pt x="116" y="22"/>
                    <a:pt x="116" y="4"/>
                    <a:pt x="98" y="4"/>
                  </a:cubicBezTo>
                  <a:cubicBezTo>
                    <a:pt x="96" y="1"/>
                    <a:pt x="9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6007800" y="3271300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25" y="0"/>
                  </a:moveTo>
                  <a:cubicBezTo>
                    <a:pt x="116" y="0"/>
                    <a:pt x="108" y="0"/>
                    <a:pt x="99" y="9"/>
                  </a:cubicBezTo>
                  <a:lnTo>
                    <a:pt x="9" y="223"/>
                  </a:lnTo>
                  <a:cubicBezTo>
                    <a:pt x="0" y="232"/>
                    <a:pt x="9" y="241"/>
                    <a:pt x="18" y="250"/>
                  </a:cubicBezTo>
                  <a:lnTo>
                    <a:pt x="27" y="250"/>
                  </a:lnTo>
                  <a:cubicBezTo>
                    <a:pt x="27" y="250"/>
                    <a:pt x="36" y="250"/>
                    <a:pt x="45" y="241"/>
                  </a:cubicBezTo>
                  <a:lnTo>
                    <a:pt x="134" y="27"/>
                  </a:lnTo>
                  <a:cubicBezTo>
                    <a:pt x="143" y="18"/>
                    <a:pt x="134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6013600" y="3269650"/>
              <a:ext cx="3150" cy="6575"/>
            </a:xfrm>
            <a:custGeom>
              <a:avLst/>
              <a:gdLst/>
              <a:ahLst/>
              <a:cxnLst/>
              <a:rect l="l" t="t" r="r" b="b"/>
              <a:pathLst>
                <a:path w="126" h="263" extrusionOk="0">
                  <a:moveTo>
                    <a:pt x="98" y="0"/>
                  </a:moveTo>
                  <a:cubicBezTo>
                    <a:pt x="90" y="0"/>
                    <a:pt x="81" y="7"/>
                    <a:pt x="81" y="13"/>
                  </a:cubicBezTo>
                  <a:cubicBezTo>
                    <a:pt x="72" y="93"/>
                    <a:pt x="45" y="165"/>
                    <a:pt x="0" y="236"/>
                  </a:cubicBezTo>
                  <a:cubicBezTo>
                    <a:pt x="0" y="245"/>
                    <a:pt x="0" y="254"/>
                    <a:pt x="9" y="263"/>
                  </a:cubicBezTo>
                  <a:lnTo>
                    <a:pt x="18" y="263"/>
                  </a:lnTo>
                  <a:cubicBezTo>
                    <a:pt x="27" y="263"/>
                    <a:pt x="27" y="263"/>
                    <a:pt x="36" y="254"/>
                  </a:cubicBezTo>
                  <a:cubicBezTo>
                    <a:pt x="81" y="182"/>
                    <a:pt x="107" y="102"/>
                    <a:pt x="116" y="22"/>
                  </a:cubicBezTo>
                  <a:cubicBezTo>
                    <a:pt x="125" y="13"/>
                    <a:pt x="116" y="4"/>
                    <a:pt x="107" y="4"/>
                  </a:cubicBezTo>
                  <a:cubicBezTo>
                    <a:pt x="105" y="1"/>
                    <a:pt x="101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6019625" y="3267500"/>
              <a:ext cx="2250" cy="5600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72" y="1"/>
                  </a:moveTo>
                  <a:cubicBezTo>
                    <a:pt x="63" y="1"/>
                    <a:pt x="54" y="10"/>
                    <a:pt x="54" y="19"/>
                  </a:cubicBezTo>
                  <a:cubicBezTo>
                    <a:pt x="54" y="81"/>
                    <a:pt x="36" y="143"/>
                    <a:pt x="9" y="197"/>
                  </a:cubicBezTo>
                  <a:cubicBezTo>
                    <a:pt x="0" y="206"/>
                    <a:pt x="9" y="215"/>
                    <a:pt x="18" y="215"/>
                  </a:cubicBezTo>
                  <a:cubicBezTo>
                    <a:pt x="18" y="224"/>
                    <a:pt x="18" y="224"/>
                    <a:pt x="27" y="224"/>
                  </a:cubicBezTo>
                  <a:cubicBezTo>
                    <a:pt x="36" y="224"/>
                    <a:pt x="36" y="215"/>
                    <a:pt x="45" y="215"/>
                  </a:cubicBezTo>
                  <a:cubicBezTo>
                    <a:pt x="72" y="152"/>
                    <a:pt x="89" y="81"/>
                    <a:pt x="89" y="19"/>
                  </a:cubicBezTo>
                  <a:cubicBezTo>
                    <a:pt x="89" y="10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5955600" y="3281250"/>
              <a:ext cx="2700" cy="8150"/>
            </a:xfrm>
            <a:custGeom>
              <a:avLst/>
              <a:gdLst/>
              <a:ahLst/>
              <a:cxnLst/>
              <a:rect l="l" t="t" r="r" b="b"/>
              <a:pathLst>
                <a:path w="108" h="326" extrusionOk="0">
                  <a:moveTo>
                    <a:pt x="82" y="0"/>
                  </a:moveTo>
                  <a:cubicBezTo>
                    <a:pt x="76" y="0"/>
                    <a:pt x="70" y="6"/>
                    <a:pt x="63" y="13"/>
                  </a:cubicBezTo>
                  <a:cubicBezTo>
                    <a:pt x="28" y="102"/>
                    <a:pt x="10" y="200"/>
                    <a:pt x="1" y="298"/>
                  </a:cubicBezTo>
                  <a:cubicBezTo>
                    <a:pt x="1" y="316"/>
                    <a:pt x="10" y="325"/>
                    <a:pt x="19" y="325"/>
                  </a:cubicBezTo>
                  <a:cubicBezTo>
                    <a:pt x="28" y="325"/>
                    <a:pt x="37" y="316"/>
                    <a:pt x="37" y="307"/>
                  </a:cubicBezTo>
                  <a:cubicBezTo>
                    <a:pt x="46" y="209"/>
                    <a:pt x="63" y="111"/>
                    <a:pt x="99" y="22"/>
                  </a:cubicBezTo>
                  <a:cubicBezTo>
                    <a:pt x="108" y="13"/>
                    <a:pt x="99" y="4"/>
                    <a:pt x="90" y="4"/>
                  </a:cubicBezTo>
                  <a:cubicBezTo>
                    <a:pt x="88" y="1"/>
                    <a:pt x="85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5959625" y="3277775"/>
              <a:ext cx="3375" cy="9150"/>
            </a:xfrm>
            <a:custGeom>
              <a:avLst/>
              <a:gdLst/>
              <a:ahLst/>
              <a:cxnLst/>
              <a:rect l="l" t="t" r="r" b="b"/>
              <a:pathLst>
                <a:path w="135" h="366" extrusionOk="0">
                  <a:moveTo>
                    <a:pt x="116" y="0"/>
                  </a:moveTo>
                  <a:cubicBezTo>
                    <a:pt x="108" y="0"/>
                    <a:pt x="99" y="9"/>
                    <a:pt x="90" y="18"/>
                  </a:cubicBezTo>
                  <a:lnTo>
                    <a:pt x="1" y="339"/>
                  </a:lnTo>
                  <a:cubicBezTo>
                    <a:pt x="1" y="348"/>
                    <a:pt x="9" y="357"/>
                    <a:pt x="18" y="366"/>
                  </a:cubicBezTo>
                  <a:cubicBezTo>
                    <a:pt x="27" y="366"/>
                    <a:pt x="36" y="357"/>
                    <a:pt x="36" y="348"/>
                  </a:cubicBezTo>
                  <a:lnTo>
                    <a:pt x="125" y="27"/>
                  </a:lnTo>
                  <a:cubicBezTo>
                    <a:pt x="134" y="18"/>
                    <a:pt x="125" y="9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5964750" y="3274650"/>
              <a:ext cx="3150" cy="7825"/>
            </a:xfrm>
            <a:custGeom>
              <a:avLst/>
              <a:gdLst/>
              <a:ahLst/>
              <a:cxnLst/>
              <a:rect l="l" t="t" r="r" b="b"/>
              <a:pathLst>
                <a:path w="126" h="313" extrusionOk="0">
                  <a:moveTo>
                    <a:pt x="108" y="0"/>
                  </a:moveTo>
                  <a:cubicBezTo>
                    <a:pt x="99" y="0"/>
                    <a:pt x="90" y="9"/>
                    <a:pt x="90" y="18"/>
                  </a:cubicBezTo>
                  <a:lnTo>
                    <a:pt x="10" y="295"/>
                  </a:lnTo>
                  <a:cubicBezTo>
                    <a:pt x="1" y="304"/>
                    <a:pt x="10" y="312"/>
                    <a:pt x="19" y="312"/>
                  </a:cubicBezTo>
                  <a:lnTo>
                    <a:pt x="27" y="312"/>
                  </a:lnTo>
                  <a:cubicBezTo>
                    <a:pt x="36" y="312"/>
                    <a:pt x="36" y="312"/>
                    <a:pt x="45" y="304"/>
                  </a:cubicBezTo>
                  <a:lnTo>
                    <a:pt x="126" y="27"/>
                  </a:lnTo>
                  <a:cubicBezTo>
                    <a:pt x="126" y="18"/>
                    <a:pt x="117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9"/>
            <p:cNvSpPr/>
            <p:nvPr/>
          </p:nvSpPr>
          <p:spPr>
            <a:xfrm>
              <a:off x="5970100" y="3270625"/>
              <a:ext cx="2925" cy="7825"/>
            </a:xfrm>
            <a:custGeom>
              <a:avLst/>
              <a:gdLst/>
              <a:ahLst/>
              <a:cxnLst/>
              <a:rect l="l" t="t" r="r" b="b"/>
              <a:pathLst>
                <a:path w="117" h="313" extrusionOk="0">
                  <a:moveTo>
                    <a:pt x="99" y="1"/>
                  </a:moveTo>
                  <a:cubicBezTo>
                    <a:pt x="90" y="1"/>
                    <a:pt x="81" y="10"/>
                    <a:pt x="81" y="18"/>
                  </a:cubicBezTo>
                  <a:lnTo>
                    <a:pt x="1" y="286"/>
                  </a:lnTo>
                  <a:cubicBezTo>
                    <a:pt x="1" y="304"/>
                    <a:pt x="1" y="313"/>
                    <a:pt x="10" y="313"/>
                  </a:cubicBezTo>
                  <a:lnTo>
                    <a:pt x="19" y="313"/>
                  </a:lnTo>
                  <a:cubicBezTo>
                    <a:pt x="28" y="313"/>
                    <a:pt x="36" y="304"/>
                    <a:pt x="36" y="304"/>
                  </a:cubicBezTo>
                  <a:lnTo>
                    <a:pt x="117" y="27"/>
                  </a:lnTo>
                  <a:cubicBezTo>
                    <a:pt x="117" y="18"/>
                    <a:pt x="108" y="10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9"/>
            <p:cNvSpPr/>
            <p:nvPr/>
          </p:nvSpPr>
          <p:spPr>
            <a:xfrm>
              <a:off x="5975450" y="3267850"/>
              <a:ext cx="2700" cy="5025"/>
            </a:xfrm>
            <a:custGeom>
              <a:avLst/>
              <a:gdLst/>
              <a:ahLst/>
              <a:cxnLst/>
              <a:rect l="l" t="t" r="r" b="b"/>
              <a:pathLst>
                <a:path w="108" h="201" extrusionOk="0">
                  <a:moveTo>
                    <a:pt x="82" y="1"/>
                  </a:moveTo>
                  <a:cubicBezTo>
                    <a:pt x="76" y="1"/>
                    <a:pt x="70" y="7"/>
                    <a:pt x="63" y="14"/>
                  </a:cubicBezTo>
                  <a:lnTo>
                    <a:pt x="1" y="174"/>
                  </a:lnTo>
                  <a:cubicBezTo>
                    <a:pt x="1" y="183"/>
                    <a:pt x="10" y="201"/>
                    <a:pt x="19" y="201"/>
                  </a:cubicBezTo>
                  <a:cubicBezTo>
                    <a:pt x="28" y="201"/>
                    <a:pt x="37" y="201"/>
                    <a:pt x="37" y="192"/>
                  </a:cubicBezTo>
                  <a:lnTo>
                    <a:pt x="99" y="22"/>
                  </a:lnTo>
                  <a:cubicBezTo>
                    <a:pt x="108" y="14"/>
                    <a:pt x="99" y="5"/>
                    <a:pt x="90" y="5"/>
                  </a:cubicBezTo>
                  <a:cubicBezTo>
                    <a:pt x="87" y="2"/>
                    <a:pt x="8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6028975" y="3275975"/>
              <a:ext cx="54900" cy="72525"/>
            </a:xfrm>
            <a:custGeom>
              <a:avLst/>
              <a:gdLst/>
              <a:ahLst/>
              <a:cxnLst/>
              <a:rect l="l" t="t" r="r" b="b"/>
              <a:pathLst>
                <a:path w="2196" h="2901" extrusionOk="0">
                  <a:moveTo>
                    <a:pt x="2080" y="1"/>
                  </a:moveTo>
                  <a:cubicBezTo>
                    <a:pt x="2160" y="572"/>
                    <a:pt x="1946" y="1205"/>
                    <a:pt x="1500" y="1731"/>
                  </a:cubicBezTo>
                  <a:cubicBezTo>
                    <a:pt x="1089" y="2213"/>
                    <a:pt x="536" y="2561"/>
                    <a:pt x="1" y="2864"/>
                  </a:cubicBezTo>
                  <a:lnTo>
                    <a:pt x="19" y="2900"/>
                  </a:lnTo>
                  <a:cubicBezTo>
                    <a:pt x="554" y="2597"/>
                    <a:pt x="1107" y="2240"/>
                    <a:pt x="1526" y="1758"/>
                  </a:cubicBezTo>
                  <a:cubicBezTo>
                    <a:pt x="1981" y="1214"/>
                    <a:pt x="2196" y="58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4" name="Google Shape;2144;p9"/>
          <p:cNvSpPr/>
          <p:nvPr/>
        </p:nvSpPr>
        <p:spPr>
          <a:xfrm>
            <a:off x="118806" y="1078364"/>
            <a:ext cx="157656" cy="157918"/>
          </a:xfrm>
          <a:custGeom>
            <a:avLst/>
            <a:gdLst/>
            <a:ahLst/>
            <a:cxnLst/>
            <a:rect l="l" t="t" r="r" b="b"/>
            <a:pathLst>
              <a:path w="2410" h="2414" extrusionOk="0">
                <a:moveTo>
                  <a:pt x="1313" y="1"/>
                </a:moveTo>
                <a:cubicBezTo>
                  <a:pt x="728" y="1"/>
                  <a:pt x="161" y="463"/>
                  <a:pt x="81" y="1046"/>
                </a:cubicBezTo>
                <a:cubicBezTo>
                  <a:pt x="1" y="1706"/>
                  <a:pt x="545" y="2366"/>
                  <a:pt x="1205" y="2411"/>
                </a:cubicBezTo>
                <a:cubicBezTo>
                  <a:pt x="1229" y="2412"/>
                  <a:pt x="1252" y="2413"/>
                  <a:pt x="1275" y="2413"/>
                </a:cubicBezTo>
                <a:cubicBezTo>
                  <a:pt x="1403" y="2413"/>
                  <a:pt x="1531" y="2391"/>
                  <a:pt x="1651" y="2331"/>
                </a:cubicBezTo>
                <a:cubicBezTo>
                  <a:pt x="1847" y="2232"/>
                  <a:pt x="1981" y="2036"/>
                  <a:pt x="2088" y="1840"/>
                </a:cubicBezTo>
                <a:cubicBezTo>
                  <a:pt x="2276" y="1510"/>
                  <a:pt x="2409" y="1135"/>
                  <a:pt x="2347" y="761"/>
                </a:cubicBezTo>
                <a:cubicBezTo>
                  <a:pt x="2287" y="408"/>
                  <a:pt x="1986" y="72"/>
                  <a:pt x="1629" y="72"/>
                </a:cubicBezTo>
                <a:cubicBezTo>
                  <a:pt x="1616" y="72"/>
                  <a:pt x="1602" y="73"/>
                  <a:pt x="1589" y="74"/>
                </a:cubicBezTo>
                <a:lnTo>
                  <a:pt x="1517" y="20"/>
                </a:lnTo>
                <a:cubicBezTo>
                  <a:pt x="1450" y="7"/>
                  <a:pt x="1381" y="1"/>
                  <a:pt x="13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9"/>
          <p:cNvSpPr/>
          <p:nvPr/>
        </p:nvSpPr>
        <p:spPr>
          <a:xfrm>
            <a:off x="530146" y="739569"/>
            <a:ext cx="96949" cy="94659"/>
          </a:xfrm>
          <a:custGeom>
            <a:avLst/>
            <a:gdLst/>
            <a:ahLst/>
            <a:cxnLst/>
            <a:rect l="l" t="t" r="r" b="b"/>
            <a:pathLst>
              <a:path w="1482" h="1447" extrusionOk="0">
                <a:moveTo>
                  <a:pt x="714" y="0"/>
                </a:moveTo>
                <a:lnTo>
                  <a:pt x="607" y="125"/>
                </a:lnTo>
                <a:cubicBezTo>
                  <a:pt x="259" y="187"/>
                  <a:pt x="0" y="571"/>
                  <a:pt x="72" y="910"/>
                </a:cubicBezTo>
                <a:cubicBezTo>
                  <a:pt x="135" y="1221"/>
                  <a:pt x="448" y="1446"/>
                  <a:pt x="762" y="1446"/>
                </a:cubicBezTo>
                <a:cubicBezTo>
                  <a:pt x="800" y="1446"/>
                  <a:pt x="837" y="1443"/>
                  <a:pt x="874" y="1436"/>
                </a:cubicBezTo>
                <a:cubicBezTo>
                  <a:pt x="1222" y="1365"/>
                  <a:pt x="1481" y="1008"/>
                  <a:pt x="1436" y="651"/>
                </a:cubicBezTo>
                <a:cubicBezTo>
                  <a:pt x="1401" y="303"/>
                  <a:pt x="1071" y="9"/>
                  <a:pt x="71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9"/>
          <p:cNvSpPr/>
          <p:nvPr/>
        </p:nvSpPr>
        <p:spPr>
          <a:xfrm rot="4530436">
            <a:off x="-339052" y="-216536"/>
            <a:ext cx="807584" cy="752672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7" name="Google Shape;2147;p9"/>
          <p:cNvGrpSpPr/>
          <p:nvPr/>
        </p:nvGrpSpPr>
        <p:grpSpPr>
          <a:xfrm>
            <a:off x="5125210" y="3931764"/>
            <a:ext cx="966827" cy="905631"/>
            <a:chOff x="5125210" y="3931764"/>
            <a:chExt cx="966827" cy="905631"/>
          </a:xfrm>
        </p:grpSpPr>
        <p:sp>
          <p:nvSpPr>
            <p:cNvPr id="2148" name="Google Shape;2148;p9"/>
            <p:cNvSpPr/>
            <p:nvPr/>
          </p:nvSpPr>
          <p:spPr>
            <a:xfrm rot="8451982">
              <a:off x="5206196" y="4328616"/>
              <a:ext cx="445122" cy="414844"/>
            </a:xfrm>
            <a:custGeom>
              <a:avLst/>
              <a:gdLst/>
              <a:ahLst/>
              <a:cxnLst/>
              <a:rect l="l" t="t" r="r" b="b"/>
              <a:pathLst>
                <a:path w="4890" h="4558" extrusionOk="0">
                  <a:moveTo>
                    <a:pt x="2229" y="0"/>
                  </a:moveTo>
                  <a:cubicBezTo>
                    <a:pt x="1345" y="0"/>
                    <a:pt x="335" y="353"/>
                    <a:pt x="134" y="1204"/>
                  </a:cubicBezTo>
                  <a:cubicBezTo>
                    <a:pt x="0" y="1793"/>
                    <a:pt x="223" y="2391"/>
                    <a:pt x="527" y="2899"/>
                  </a:cubicBezTo>
                  <a:cubicBezTo>
                    <a:pt x="892" y="3515"/>
                    <a:pt x="1401" y="4077"/>
                    <a:pt x="2079" y="4371"/>
                  </a:cubicBezTo>
                  <a:cubicBezTo>
                    <a:pt x="2366" y="4492"/>
                    <a:pt x="2689" y="4557"/>
                    <a:pt x="3009" y="4557"/>
                  </a:cubicBezTo>
                  <a:cubicBezTo>
                    <a:pt x="3445" y="4557"/>
                    <a:pt x="3877" y="4437"/>
                    <a:pt x="4211" y="4175"/>
                  </a:cubicBezTo>
                  <a:cubicBezTo>
                    <a:pt x="4630" y="3836"/>
                    <a:pt x="4853" y="3301"/>
                    <a:pt x="4871" y="2783"/>
                  </a:cubicBezTo>
                  <a:cubicBezTo>
                    <a:pt x="4889" y="2266"/>
                    <a:pt x="4711" y="1757"/>
                    <a:pt x="4434" y="1311"/>
                  </a:cubicBezTo>
                  <a:cubicBezTo>
                    <a:pt x="4086" y="731"/>
                    <a:pt x="3542" y="214"/>
                    <a:pt x="2846" y="62"/>
                  </a:cubicBezTo>
                  <a:cubicBezTo>
                    <a:pt x="2657" y="22"/>
                    <a:pt x="2447" y="0"/>
                    <a:pt x="2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5934381" y="3931764"/>
              <a:ext cx="157656" cy="157918"/>
            </a:xfrm>
            <a:custGeom>
              <a:avLst/>
              <a:gdLst/>
              <a:ahLst/>
              <a:cxnLst/>
              <a:rect l="l" t="t" r="r" b="b"/>
              <a:pathLst>
                <a:path w="2410" h="2414" extrusionOk="0">
                  <a:moveTo>
                    <a:pt x="1313" y="1"/>
                  </a:moveTo>
                  <a:cubicBezTo>
                    <a:pt x="728" y="1"/>
                    <a:pt x="161" y="463"/>
                    <a:pt x="81" y="1046"/>
                  </a:cubicBezTo>
                  <a:cubicBezTo>
                    <a:pt x="1" y="1706"/>
                    <a:pt x="545" y="2366"/>
                    <a:pt x="1205" y="2411"/>
                  </a:cubicBezTo>
                  <a:cubicBezTo>
                    <a:pt x="1229" y="2412"/>
                    <a:pt x="1252" y="2413"/>
                    <a:pt x="1275" y="2413"/>
                  </a:cubicBezTo>
                  <a:cubicBezTo>
                    <a:pt x="1403" y="2413"/>
                    <a:pt x="1531" y="2391"/>
                    <a:pt x="1651" y="2331"/>
                  </a:cubicBezTo>
                  <a:cubicBezTo>
                    <a:pt x="1847" y="2232"/>
                    <a:pt x="1981" y="2036"/>
                    <a:pt x="2088" y="1840"/>
                  </a:cubicBezTo>
                  <a:cubicBezTo>
                    <a:pt x="2276" y="1510"/>
                    <a:pt x="2409" y="1135"/>
                    <a:pt x="2347" y="761"/>
                  </a:cubicBezTo>
                  <a:cubicBezTo>
                    <a:pt x="2287" y="408"/>
                    <a:pt x="1986" y="72"/>
                    <a:pt x="1629" y="72"/>
                  </a:cubicBezTo>
                  <a:cubicBezTo>
                    <a:pt x="1616" y="72"/>
                    <a:pt x="1602" y="73"/>
                    <a:pt x="1589" y="74"/>
                  </a:cubicBezTo>
                  <a:lnTo>
                    <a:pt x="1517" y="20"/>
                  </a:lnTo>
                  <a:cubicBezTo>
                    <a:pt x="1450" y="7"/>
                    <a:pt x="1381" y="1"/>
                    <a:pt x="13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2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4"/>
          <p:cNvSpPr txBox="1">
            <a:spLocks noGrp="1"/>
          </p:cNvSpPr>
          <p:nvPr>
            <p:ph type="title"/>
          </p:nvPr>
        </p:nvSpPr>
        <p:spPr>
          <a:xfrm>
            <a:off x="2618250" y="3096097"/>
            <a:ext cx="39075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8" name="Google Shape;248;p14"/>
          <p:cNvSpPr txBox="1">
            <a:spLocks noGrp="1"/>
          </p:cNvSpPr>
          <p:nvPr>
            <p:ph type="subTitle" idx="1"/>
          </p:nvPr>
        </p:nvSpPr>
        <p:spPr>
          <a:xfrm>
            <a:off x="1226400" y="150710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9" name="Google Shape;249;p14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4"/>
          <p:cNvSpPr/>
          <p:nvPr/>
        </p:nvSpPr>
        <p:spPr>
          <a:xfrm rot="5400000" flipH="1">
            <a:off x="6325153" y="2332853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" name="Google Shape;251;p14"/>
          <p:cNvGrpSpPr/>
          <p:nvPr/>
        </p:nvGrpSpPr>
        <p:grpSpPr>
          <a:xfrm>
            <a:off x="7917599" y="4416174"/>
            <a:ext cx="657425" cy="548700"/>
            <a:chOff x="1350550" y="462875"/>
            <a:chExt cx="968225" cy="808100"/>
          </a:xfrm>
        </p:grpSpPr>
        <p:sp>
          <p:nvSpPr>
            <p:cNvPr id="252" name="Google Shape;252;p14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" name="Google Shape;259;p14"/>
          <p:cNvGrpSpPr/>
          <p:nvPr/>
        </p:nvGrpSpPr>
        <p:grpSpPr>
          <a:xfrm>
            <a:off x="762174" y="217199"/>
            <a:ext cx="657425" cy="548700"/>
            <a:chOff x="1350550" y="462875"/>
            <a:chExt cx="968225" cy="808100"/>
          </a:xfrm>
        </p:grpSpPr>
        <p:sp>
          <p:nvSpPr>
            <p:cNvPr id="260" name="Google Shape;260;p14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14"/>
          <p:cNvSpPr/>
          <p:nvPr/>
        </p:nvSpPr>
        <p:spPr>
          <a:xfrm rot="10800000">
            <a:off x="6327547" y="-9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4"/>
          <p:cNvSpPr/>
          <p:nvPr/>
        </p:nvSpPr>
        <p:spPr>
          <a:xfrm>
            <a:off x="800486" y="4239418"/>
            <a:ext cx="2105057" cy="904071"/>
          </a:xfrm>
          <a:custGeom>
            <a:avLst/>
            <a:gdLst/>
            <a:ahLst/>
            <a:cxnLst/>
            <a:rect l="l" t="t" r="r" b="b"/>
            <a:pathLst>
              <a:path w="66041" h="28363" extrusionOk="0">
                <a:moveTo>
                  <a:pt x="38852" y="1"/>
                </a:moveTo>
                <a:lnTo>
                  <a:pt x="38455" y="19"/>
                </a:lnTo>
                <a:lnTo>
                  <a:pt x="38058" y="55"/>
                </a:lnTo>
                <a:lnTo>
                  <a:pt x="37696" y="91"/>
                </a:lnTo>
                <a:lnTo>
                  <a:pt x="37317" y="145"/>
                </a:lnTo>
                <a:lnTo>
                  <a:pt x="36956" y="199"/>
                </a:lnTo>
                <a:lnTo>
                  <a:pt x="36595" y="289"/>
                </a:lnTo>
                <a:lnTo>
                  <a:pt x="36252" y="380"/>
                </a:lnTo>
                <a:lnTo>
                  <a:pt x="35909" y="470"/>
                </a:lnTo>
                <a:lnTo>
                  <a:pt x="35566" y="578"/>
                </a:lnTo>
                <a:lnTo>
                  <a:pt x="35223" y="705"/>
                </a:lnTo>
                <a:lnTo>
                  <a:pt x="34555" y="975"/>
                </a:lnTo>
                <a:lnTo>
                  <a:pt x="33905" y="1282"/>
                </a:lnTo>
                <a:lnTo>
                  <a:pt x="33273" y="1643"/>
                </a:lnTo>
                <a:lnTo>
                  <a:pt x="32660" y="2023"/>
                </a:lnTo>
                <a:lnTo>
                  <a:pt x="32046" y="2420"/>
                </a:lnTo>
                <a:lnTo>
                  <a:pt x="31450" y="2853"/>
                </a:lnTo>
                <a:lnTo>
                  <a:pt x="30872" y="3322"/>
                </a:lnTo>
                <a:lnTo>
                  <a:pt x="30276" y="3792"/>
                </a:lnTo>
                <a:lnTo>
                  <a:pt x="29717" y="4297"/>
                </a:lnTo>
                <a:lnTo>
                  <a:pt x="29139" y="4803"/>
                </a:lnTo>
                <a:lnTo>
                  <a:pt x="28020" y="5850"/>
                </a:lnTo>
                <a:lnTo>
                  <a:pt x="25763" y="8016"/>
                </a:lnTo>
                <a:lnTo>
                  <a:pt x="24626" y="9064"/>
                </a:lnTo>
                <a:lnTo>
                  <a:pt x="24048" y="9587"/>
                </a:lnTo>
                <a:lnTo>
                  <a:pt x="23452" y="10075"/>
                </a:lnTo>
                <a:lnTo>
                  <a:pt x="22856" y="10562"/>
                </a:lnTo>
                <a:lnTo>
                  <a:pt x="22243" y="11013"/>
                </a:lnTo>
                <a:lnTo>
                  <a:pt x="21629" y="11465"/>
                </a:lnTo>
                <a:lnTo>
                  <a:pt x="20997" y="11880"/>
                </a:lnTo>
                <a:lnTo>
                  <a:pt x="20347" y="12259"/>
                </a:lnTo>
                <a:lnTo>
                  <a:pt x="19697" y="12602"/>
                </a:lnTo>
                <a:lnTo>
                  <a:pt x="19011" y="12927"/>
                </a:lnTo>
                <a:lnTo>
                  <a:pt x="18668" y="13071"/>
                </a:lnTo>
                <a:lnTo>
                  <a:pt x="18307" y="13198"/>
                </a:lnTo>
                <a:lnTo>
                  <a:pt x="17765" y="13396"/>
                </a:lnTo>
                <a:lnTo>
                  <a:pt x="17206" y="13559"/>
                </a:lnTo>
                <a:lnTo>
                  <a:pt x="16646" y="13703"/>
                </a:lnTo>
                <a:lnTo>
                  <a:pt x="16086" y="13830"/>
                </a:lnTo>
                <a:lnTo>
                  <a:pt x="15527" y="13938"/>
                </a:lnTo>
                <a:lnTo>
                  <a:pt x="14949" y="14028"/>
                </a:lnTo>
                <a:lnTo>
                  <a:pt x="13793" y="14173"/>
                </a:lnTo>
                <a:lnTo>
                  <a:pt x="12638" y="14299"/>
                </a:lnTo>
                <a:lnTo>
                  <a:pt x="11483" y="14407"/>
                </a:lnTo>
                <a:lnTo>
                  <a:pt x="10327" y="14516"/>
                </a:lnTo>
                <a:lnTo>
                  <a:pt x="9172" y="14660"/>
                </a:lnTo>
                <a:lnTo>
                  <a:pt x="8594" y="14750"/>
                </a:lnTo>
                <a:lnTo>
                  <a:pt x="8016" y="14859"/>
                </a:lnTo>
                <a:lnTo>
                  <a:pt x="7439" y="14985"/>
                </a:lnTo>
                <a:lnTo>
                  <a:pt x="6861" y="15130"/>
                </a:lnTo>
                <a:lnTo>
                  <a:pt x="6301" y="15292"/>
                </a:lnTo>
                <a:lnTo>
                  <a:pt x="5741" y="15473"/>
                </a:lnTo>
                <a:lnTo>
                  <a:pt x="5200" y="15689"/>
                </a:lnTo>
                <a:lnTo>
                  <a:pt x="4658" y="15924"/>
                </a:lnTo>
                <a:lnTo>
                  <a:pt x="4135" y="16177"/>
                </a:lnTo>
                <a:lnTo>
                  <a:pt x="3629" y="16466"/>
                </a:lnTo>
                <a:lnTo>
                  <a:pt x="3160" y="16772"/>
                </a:lnTo>
                <a:lnTo>
                  <a:pt x="2708" y="17116"/>
                </a:lnTo>
                <a:lnTo>
                  <a:pt x="2275" y="17477"/>
                </a:lnTo>
                <a:lnTo>
                  <a:pt x="2059" y="17675"/>
                </a:lnTo>
                <a:lnTo>
                  <a:pt x="1878" y="17874"/>
                </a:lnTo>
                <a:lnTo>
                  <a:pt x="1679" y="18090"/>
                </a:lnTo>
                <a:lnTo>
                  <a:pt x="1499" y="18307"/>
                </a:lnTo>
                <a:lnTo>
                  <a:pt x="1318" y="18542"/>
                </a:lnTo>
                <a:lnTo>
                  <a:pt x="1156" y="18776"/>
                </a:lnTo>
                <a:lnTo>
                  <a:pt x="993" y="19047"/>
                </a:lnTo>
                <a:lnTo>
                  <a:pt x="831" y="19318"/>
                </a:lnTo>
                <a:lnTo>
                  <a:pt x="705" y="19589"/>
                </a:lnTo>
                <a:lnTo>
                  <a:pt x="578" y="19878"/>
                </a:lnTo>
                <a:lnTo>
                  <a:pt x="452" y="20167"/>
                </a:lnTo>
                <a:lnTo>
                  <a:pt x="361" y="20455"/>
                </a:lnTo>
                <a:lnTo>
                  <a:pt x="271" y="20762"/>
                </a:lnTo>
                <a:lnTo>
                  <a:pt x="199" y="21051"/>
                </a:lnTo>
                <a:lnTo>
                  <a:pt x="127" y="21358"/>
                </a:lnTo>
                <a:lnTo>
                  <a:pt x="91" y="21665"/>
                </a:lnTo>
                <a:lnTo>
                  <a:pt x="55" y="21972"/>
                </a:lnTo>
                <a:lnTo>
                  <a:pt x="18" y="22279"/>
                </a:lnTo>
                <a:lnTo>
                  <a:pt x="0" y="22604"/>
                </a:lnTo>
                <a:lnTo>
                  <a:pt x="0" y="22911"/>
                </a:lnTo>
                <a:lnTo>
                  <a:pt x="18" y="23236"/>
                </a:lnTo>
                <a:lnTo>
                  <a:pt x="37" y="23543"/>
                </a:lnTo>
                <a:lnTo>
                  <a:pt x="109" y="24175"/>
                </a:lnTo>
                <a:lnTo>
                  <a:pt x="217" y="24806"/>
                </a:lnTo>
                <a:lnTo>
                  <a:pt x="361" y="25420"/>
                </a:lnTo>
                <a:lnTo>
                  <a:pt x="542" y="26034"/>
                </a:lnTo>
                <a:lnTo>
                  <a:pt x="777" y="26648"/>
                </a:lnTo>
                <a:lnTo>
                  <a:pt x="1029" y="27244"/>
                </a:lnTo>
                <a:lnTo>
                  <a:pt x="1318" y="27803"/>
                </a:lnTo>
                <a:lnTo>
                  <a:pt x="1643" y="28363"/>
                </a:lnTo>
                <a:lnTo>
                  <a:pt x="66041" y="28363"/>
                </a:lnTo>
                <a:lnTo>
                  <a:pt x="65752" y="27514"/>
                </a:lnTo>
                <a:lnTo>
                  <a:pt x="65427" y="26648"/>
                </a:lnTo>
                <a:lnTo>
                  <a:pt x="65084" y="25799"/>
                </a:lnTo>
                <a:lnTo>
                  <a:pt x="64741" y="24969"/>
                </a:lnTo>
                <a:lnTo>
                  <a:pt x="64380" y="24138"/>
                </a:lnTo>
                <a:lnTo>
                  <a:pt x="64001" y="23308"/>
                </a:lnTo>
                <a:lnTo>
                  <a:pt x="63603" y="22477"/>
                </a:lnTo>
                <a:lnTo>
                  <a:pt x="63206" y="21665"/>
                </a:lnTo>
                <a:lnTo>
                  <a:pt x="62791" y="20853"/>
                </a:lnTo>
                <a:lnTo>
                  <a:pt x="62358" y="20058"/>
                </a:lnTo>
                <a:lnTo>
                  <a:pt x="61906" y="19264"/>
                </a:lnTo>
                <a:lnTo>
                  <a:pt x="61437" y="18488"/>
                </a:lnTo>
                <a:lnTo>
                  <a:pt x="60968" y="17693"/>
                </a:lnTo>
                <a:lnTo>
                  <a:pt x="60480" y="16935"/>
                </a:lnTo>
                <a:lnTo>
                  <a:pt x="59993" y="16177"/>
                </a:lnTo>
                <a:lnTo>
                  <a:pt x="59469" y="15418"/>
                </a:lnTo>
                <a:lnTo>
                  <a:pt x="58946" y="14678"/>
                </a:lnTo>
                <a:lnTo>
                  <a:pt x="58404" y="13938"/>
                </a:lnTo>
                <a:lnTo>
                  <a:pt x="57862" y="13216"/>
                </a:lnTo>
                <a:lnTo>
                  <a:pt x="57303" y="12494"/>
                </a:lnTo>
                <a:lnTo>
                  <a:pt x="56725" y="11790"/>
                </a:lnTo>
                <a:lnTo>
                  <a:pt x="56129" y="11104"/>
                </a:lnTo>
                <a:lnTo>
                  <a:pt x="55534" y="10418"/>
                </a:lnTo>
                <a:lnTo>
                  <a:pt x="54920" y="9750"/>
                </a:lnTo>
                <a:lnTo>
                  <a:pt x="54306" y="9082"/>
                </a:lnTo>
                <a:lnTo>
                  <a:pt x="53674" y="8432"/>
                </a:lnTo>
                <a:lnTo>
                  <a:pt x="53024" y="7782"/>
                </a:lnTo>
                <a:lnTo>
                  <a:pt x="52356" y="7150"/>
                </a:lnTo>
                <a:lnTo>
                  <a:pt x="51688" y="6536"/>
                </a:lnTo>
                <a:lnTo>
                  <a:pt x="51020" y="5922"/>
                </a:lnTo>
                <a:lnTo>
                  <a:pt x="50334" y="5326"/>
                </a:lnTo>
                <a:lnTo>
                  <a:pt x="49630" y="4749"/>
                </a:lnTo>
                <a:lnTo>
                  <a:pt x="48998" y="4243"/>
                </a:lnTo>
                <a:lnTo>
                  <a:pt x="48348" y="3756"/>
                </a:lnTo>
                <a:lnTo>
                  <a:pt x="47698" y="3286"/>
                </a:lnTo>
                <a:lnTo>
                  <a:pt x="47030" y="2817"/>
                </a:lnTo>
                <a:lnTo>
                  <a:pt x="46344" y="2384"/>
                </a:lnTo>
                <a:lnTo>
                  <a:pt x="45640" y="1968"/>
                </a:lnTo>
                <a:lnTo>
                  <a:pt x="44918" y="1589"/>
                </a:lnTo>
                <a:lnTo>
                  <a:pt x="44196" y="1246"/>
                </a:lnTo>
                <a:lnTo>
                  <a:pt x="43456" y="921"/>
                </a:lnTo>
                <a:lnTo>
                  <a:pt x="42715" y="650"/>
                </a:lnTo>
                <a:lnTo>
                  <a:pt x="42336" y="542"/>
                </a:lnTo>
                <a:lnTo>
                  <a:pt x="41957" y="416"/>
                </a:lnTo>
                <a:lnTo>
                  <a:pt x="41578" y="326"/>
                </a:lnTo>
                <a:lnTo>
                  <a:pt x="41199" y="235"/>
                </a:lnTo>
                <a:lnTo>
                  <a:pt x="40820" y="163"/>
                </a:lnTo>
                <a:lnTo>
                  <a:pt x="40423" y="109"/>
                </a:lnTo>
                <a:lnTo>
                  <a:pt x="40043" y="55"/>
                </a:lnTo>
                <a:lnTo>
                  <a:pt x="39646" y="19"/>
                </a:lnTo>
                <a:lnTo>
                  <a:pt x="3924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4"/>
          <p:cNvSpPr/>
          <p:nvPr/>
        </p:nvSpPr>
        <p:spPr>
          <a:xfrm>
            <a:off x="4502150" y="4498763"/>
            <a:ext cx="3657600" cy="857575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0" name="Google Shape;270;p14"/>
          <p:cNvSpPr/>
          <p:nvPr/>
        </p:nvSpPr>
        <p:spPr>
          <a:xfrm rot="5400000">
            <a:off x="2892425" y="-1171575"/>
            <a:ext cx="371050" cy="2562225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433559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15"/>
          <p:cNvSpPr/>
          <p:nvPr/>
        </p:nvSpPr>
        <p:spPr>
          <a:xfrm>
            <a:off x="7433225" y="14892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5"/>
          <p:cNvSpPr/>
          <p:nvPr/>
        </p:nvSpPr>
        <p:spPr>
          <a:xfrm rot="5400000">
            <a:off x="-550278" y="786341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5"/>
          <p:cNvSpPr/>
          <p:nvPr/>
        </p:nvSpPr>
        <p:spPr>
          <a:xfrm flipH="1">
            <a:off x="7811375" y="4450500"/>
            <a:ext cx="1561223" cy="693000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6" name="Google Shape;276;p15"/>
          <p:cNvGrpSpPr/>
          <p:nvPr/>
        </p:nvGrpSpPr>
        <p:grpSpPr>
          <a:xfrm>
            <a:off x="8411149" y="1042449"/>
            <a:ext cx="657425" cy="548700"/>
            <a:chOff x="1350550" y="462875"/>
            <a:chExt cx="968225" cy="808100"/>
          </a:xfrm>
        </p:grpSpPr>
        <p:sp>
          <p:nvSpPr>
            <p:cNvPr id="277" name="Google Shape;277;p15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15"/>
          <p:cNvGrpSpPr/>
          <p:nvPr/>
        </p:nvGrpSpPr>
        <p:grpSpPr>
          <a:xfrm>
            <a:off x="121599" y="2348849"/>
            <a:ext cx="657425" cy="548700"/>
            <a:chOff x="1350550" y="462875"/>
            <a:chExt cx="968225" cy="808100"/>
          </a:xfrm>
        </p:grpSpPr>
        <p:sp>
          <p:nvSpPr>
            <p:cNvPr id="285" name="Google Shape;285;p15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5"/>
          <p:cNvSpPr/>
          <p:nvPr/>
        </p:nvSpPr>
        <p:spPr>
          <a:xfrm rot="-5400000">
            <a:off x="4568825" y="3752850"/>
            <a:ext cx="371050" cy="2562225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714427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>
            <a:spLocks noGrp="1"/>
          </p:cNvSpPr>
          <p:nvPr>
            <p:ph type="title"/>
          </p:nvPr>
        </p:nvSpPr>
        <p:spPr>
          <a:xfrm>
            <a:off x="3066450" y="2332571"/>
            <a:ext cx="3011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6"/>
          <p:cNvSpPr txBox="1">
            <a:spLocks noGrp="1"/>
          </p:cNvSpPr>
          <p:nvPr>
            <p:ph type="subTitle" idx="1"/>
          </p:nvPr>
        </p:nvSpPr>
        <p:spPr>
          <a:xfrm>
            <a:off x="2135550" y="3006297"/>
            <a:ext cx="48729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16"/>
          <p:cNvSpPr/>
          <p:nvPr/>
        </p:nvSpPr>
        <p:spPr>
          <a:xfrm rot="5400000" flipH="1">
            <a:off x="6325153" y="2332866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6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6"/>
          <p:cNvSpPr/>
          <p:nvPr/>
        </p:nvSpPr>
        <p:spPr>
          <a:xfrm>
            <a:off x="955775" y="4599424"/>
            <a:ext cx="1331301" cy="548686"/>
          </a:xfrm>
          <a:custGeom>
            <a:avLst/>
            <a:gdLst/>
            <a:ahLst/>
            <a:cxnLst/>
            <a:rect l="l" t="t" r="r" b="b"/>
            <a:pathLst>
              <a:path w="68668" h="28301" extrusionOk="0">
                <a:moveTo>
                  <a:pt x="51978" y="1"/>
                </a:moveTo>
                <a:lnTo>
                  <a:pt x="51396" y="19"/>
                </a:lnTo>
                <a:lnTo>
                  <a:pt x="50813" y="73"/>
                </a:lnTo>
                <a:lnTo>
                  <a:pt x="50213" y="128"/>
                </a:lnTo>
                <a:lnTo>
                  <a:pt x="49630" y="219"/>
                </a:lnTo>
                <a:lnTo>
                  <a:pt x="49048" y="328"/>
                </a:lnTo>
                <a:lnTo>
                  <a:pt x="48466" y="456"/>
                </a:lnTo>
                <a:lnTo>
                  <a:pt x="47883" y="601"/>
                </a:lnTo>
                <a:lnTo>
                  <a:pt x="47319" y="765"/>
                </a:lnTo>
                <a:lnTo>
                  <a:pt x="46773" y="947"/>
                </a:lnTo>
                <a:lnTo>
                  <a:pt x="46227" y="1129"/>
                </a:lnTo>
                <a:lnTo>
                  <a:pt x="45699" y="1329"/>
                </a:lnTo>
                <a:lnTo>
                  <a:pt x="45190" y="1548"/>
                </a:lnTo>
                <a:lnTo>
                  <a:pt x="44698" y="1766"/>
                </a:lnTo>
                <a:lnTo>
                  <a:pt x="44225" y="2003"/>
                </a:lnTo>
                <a:lnTo>
                  <a:pt x="43770" y="2257"/>
                </a:lnTo>
                <a:lnTo>
                  <a:pt x="43352" y="2494"/>
                </a:lnTo>
                <a:lnTo>
                  <a:pt x="42915" y="2803"/>
                </a:lnTo>
                <a:lnTo>
                  <a:pt x="42496" y="3113"/>
                </a:lnTo>
                <a:lnTo>
                  <a:pt x="42078" y="3440"/>
                </a:lnTo>
                <a:lnTo>
                  <a:pt x="41677" y="3786"/>
                </a:lnTo>
                <a:lnTo>
                  <a:pt x="41277" y="4132"/>
                </a:lnTo>
                <a:lnTo>
                  <a:pt x="40876" y="4496"/>
                </a:lnTo>
                <a:lnTo>
                  <a:pt x="40112" y="5260"/>
                </a:lnTo>
                <a:lnTo>
                  <a:pt x="39329" y="6025"/>
                </a:lnTo>
                <a:lnTo>
                  <a:pt x="38565" y="6825"/>
                </a:lnTo>
                <a:lnTo>
                  <a:pt x="37801" y="7608"/>
                </a:lnTo>
                <a:lnTo>
                  <a:pt x="37036" y="8391"/>
                </a:lnTo>
                <a:lnTo>
                  <a:pt x="36236" y="9137"/>
                </a:lnTo>
                <a:lnTo>
                  <a:pt x="35835" y="9501"/>
                </a:lnTo>
                <a:lnTo>
                  <a:pt x="35417" y="9847"/>
                </a:lnTo>
                <a:lnTo>
                  <a:pt x="34998" y="10192"/>
                </a:lnTo>
                <a:lnTo>
                  <a:pt x="34579" y="10520"/>
                </a:lnTo>
                <a:lnTo>
                  <a:pt x="34143" y="10829"/>
                </a:lnTo>
                <a:lnTo>
                  <a:pt x="33706" y="11121"/>
                </a:lnTo>
                <a:lnTo>
                  <a:pt x="33251" y="11394"/>
                </a:lnTo>
                <a:lnTo>
                  <a:pt x="32778" y="11648"/>
                </a:lnTo>
                <a:lnTo>
                  <a:pt x="32304" y="11885"/>
                </a:lnTo>
                <a:lnTo>
                  <a:pt x="31813" y="12103"/>
                </a:lnTo>
                <a:lnTo>
                  <a:pt x="31303" y="12285"/>
                </a:lnTo>
                <a:lnTo>
                  <a:pt x="30794" y="12449"/>
                </a:lnTo>
                <a:lnTo>
                  <a:pt x="30248" y="12577"/>
                </a:lnTo>
                <a:lnTo>
                  <a:pt x="29702" y="12686"/>
                </a:lnTo>
                <a:lnTo>
                  <a:pt x="29138" y="12759"/>
                </a:lnTo>
                <a:lnTo>
                  <a:pt x="28574" y="12795"/>
                </a:lnTo>
                <a:lnTo>
                  <a:pt x="28028" y="12795"/>
                </a:lnTo>
                <a:lnTo>
                  <a:pt x="27482" y="12777"/>
                </a:lnTo>
                <a:lnTo>
                  <a:pt x="26954" y="12722"/>
                </a:lnTo>
                <a:lnTo>
                  <a:pt x="26426" y="12649"/>
                </a:lnTo>
                <a:lnTo>
                  <a:pt x="25916" y="12558"/>
                </a:lnTo>
                <a:lnTo>
                  <a:pt x="25407" y="12431"/>
                </a:lnTo>
                <a:lnTo>
                  <a:pt x="24915" y="12285"/>
                </a:lnTo>
                <a:lnTo>
                  <a:pt x="24424" y="12122"/>
                </a:lnTo>
                <a:lnTo>
                  <a:pt x="23933" y="11921"/>
                </a:lnTo>
                <a:lnTo>
                  <a:pt x="23441" y="11721"/>
                </a:lnTo>
                <a:lnTo>
                  <a:pt x="22968" y="11503"/>
                </a:lnTo>
                <a:lnTo>
                  <a:pt x="22495" y="11284"/>
                </a:lnTo>
                <a:lnTo>
                  <a:pt x="22022" y="11030"/>
                </a:lnTo>
                <a:lnTo>
                  <a:pt x="21567" y="10793"/>
                </a:lnTo>
                <a:lnTo>
                  <a:pt x="20639" y="10265"/>
                </a:lnTo>
                <a:lnTo>
                  <a:pt x="19729" y="9701"/>
                </a:lnTo>
                <a:lnTo>
                  <a:pt x="17909" y="8609"/>
                </a:lnTo>
                <a:lnTo>
                  <a:pt x="16980" y="8063"/>
                </a:lnTo>
                <a:lnTo>
                  <a:pt x="16052" y="7572"/>
                </a:lnTo>
                <a:lnTo>
                  <a:pt x="15579" y="7335"/>
                </a:lnTo>
                <a:lnTo>
                  <a:pt x="15106" y="7117"/>
                </a:lnTo>
                <a:lnTo>
                  <a:pt x="14633" y="6916"/>
                </a:lnTo>
                <a:lnTo>
                  <a:pt x="14141" y="6735"/>
                </a:lnTo>
                <a:lnTo>
                  <a:pt x="13577" y="6553"/>
                </a:lnTo>
                <a:lnTo>
                  <a:pt x="13031" y="6407"/>
                </a:lnTo>
                <a:lnTo>
                  <a:pt x="12485" y="6316"/>
                </a:lnTo>
                <a:lnTo>
                  <a:pt x="11976" y="6243"/>
                </a:lnTo>
                <a:lnTo>
                  <a:pt x="11466" y="6207"/>
                </a:lnTo>
                <a:lnTo>
                  <a:pt x="10993" y="6207"/>
                </a:lnTo>
                <a:lnTo>
                  <a:pt x="10520" y="6243"/>
                </a:lnTo>
                <a:lnTo>
                  <a:pt x="10046" y="6316"/>
                </a:lnTo>
                <a:lnTo>
                  <a:pt x="9610" y="6407"/>
                </a:lnTo>
                <a:lnTo>
                  <a:pt x="9173" y="6534"/>
                </a:lnTo>
                <a:lnTo>
                  <a:pt x="8754" y="6680"/>
                </a:lnTo>
                <a:lnTo>
                  <a:pt x="8336" y="6844"/>
                </a:lnTo>
                <a:lnTo>
                  <a:pt x="7935" y="7044"/>
                </a:lnTo>
                <a:lnTo>
                  <a:pt x="7535" y="7262"/>
                </a:lnTo>
                <a:lnTo>
                  <a:pt x="7153" y="7499"/>
                </a:lnTo>
                <a:lnTo>
                  <a:pt x="6770" y="7754"/>
                </a:lnTo>
                <a:lnTo>
                  <a:pt x="6407" y="8027"/>
                </a:lnTo>
                <a:lnTo>
                  <a:pt x="6043" y="8318"/>
                </a:lnTo>
                <a:lnTo>
                  <a:pt x="5679" y="8627"/>
                </a:lnTo>
                <a:lnTo>
                  <a:pt x="5333" y="8955"/>
                </a:lnTo>
                <a:lnTo>
                  <a:pt x="4641" y="9610"/>
                </a:lnTo>
                <a:lnTo>
                  <a:pt x="3968" y="10320"/>
                </a:lnTo>
                <a:lnTo>
                  <a:pt x="3294" y="11048"/>
                </a:lnTo>
                <a:lnTo>
                  <a:pt x="2621" y="11794"/>
                </a:lnTo>
                <a:lnTo>
                  <a:pt x="1948" y="12522"/>
                </a:lnTo>
                <a:lnTo>
                  <a:pt x="1274" y="13250"/>
                </a:lnTo>
                <a:lnTo>
                  <a:pt x="1201" y="13687"/>
                </a:lnTo>
                <a:lnTo>
                  <a:pt x="1092" y="14087"/>
                </a:lnTo>
                <a:lnTo>
                  <a:pt x="983" y="14488"/>
                </a:lnTo>
                <a:lnTo>
                  <a:pt x="874" y="14888"/>
                </a:lnTo>
                <a:lnTo>
                  <a:pt x="601" y="15689"/>
                </a:lnTo>
                <a:lnTo>
                  <a:pt x="310" y="16526"/>
                </a:lnTo>
                <a:lnTo>
                  <a:pt x="182" y="17254"/>
                </a:lnTo>
                <a:lnTo>
                  <a:pt x="73" y="17982"/>
                </a:lnTo>
                <a:lnTo>
                  <a:pt x="18" y="18710"/>
                </a:lnTo>
                <a:lnTo>
                  <a:pt x="0" y="19456"/>
                </a:lnTo>
                <a:lnTo>
                  <a:pt x="18" y="20202"/>
                </a:lnTo>
                <a:lnTo>
                  <a:pt x="73" y="20948"/>
                </a:lnTo>
                <a:lnTo>
                  <a:pt x="146" y="21695"/>
                </a:lnTo>
                <a:lnTo>
                  <a:pt x="273" y="22441"/>
                </a:lnTo>
                <a:lnTo>
                  <a:pt x="401" y="23187"/>
                </a:lnTo>
                <a:lnTo>
                  <a:pt x="583" y="23915"/>
                </a:lnTo>
                <a:lnTo>
                  <a:pt x="765" y="24661"/>
                </a:lnTo>
                <a:lnTo>
                  <a:pt x="983" y="25407"/>
                </a:lnTo>
                <a:lnTo>
                  <a:pt x="1238" y="26135"/>
                </a:lnTo>
                <a:lnTo>
                  <a:pt x="1493" y="26863"/>
                </a:lnTo>
                <a:lnTo>
                  <a:pt x="1784" y="27591"/>
                </a:lnTo>
                <a:lnTo>
                  <a:pt x="2075" y="28301"/>
                </a:lnTo>
                <a:lnTo>
                  <a:pt x="68667" y="28301"/>
                </a:lnTo>
                <a:lnTo>
                  <a:pt x="68594" y="27882"/>
                </a:lnTo>
                <a:lnTo>
                  <a:pt x="68503" y="27464"/>
                </a:lnTo>
                <a:lnTo>
                  <a:pt x="68430" y="27245"/>
                </a:lnTo>
                <a:lnTo>
                  <a:pt x="68339" y="27027"/>
                </a:lnTo>
                <a:lnTo>
                  <a:pt x="68248" y="26809"/>
                </a:lnTo>
                <a:lnTo>
                  <a:pt x="68139" y="26608"/>
                </a:lnTo>
                <a:lnTo>
                  <a:pt x="68012" y="26408"/>
                </a:lnTo>
                <a:lnTo>
                  <a:pt x="67884" y="26226"/>
                </a:lnTo>
                <a:lnTo>
                  <a:pt x="67757" y="26044"/>
                </a:lnTo>
                <a:lnTo>
                  <a:pt x="67611" y="25862"/>
                </a:lnTo>
                <a:lnTo>
                  <a:pt x="67302" y="25535"/>
                </a:lnTo>
                <a:lnTo>
                  <a:pt x="66956" y="25243"/>
                </a:lnTo>
                <a:lnTo>
                  <a:pt x="66611" y="24970"/>
                </a:lnTo>
                <a:lnTo>
                  <a:pt x="66228" y="24716"/>
                </a:lnTo>
                <a:lnTo>
                  <a:pt x="65828" y="24479"/>
                </a:lnTo>
                <a:lnTo>
                  <a:pt x="65428" y="24261"/>
                </a:lnTo>
                <a:lnTo>
                  <a:pt x="65009" y="24061"/>
                </a:lnTo>
                <a:lnTo>
                  <a:pt x="64590" y="23879"/>
                </a:lnTo>
                <a:lnTo>
                  <a:pt x="63753" y="23551"/>
                </a:lnTo>
                <a:lnTo>
                  <a:pt x="62934" y="23242"/>
                </a:lnTo>
                <a:lnTo>
                  <a:pt x="62607" y="23114"/>
                </a:lnTo>
                <a:lnTo>
                  <a:pt x="62243" y="22969"/>
                </a:lnTo>
                <a:lnTo>
                  <a:pt x="61478" y="22714"/>
                </a:lnTo>
                <a:lnTo>
                  <a:pt x="60677" y="22441"/>
                </a:lnTo>
                <a:lnTo>
                  <a:pt x="60277" y="22277"/>
                </a:lnTo>
                <a:lnTo>
                  <a:pt x="59895" y="22113"/>
                </a:lnTo>
                <a:lnTo>
                  <a:pt x="59513" y="21931"/>
                </a:lnTo>
                <a:lnTo>
                  <a:pt x="59149" y="21749"/>
                </a:lnTo>
                <a:lnTo>
                  <a:pt x="58803" y="21513"/>
                </a:lnTo>
                <a:lnTo>
                  <a:pt x="58475" y="21276"/>
                </a:lnTo>
                <a:lnTo>
                  <a:pt x="58330" y="21149"/>
                </a:lnTo>
                <a:lnTo>
                  <a:pt x="58184" y="21003"/>
                </a:lnTo>
                <a:lnTo>
                  <a:pt x="58057" y="20857"/>
                </a:lnTo>
                <a:lnTo>
                  <a:pt x="57929" y="20694"/>
                </a:lnTo>
                <a:lnTo>
                  <a:pt x="57820" y="20530"/>
                </a:lnTo>
                <a:lnTo>
                  <a:pt x="57729" y="20366"/>
                </a:lnTo>
                <a:lnTo>
                  <a:pt x="57638" y="20166"/>
                </a:lnTo>
                <a:lnTo>
                  <a:pt x="57565" y="19984"/>
                </a:lnTo>
                <a:lnTo>
                  <a:pt x="57493" y="19765"/>
                </a:lnTo>
                <a:lnTo>
                  <a:pt x="57438" y="19547"/>
                </a:lnTo>
                <a:lnTo>
                  <a:pt x="57402" y="19310"/>
                </a:lnTo>
                <a:lnTo>
                  <a:pt x="57365" y="19092"/>
                </a:lnTo>
                <a:lnTo>
                  <a:pt x="57347" y="18855"/>
                </a:lnTo>
                <a:lnTo>
                  <a:pt x="57347" y="18637"/>
                </a:lnTo>
                <a:lnTo>
                  <a:pt x="57365" y="18164"/>
                </a:lnTo>
                <a:lnTo>
                  <a:pt x="57420" y="17691"/>
                </a:lnTo>
                <a:lnTo>
                  <a:pt x="57511" y="17217"/>
                </a:lnTo>
                <a:lnTo>
                  <a:pt x="57620" y="16744"/>
                </a:lnTo>
                <a:lnTo>
                  <a:pt x="57747" y="16253"/>
                </a:lnTo>
                <a:lnTo>
                  <a:pt x="57893" y="15780"/>
                </a:lnTo>
                <a:lnTo>
                  <a:pt x="58075" y="15307"/>
                </a:lnTo>
                <a:lnTo>
                  <a:pt x="58421" y="14397"/>
                </a:lnTo>
                <a:lnTo>
                  <a:pt x="58785" y="13505"/>
                </a:lnTo>
                <a:lnTo>
                  <a:pt x="59094" y="12686"/>
                </a:lnTo>
                <a:lnTo>
                  <a:pt x="59385" y="11648"/>
                </a:lnTo>
                <a:lnTo>
                  <a:pt x="59676" y="10575"/>
                </a:lnTo>
                <a:lnTo>
                  <a:pt x="59786" y="10029"/>
                </a:lnTo>
                <a:lnTo>
                  <a:pt x="59913" y="9464"/>
                </a:lnTo>
                <a:lnTo>
                  <a:pt x="60004" y="8900"/>
                </a:lnTo>
                <a:lnTo>
                  <a:pt x="60077" y="8336"/>
                </a:lnTo>
                <a:lnTo>
                  <a:pt x="60131" y="7772"/>
                </a:lnTo>
                <a:lnTo>
                  <a:pt x="60150" y="7189"/>
                </a:lnTo>
                <a:lnTo>
                  <a:pt x="60131" y="6625"/>
                </a:lnTo>
                <a:lnTo>
                  <a:pt x="60095" y="6061"/>
                </a:lnTo>
                <a:lnTo>
                  <a:pt x="60004" y="5497"/>
                </a:lnTo>
                <a:lnTo>
                  <a:pt x="59949" y="5224"/>
                </a:lnTo>
                <a:lnTo>
                  <a:pt x="59877" y="4951"/>
                </a:lnTo>
                <a:lnTo>
                  <a:pt x="59804" y="4660"/>
                </a:lnTo>
                <a:lnTo>
                  <a:pt x="59713" y="4387"/>
                </a:lnTo>
                <a:lnTo>
                  <a:pt x="59604" y="4114"/>
                </a:lnTo>
                <a:lnTo>
                  <a:pt x="59476" y="3841"/>
                </a:lnTo>
                <a:lnTo>
                  <a:pt x="59331" y="3586"/>
                </a:lnTo>
                <a:lnTo>
                  <a:pt x="59185" y="3331"/>
                </a:lnTo>
                <a:lnTo>
                  <a:pt x="59040" y="3076"/>
                </a:lnTo>
                <a:lnTo>
                  <a:pt x="58876" y="2858"/>
                </a:lnTo>
                <a:lnTo>
                  <a:pt x="58694" y="2621"/>
                </a:lnTo>
                <a:lnTo>
                  <a:pt x="58512" y="2421"/>
                </a:lnTo>
                <a:lnTo>
                  <a:pt x="58330" y="2221"/>
                </a:lnTo>
                <a:lnTo>
                  <a:pt x="58148" y="2021"/>
                </a:lnTo>
                <a:lnTo>
                  <a:pt x="57948" y="1839"/>
                </a:lnTo>
                <a:lnTo>
                  <a:pt x="57729" y="1675"/>
                </a:lnTo>
                <a:lnTo>
                  <a:pt x="57511" y="1511"/>
                </a:lnTo>
                <a:lnTo>
                  <a:pt x="57292" y="1347"/>
                </a:lnTo>
                <a:lnTo>
                  <a:pt x="56837" y="1074"/>
                </a:lnTo>
                <a:lnTo>
                  <a:pt x="56364" y="820"/>
                </a:lnTo>
                <a:lnTo>
                  <a:pt x="55873" y="619"/>
                </a:lnTo>
                <a:lnTo>
                  <a:pt x="55345" y="437"/>
                </a:lnTo>
                <a:lnTo>
                  <a:pt x="54817" y="292"/>
                </a:lnTo>
                <a:lnTo>
                  <a:pt x="54271" y="183"/>
                </a:lnTo>
                <a:lnTo>
                  <a:pt x="53707" y="92"/>
                </a:lnTo>
                <a:lnTo>
                  <a:pt x="53143" y="37"/>
                </a:lnTo>
                <a:lnTo>
                  <a:pt x="5257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6"/>
          <p:cNvSpPr/>
          <p:nvPr/>
        </p:nvSpPr>
        <p:spPr>
          <a:xfrm flipH="1">
            <a:off x="6915575" y="4450500"/>
            <a:ext cx="1561223" cy="693000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6"/>
          <p:cNvSpPr/>
          <p:nvPr/>
        </p:nvSpPr>
        <p:spPr>
          <a:xfrm>
            <a:off x="955775" y="5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" name="Google Shape;301;p16"/>
          <p:cNvGrpSpPr/>
          <p:nvPr/>
        </p:nvGrpSpPr>
        <p:grpSpPr>
          <a:xfrm flipH="1">
            <a:off x="7701537" y="164724"/>
            <a:ext cx="657425" cy="548700"/>
            <a:chOff x="1350550" y="462875"/>
            <a:chExt cx="968225" cy="808100"/>
          </a:xfrm>
        </p:grpSpPr>
        <p:sp>
          <p:nvSpPr>
            <p:cNvPr id="302" name="Google Shape;302;p16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" name="Google Shape;309;p16"/>
          <p:cNvSpPr/>
          <p:nvPr/>
        </p:nvSpPr>
        <p:spPr>
          <a:xfrm>
            <a:off x="2552700" y="-79375"/>
            <a:ext cx="4038600" cy="406600"/>
          </a:xfrm>
          <a:custGeom>
            <a:avLst/>
            <a:gdLst/>
            <a:ahLst/>
            <a:cxnLst/>
            <a:rect l="l" t="t" r="r" b="b"/>
            <a:pathLst>
              <a:path w="161544" h="16264" extrusionOk="0">
                <a:moveTo>
                  <a:pt x="0" y="1524"/>
                </a:moveTo>
                <a:cubicBezTo>
                  <a:pt x="12124" y="3040"/>
                  <a:pt x="22122" y="13372"/>
                  <a:pt x="34290" y="14478"/>
                </a:cubicBezTo>
                <a:cubicBezTo>
                  <a:pt x="44563" y="15412"/>
                  <a:pt x="54976" y="10496"/>
                  <a:pt x="65151" y="12192"/>
                </a:cubicBezTo>
                <a:cubicBezTo>
                  <a:pt x="74505" y="13751"/>
                  <a:pt x="83920" y="17049"/>
                  <a:pt x="93345" y="16002"/>
                </a:cubicBezTo>
                <a:cubicBezTo>
                  <a:pt x="100541" y="15202"/>
                  <a:pt x="106371" y="9025"/>
                  <a:pt x="113538" y="8001"/>
                </a:cubicBezTo>
                <a:cubicBezTo>
                  <a:pt x="121976" y="6796"/>
                  <a:pt x="130627" y="10730"/>
                  <a:pt x="139065" y="9525"/>
                </a:cubicBezTo>
                <a:cubicBezTo>
                  <a:pt x="147121" y="8374"/>
                  <a:pt x="155790" y="5754"/>
                  <a:pt x="161544" y="0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0" name="Google Shape;310;p16"/>
          <p:cNvSpPr/>
          <p:nvPr/>
        </p:nvSpPr>
        <p:spPr>
          <a:xfrm>
            <a:off x="2978150" y="4508288"/>
            <a:ext cx="3657600" cy="857575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120234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"/>
          <p:cNvSpPr txBox="1">
            <a:spLocks noGrp="1"/>
          </p:cNvSpPr>
          <p:nvPr>
            <p:ph type="title"/>
          </p:nvPr>
        </p:nvSpPr>
        <p:spPr>
          <a:xfrm>
            <a:off x="975600" y="3342350"/>
            <a:ext cx="7192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7"/>
          <p:cNvSpPr txBox="1">
            <a:spLocks noGrp="1"/>
          </p:cNvSpPr>
          <p:nvPr>
            <p:ph type="subTitle" idx="1"/>
          </p:nvPr>
        </p:nvSpPr>
        <p:spPr>
          <a:xfrm>
            <a:off x="1630200" y="3989825"/>
            <a:ext cx="58836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7"/>
          <p:cNvSpPr/>
          <p:nvPr/>
        </p:nvSpPr>
        <p:spPr>
          <a:xfrm>
            <a:off x="0" y="5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7"/>
          <p:cNvSpPr/>
          <p:nvPr/>
        </p:nvSpPr>
        <p:spPr>
          <a:xfrm rot="10800000" flipH="1">
            <a:off x="0" y="4735875"/>
            <a:ext cx="9144000" cy="407631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519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8"/>
          <p:cNvSpPr txBox="1">
            <a:spLocks noGrp="1"/>
          </p:cNvSpPr>
          <p:nvPr>
            <p:ph type="title"/>
          </p:nvPr>
        </p:nvSpPr>
        <p:spPr>
          <a:xfrm>
            <a:off x="1546900" y="1539113"/>
            <a:ext cx="2567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18"/>
          <p:cNvSpPr txBox="1">
            <a:spLocks noGrp="1"/>
          </p:cNvSpPr>
          <p:nvPr>
            <p:ph type="subTitle" idx="1"/>
          </p:nvPr>
        </p:nvSpPr>
        <p:spPr>
          <a:xfrm>
            <a:off x="874863" y="2187037"/>
            <a:ext cx="3888900" cy="146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8"/>
          <p:cNvSpPr/>
          <p:nvPr/>
        </p:nvSpPr>
        <p:spPr>
          <a:xfrm rot="-5400000">
            <a:off x="7738422" y="584178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8"/>
          <p:cNvSpPr/>
          <p:nvPr/>
        </p:nvSpPr>
        <p:spPr>
          <a:xfrm rot="5400000">
            <a:off x="-600489" y="3638943"/>
            <a:ext cx="2105057" cy="904071"/>
          </a:xfrm>
          <a:custGeom>
            <a:avLst/>
            <a:gdLst/>
            <a:ahLst/>
            <a:cxnLst/>
            <a:rect l="l" t="t" r="r" b="b"/>
            <a:pathLst>
              <a:path w="66041" h="28363" extrusionOk="0">
                <a:moveTo>
                  <a:pt x="38852" y="1"/>
                </a:moveTo>
                <a:lnTo>
                  <a:pt x="38455" y="19"/>
                </a:lnTo>
                <a:lnTo>
                  <a:pt x="38058" y="55"/>
                </a:lnTo>
                <a:lnTo>
                  <a:pt x="37696" y="91"/>
                </a:lnTo>
                <a:lnTo>
                  <a:pt x="37317" y="145"/>
                </a:lnTo>
                <a:lnTo>
                  <a:pt x="36956" y="199"/>
                </a:lnTo>
                <a:lnTo>
                  <a:pt x="36595" y="289"/>
                </a:lnTo>
                <a:lnTo>
                  <a:pt x="36252" y="380"/>
                </a:lnTo>
                <a:lnTo>
                  <a:pt x="35909" y="470"/>
                </a:lnTo>
                <a:lnTo>
                  <a:pt x="35566" y="578"/>
                </a:lnTo>
                <a:lnTo>
                  <a:pt x="35223" y="705"/>
                </a:lnTo>
                <a:lnTo>
                  <a:pt x="34555" y="975"/>
                </a:lnTo>
                <a:lnTo>
                  <a:pt x="33905" y="1282"/>
                </a:lnTo>
                <a:lnTo>
                  <a:pt x="33273" y="1643"/>
                </a:lnTo>
                <a:lnTo>
                  <a:pt x="32660" y="2023"/>
                </a:lnTo>
                <a:lnTo>
                  <a:pt x="32046" y="2420"/>
                </a:lnTo>
                <a:lnTo>
                  <a:pt x="31450" y="2853"/>
                </a:lnTo>
                <a:lnTo>
                  <a:pt x="30872" y="3322"/>
                </a:lnTo>
                <a:lnTo>
                  <a:pt x="30276" y="3792"/>
                </a:lnTo>
                <a:lnTo>
                  <a:pt x="29717" y="4297"/>
                </a:lnTo>
                <a:lnTo>
                  <a:pt x="29139" y="4803"/>
                </a:lnTo>
                <a:lnTo>
                  <a:pt x="28020" y="5850"/>
                </a:lnTo>
                <a:lnTo>
                  <a:pt x="25763" y="8016"/>
                </a:lnTo>
                <a:lnTo>
                  <a:pt x="24626" y="9064"/>
                </a:lnTo>
                <a:lnTo>
                  <a:pt x="24048" y="9587"/>
                </a:lnTo>
                <a:lnTo>
                  <a:pt x="23452" y="10075"/>
                </a:lnTo>
                <a:lnTo>
                  <a:pt x="22856" y="10562"/>
                </a:lnTo>
                <a:lnTo>
                  <a:pt x="22243" y="11013"/>
                </a:lnTo>
                <a:lnTo>
                  <a:pt x="21629" y="11465"/>
                </a:lnTo>
                <a:lnTo>
                  <a:pt x="20997" y="11880"/>
                </a:lnTo>
                <a:lnTo>
                  <a:pt x="20347" y="12259"/>
                </a:lnTo>
                <a:lnTo>
                  <a:pt x="19697" y="12602"/>
                </a:lnTo>
                <a:lnTo>
                  <a:pt x="19011" y="12927"/>
                </a:lnTo>
                <a:lnTo>
                  <a:pt x="18668" y="13071"/>
                </a:lnTo>
                <a:lnTo>
                  <a:pt x="18307" y="13198"/>
                </a:lnTo>
                <a:lnTo>
                  <a:pt x="17765" y="13396"/>
                </a:lnTo>
                <a:lnTo>
                  <a:pt x="17206" y="13559"/>
                </a:lnTo>
                <a:lnTo>
                  <a:pt x="16646" y="13703"/>
                </a:lnTo>
                <a:lnTo>
                  <a:pt x="16086" y="13830"/>
                </a:lnTo>
                <a:lnTo>
                  <a:pt x="15527" y="13938"/>
                </a:lnTo>
                <a:lnTo>
                  <a:pt x="14949" y="14028"/>
                </a:lnTo>
                <a:lnTo>
                  <a:pt x="13793" y="14173"/>
                </a:lnTo>
                <a:lnTo>
                  <a:pt x="12638" y="14299"/>
                </a:lnTo>
                <a:lnTo>
                  <a:pt x="11483" y="14407"/>
                </a:lnTo>
                <a:lnTo>
                  <a:pt x="10327" y="14516"/>
                </a:lnTo>
                <a:lnTo>
                  <a:pt x="9172" y="14660"/>
                </a:lnTo>
                <a:lnTo>
                  <a:pt x="8594" y="14750"/>
                </a:lnTo>
                <a:lnTo>
                  <a:pt x="8016" y="14859"/>
                </a:lnTo>
                <a:lnTo>
                  <a:pt x="7439" y="14985"/>
                </a:lnTo>
                <a:lnTo>
                  <a:pt x="6861" y="15130"/>
                </a:lnTo>
                <a:lnTo>
                  <a:pt x="6301" y="15292"/>
                </a:lnTo>
                <a:lnTo>
                  <a:pt x="5741" y="15473"/>
                </a:lnTo>
                <a:lnTo>
                  <a:pt x="5200" y="15689"/>
                </a:lnTo>
                <a:lnTo>
                  <a:pt x="4658" y="15924"/>
                </a:lnTo>
                <a:lnTo>
                  <a:pt x="4135" y="16177"/>
                </a:lnTo>
                <a:lnTo>
                  <a:pt x="3629" y="16466"/>
                </a:lnTo>
                <a:lnTo>
                  <a:pt x="3160" y="16772"/>
                </a:lnTo>
                <a:lnTo>
                  <a:pt x="2708" y="17116"/>
                </a:lnTo>
                <a:lnTo>
                  <a:pt x="2275" y="17477"/>
                </a:lnTo>
                <a:lnTo>
                  <a:pt x="2059" y="17675"/>
                </a:lnTo>
                <a:lnTo>
                  <a:pt x="1878" y="17874"/>
                </a:lnTo>
                <a:lnTo>
                  <a:pt x="1679" y="18090"/>
                </a:lnTo>
                <a:lnTo>
                  <a:pt x="1499" y="18307"/>
                </a:lnTo>
                <a:lnTo>
                  <a:pt x="1318" y="18542"/>
                </a:lnTo>
                <a:lnTo>
                  <a:pt x="1156" y="18776"/>
                </a:lnTo>
                <a:lnTo>
                  <a:pt x="993" y="19047"/>
                </a:lnTo>
                <a:lnTo>
                  <a:pt x="831" y="19318"/>
                </a:lnTo>
                <a:lnTo>
                  <a:pt x="705" y="19589"/>
                </a:lnTo>
                <a:lnTo>
                  <a:pt x="578" y="19878"/>
                </a:lnTo>
                <a:lnTo>
                  <a:pt x="452" y="20167"/>
                </a:lnTo>
                <a:lnTo>
                  <a:pt x="361" y="20455"/>
                </a:lnTo>
                <a:lnTo>
                  <a:pt x="271" y="20762"/>
                </a:lnTo>
                <a:lnTo>
                  <a:pt x="199" y="21051"/>
                </a:lnTo>
                <a:lnTo>
                  <a:pt x="127" y="21358"/>
                </a:lnTo>
                <a:lnTo>
                  <a:pt x="91" y="21665"/>
                </a:lnTo>
                <a:lnTo>
                  <a:pt x="55" y="21972"/>
                </a:lnTo>
                <a:lnTo>
                  <a:pt x="18" y="22279"/>
                </a:lnTo>
                <a:lnTo>
                  <a:pt x="0" y="22604"/>
                </a:lnTo>
                <a:lnTo>
                  <a:pt x="0" y="22911"/>
                </a:lnTo>
                <a:lnTo>
                  <a:pt x="18" y="23236"/>
                </a:lnTo>
                <a:lnTo>
                  <a:pt x="37" y="23543"/>
                </a:lnTo>
                <a:lnTo>
                  <a:pt x="109" y="24175"/>
                </a:lnTo>
                <a:lnTo>
                  <a:pt x="217" y="24806"/>
                </a:lnTo>
                <a:lnTo>
                  <a:pt x="361" y="25420"/>
                </a:lnTo>
                <a:lnTo>
                  <a:pt x="542" y="26034"/>
                </a:lnTo>
                <a:lnTo>
                  <a:pt x="777" y="26648"/>
                </a:lnTo>
                <a:lnTo>
                  <a:pt x="1029" y="27244"/>
                </a:lnTo>
                <a:lnTo>
                  <a:pt x="1318" y="27803"/>
                </a:lnTo>
                <a:lnTo>
                  <a:pt x="1643" y="28363"/>
                </a:lnTo>
                <a:lnTo>
                  <a:pt x="66041" y="28363"/>
                </a:lnTo>
                <a:lnTo>
                  <a:pt x="65752" y="27514"/>
                </a:lnTo>
                <a:lnTo>
                  <a:pt x="65427" y="26648"/>
                </a:lnTo>
                <a:lnTo>
                  <a:pt x="65084" y="25799"/>
                </a:lnTo>
                <a:lnTo>
                  <a:pt x="64741" y="24969"/>
                </a:lnTo>
                <a:lnTo>
                  <a:pt x="64380" y="24138"/>
                </a:lnTo>
                <a:lnTo>
                  <a:pt x="64001" y="23308"/>
                </a:lnTo>
                <a:lnTo>
                  <a:pt x="63603" y="22477"/>
                </a:lnTo>
                <a:lnTo>
                  <a:pt x="63206" y="21665"/>
                </a:lnTo>
                <a:lnTo>
                  <a:pt x="62791" y="20853"/>
                </a:lnTo>
                <a:lnTo>
                  <a:pt x="62358" y="20058"/>
                </a:lnTo>
                <a:lnTo>
                  <a:pt x="61906" y="19264"/>
                </a:lnTo>
                <a:lnTo>
                  <a:pt x="61437" y="18488"/>
                </a:lnTo>
                <a:lnTo>
                  <a:pt x="60968" y="17693"/>
                </a:lnTo>
                <a:lnTo>
                  <a:pt x="60480" y="16935"/>
                </a:lnTo>
                <a:lnTo>
                  <a:pt x="59993" y="16177"/>
                </a:lnTo>
                <a:lnTo>
                  <a:pt x="59469" y="15418"/>
                </a:lnTo>
                <a:lnTo>
                  <a:pt x="58946" y="14678"/>
                </a:lnTo>
                <a:lnTo>
                  <a:pt x="58404" y="13938"/>
                </a:lnTo>
                <a:lnTo>
                  <a:pt x="57862" y="13216"/>
                </a:lnTo>
                <a:lnTo>
                  <a:pt x="57303" y="12494"/>
                </a:lnTo>
                <a:lnTo>
                  <a:pt x="56725" y="11790"/>
                </a:lnTo>
                <a:lnTo>
                  <a:pt x="56129" y="11104"/>
                </a:lnTo>
                <a:lnTo>
                  <a:pt x="55534" y="10418"/>
                </a:lnTo>
                <a:lnTo>
                  <a:pt x="54920" y="9750"/>
                </a:lnTo>
                <a:lnTo>
                  <a:pt x="54306" y="9082"/>
                </a:lnTo>
                <a:lnTo>
                  <a:pt x="53674" y="8432"/>
                </a:lnTo>
                <a:lnTo>
                  <a:pt x="53024" y="7782"/>
                </a:lnTo>
                <a:lnTo>
                  <a:pt x="52356" y="7150"/>
                </a:lnTo>
                <a:lnTo>
                  <a:pt x="51688" y="6536"/>
                </a:lnTo>
                <a:lnTo>
                  <a:pt x="51020" y="5922"/>
                </a:lnTo>
                <a:lnTo>
                  <a:pt x="50334" y="5326"/>
                </a:lnTo>
                <a:lnTo>
                  <a:pt x="49630" y="4749"/>
                </a:lnTo>
                <a:lnTo>
                  <a:pt x="48998" y="4243"/>
                </a:lnTo>
                <a:lnTo>
                  <a:pt x="48348" y="3756"/>
                </a:lnTo>
                <a:lnTo>
                  <a:pt x="47698" y="3286"/>
                </a:lnTo>
                <a:lnTo>
                  <a:pt x="47030" y="2817"/>
                </a:lnTo>
                <a:lnTo>
                  <a:pt x="46344" y="2384"/>
                </a:lnTo>
                <a:lnTo>
                  <a:pt x="45640" y="1968"/>
                </a:lnTo>
                <a:lnTo>
                  <a:pt x="44918" y="1589"/>
                </a:lnTo>
                <a:lnTo>
                  <a:pt x="44196" y="1246"/>
                </a:lnTo>
                <a:lnTo>
                  <a:pt x="43456" y="921"/>
                </a:lnTo>
                <a:lnTo>
                  <a:pt x="42715" y="650"/>
                </a:lnTo>
                <a:lnTo>
                  <a:pt x="42336" y="542"/>
                </a:lnTo>
                <a:lnTo>
                  <a:pt x="41957" y="416"/>
                </a:lnTo>
                <a:lnTo>
                  <a:pt x="41578" y="326"/>
                </a:lnTo>
                <a:lnTo>
                  <a:pt x="41199" y="235"/>
                </a:lnTo>
                <a:lnTo>
                  <a:pt x="40820" y="163"/>
                </a:lnTo>
                <a:lnTo>
                  <a:pt x="40423" y="109"/>
                </a:lnTo>
                <a:lnTo>
                  <a:pt x="40043" y="55"/>
                </a:lnTo>
                <a:lnTo>
                  <a:pt x="39646" y="19"/>
                </a:lnTo>
                <a:lnTo>
                  <a:pt x="3924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1" name="Google Shape;321;p18"/>
          <p:cNvGrpSpPr/>
          <p:nvPr/>
        </p:nvGrpSpPr>
        <p:grpSpPr>
          <a:xfrm>
            <a:off x="8269124" y="4405399"/>
            <a:ext cx="657425" cy="548700"/>
            <a:chOff x="1350550" y="462875"/>
            <a:chExt cx="968225" cy="808100"/>
          </a:xfrm>
        </p:grpSpPr>
        <p:sp>
          <p:nvSpPr>
            <p:cNvPr id="322" name="Google Shape;322;p18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18"/>
          <p:cNvGrpSpPr/>
          <p:nvPr/>
        </p:nvGrpSpPr>
        <p:grpSpPr>
          <a:xfrm>
            <a:off x="281349" y="265149"/>
            <a:ext cx="657425" cy="548700"/>
            <a:chOff x="1350550" y="462875"/>
            <a:chExt cx="968225" cy="808100"/>
          </a:xfrm>
        </p:grpSpPr>
        <p:sp>
          <p:nvSpPr>
            <p:cNvPr id="330" name="Google Shape;330;p18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" name="Google Shape;337;p18"/>
          <p:cNvSpPr/>
          <p:nvPr/>
        </p:nvSpPr>
        <p:spPr>
          <a:xfrm rot="-5400000">
            <a:off x="3720300" y="3752850"/>
            <a:ext cx="371050" cy="2562225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8" name="Google Shape;338;p18"/>
          <p:cNvSpPr/>
          <p:nvPr/>
        </p:nvSpPr>
        <p:spPr>
          <a:xfrm rot="10800000" flipH="1">
            <a:off x="4952500" y="-216112"/>
            <a:ext cx="3657600" cy="857575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8066829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9"/>
          <p:cNvSpPr txBox="1">
            <a:spLocks noGrp="1"/>
          </p:cNvSpPr>
          <p:nvPr>
            <p:ph type="title"/>
          </p:nvPr>
        </p:nvSpPr>
        <p:spPr>
          <a:xfrm>
            <a:off x="1336675" y="2616831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19"/>
          <p:cNvSpPr txBox="1">
            <a:spLocks noGrp="1"/>
          </p:cNvSpPr>
          <p:nvPr>
            <p:ph type="title" idx="2"/>
          </p:nvPr>
        </p:nvSpPr>
        <p:spPr>
          <a:xfrm>
            <a:off x="5064725" y="2616831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9"/>
          <p:cNvSpPr txBox="1">
            <a:spLocks noGrp="1"/>
          </p:cNvSpPr>
          <p:nvPr>
            <p:ph type="subTitle" idx="1"/>
          </p:nvPr>
        </p:nvSpPr>
        <p:spPr>
          <a:xfrm>
            <a:off x="5183225" y="2975094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3" name="Google Shape;343;p19"/>
          <p:cNvSpPr txBox="1">
            <a:spLocks noGrp="1"/>
          </p:cNvSpPr>
          <p:nvPr>
            <p:ph type="subTitle" idx="3"/>
          </p:nvPr>
        </p:nvSpPr>
        <p:spPr>
          <a:xfrm>
            <a:off x="1455175" y="2975094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4" name="Google Shape;344;p19"/>
          <p:cNvSpPr txBox="1">
            <a:spLocks noGrp="1"/>
          </p:cNvSpPr>
          <p:nvPr>
            <p:ph type="title" idx="4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9"/>
          <p:cNvSpPr/>
          <p:nvPr/>
        </p:nvSpPr>
        <p:spPr>
          <a:xfrm rot="-5400000">
            <a:off x="7737072" y="550266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9"/>
          <p:cNvSpPr/>
          <p:nvPr/>
        </p:nvSpPr>
        <p:spPr>
          <a:xfrm rot="5400000">
            <a:off x="-600514" y="600493"/>
            <a:ext cx="2105057" cy="904071"/>
          </a:xfrm>
          <a:custGeom>
            <a:avLst/>
            <a:gdLst/>
            <a:ahLst/>
            <a:cxnLst/>
            <a:rect l="l" t="t" r="r" b="b"/>
            <a:pathLst>
              <a:path w="66041" h="28363" extrusionOk="0">
                <a:moveTo>
                  <a:pt x="38852" y="1"/>
                </a:moveTo>
                <a:lnTo>
                  <a:pt x="38455" y="19"/>
                </a:lnTo>
                <a:lnTo>
                  <a:pt x="38058" y="55"/>
                </a:lnTo>
                <a:lnTo>
                  <a:pt x="37696" y="91"/>
                </a:lnTo>
                <a:lnTo>
                  <a:pt x="37317" y="145"/>
                </a:lnTo>
                <a:lnTo>
                  <a:pt x="36956" y="199"/>
                </a:lnTo>
                <a:lnTo>
                  <a:pt x="36595" y="289"/>
                </a:lnTo>
                <a:lnTo>
                  <a:pt x="36252" y="380"/>
                </a:lnTo>
                <a:lnTo>
                  <a:pt x="35909" y="470"/>
                </a:lnTo>
                <a:lnTo>
                  <a:pt x="35566" y="578"/>
                </a:lnTo>
                <a:lnTo>
                  <a:pt x="35223" y="705"/>
                </a:lnTo>
                <a:lnTo>
                  <a:pt x="34555" y="975"/>
                </a:lnTo>
                <a:lnTo>
                  <a:pt x="33905" y="1282"/>
                </a:lnTo>
                <a:lnTo>
                  <a:pt x="33273" y="1643"/>
                </a:lnTo>
                <a:lnTo>
                  <a:pt x="32660" y="2023"/>
                </a:lnTo>
                <a:lnTo>
                  <a:pt x="32046" y="2420"/>
                </a:lnTo>
                <a:lnTo>
                  <a:pt x="31450" y="2853"/>
                </a:lnTo>
                <a:lnTo>
                  <a:pt x="30872" y="3322"/>
                </a:lnTo>
                <a:lnTo>
                  <a:pt x="30276" y="3792"/>
                </a:lnTo>
                <a:lnTo>
                  <a:pt x="29717" y="4297"/>
                </a:lnTo>
                <a:lnTo>
                  <a:pt x="29139" y="4803"/>
                </a:lnTo>
                <a:lnTo>
                  <a:pt x="28020" y="5850"/>
                </a:lnTo>
                <a:lnTo>
                  <a:pt x="25763" y="8016"/>
                </a:lnTo>
                <a:lnTo>
                  <a:pt x="24626" y="9064"/>
                </a:lnTo>
                <a:lnTo>
                  <a:pt x="24048" y="9587"/>
                </a:lnTo>
                <a:lnTo>
                  <a:pt x="23452" y="10075"/>
                </a:lnTo>
                <a:lnTo>
                  <a:pt x="22856" y="10562"/>
                </a:lnTo>
                <a:lnTo>
                  <a:pt x="22243" y="11013"/>
                </a:lnTo>
                <a:lnTo>
                  <a:pt x="21629" y="11465"/>
                </a:lnTo>
                <a:lnTo>
                  <a:pt x="20997" y="11880"/>
                </a:lnTo>
                <a:lnTo>
                  <a:pt x="20347" y="12259"/>
                </a:lnTo>
                <a:lnTo>
                  <a:pt x="19697" y="12602"/>
                </a:lnTo>
                <a:lnTo>
                  <a:pt x="19011" y="12927"/>
                </a:lnTo>
                <a:lnTo>
                  <a:pt x="18668" y="13071"/>
                </a:lnTo>
                <a:lnTo>
                  <a:pt x="18307" y="13198"/>
                </a:lnTo>
                <a:lnTo>
                  <a:pt x="17765" y="13396"/>
                </a:lnTo>
                <a:lnTo>
                  <a:pt x="17206" y="13559"/>
                </a:lnTo>
                <a:lnTo>
                  <a:pt x="16646" y="13703"/>
                </a:lnTo>
                <a:lnTo>
                  <a:pt x="16086" y="13830"/>
                </a:lnTo>
                <a:lnTo>
                  <a:pt x="15527" y="13938"/>
                </a:lnTo>
                <a:lnTo>
                  <a:pt x="14949" y="14028"/>
                </a:lnTo>
                <a:lnTo>
                  <a:pt x="13793" y="14173"/>
                </a:lnTo>
                <a:lnTo>
                  <a:pt x="12638" y="14299"/>
                </a:lnTo>
                <a:lnTo>
                  <a:pt x="11483" y="14407"/>
                </a:lnTo>
                <a:lnTo>
                  <a:pt x="10327" y="14516"/>
                </a:lnTo>
                <a:lnTo>
                  <a:pt x="9172" y="14660"/>
                </a:lnTo>
                <a:lnTo>
                  <a:pt x="8594" y="14750"/>
                </a:lnTo>
                <a:lnTo>
                  <a:pt x="8016" y="14859"/>
                </a:lnTo>
                <a:lnTo>
                  <a:pt x="7439" y="14985"/>
                </a:lnTo>
                <a:lnTo>
                  <a:pt x="6861" y="15130"/>
                </a:lnTo>
                <a:lnTo>
                  <a:pt x="6301" y="15292"/>
                </a:lnTo>
                <a:lnTo>
                  <a:pt x="5741" y="15473"/>
                </a:lnTo>
                <a:lnTo>
                  <a:pt x="5200" y="15689"/>
                </a:lnTo>
                <a:lnTo>
                  <a:pt x="4658" y="15924"/>
                </a:lnTo>
                <a:lnTo>
                  <a:pt x="4135" y="16177"/>
                </a:lnTo>
                <a:lnTo>
                  <a:pt x="3629" y="16466"/>
                </a:lnTo>
                <a:lnTo>
                  <a:pt x="3160" y="16772"/>
                </a:lnTo>
                <a:lnTo>
                  <a:pt x="2708" y="17116"/>
                </a:lnTo>
                <a:lnTo>
                  <a:pt x="2275" y="17477"/>
                </a:lnTo>
                <a:lnTo>
                  <a:pt x="2059" y="17675"/>
                </a:lnTo>
                <a:lnTo>
                  <a:pt x="1878" y="17874"/>
                </a:lnTo>
                <a:lnTo>
                  <a:pt x="1679" y="18090"/>
                </a:lnTo>
                <a:lnTo>
                  <a:pt x="1499" y="18307"/>
                </a:lnTo>
                <a:lnTo>
                  <a:pt x="1318" y="18542"/>
                </a:lnTo>
                <a:lnTo>
                  <a:pt x="1156" y="18776"/>
                </a:lnTo>
                <a:lnTo>
                  <a:pt x="993" y="19047"/>
                </a:lnTo>
                <a:lnTo>
                  <a:pt x="831" y="19318"/>
                </a:lnTo>
                <a:lnTo>
                  <a:pt x="705" y="19589"/>
                </a:lnTo>
                <a:lnTo>
                  <a:pt x="578" y="19878"/>
                </a:lnTo>
                <a:lnTo>
                  <a:pt x="452" y="20167"/>
                </a:lnTo>
                <a:lnTo>
                  <a:pt x="361" y="20455"/>
                </a:lnTo>
                <a:lnTo>
                  <a:pt x="271" y="20762"/>
                </a:lnTo>
                <a:lnTo>
                  <a:pt x="199" y="21051"/>
                </a:lnTo>
                <a:lnTo>
                  <a:pt x="127" y="21358"/>
                </a:lnTo>
                <a:lnTo>
                  <a:pt x="91" y="21665"/>
                </a:lnTo>
                <a:lnTo>
                  <a:pt x="55" y="21972"/>
                </a:lnTo>
                <a:lnTo>
                  <a:pt x="18" y="22279"/>
                </a:lnTo>
                <a:lnTo>
                  <a:pt x="0" y="22604"/>
                </a:lnTo>
                <a:lnTo>
                  <a:pt x="0" y="22911"/>
                </a:lnTo>
                <a:lnTo>
                  <a:pt x="18" y="23236"/>
                </a:lnTo>
                <a:lnTo>
                  <a:pt x="37" y="23543"/>
                </a:lnTo>
                <a:lnTo>
                  <a:pt x="109" y="24175"/>
                </a:lnTo>
                <a:lnTo>
                  <a:pt x="217" y="24806"/>
                </a:lnTo>
                <a:lnTo>
                  <a:pt x="361" y="25420"/>
                </a:lnTo>
                <a:lnTo>
                  <a:pt x="542" y="26034"/>
                </a:lnTo>
                <a:lnTo>
                  <a:pt x="777" y="26648"/>
                </a:lnTo>
                <a:lnTo>
                  <a:pt x="1029" y="27244"/>
                </a:lnTo>
                <a:lnTo>
                  <a:pt x="1318" y="27803"/>
                </a:lnTo>
                <a:lnTo>
                  <a:pt x="1643" y="28363"/>
                </a:lnTo>
                <a:lnTo>
                  <a:pt x="66041" y="28363"/>
                </a:lnTo>
                <a:lnTo>
                  <a:pt x="65752" y="27514"/>
                </a:lnTo>
                <a:lnTo>
                  <a:pt x="65427" y="26648"/>
                </a:lnTo>
                <a:lnTo>
                  <a:pt x="65084" y="25799"/>
                </a:lnTo>
                <a:lnTo>
                  <a:pt x="64741" y="24969"/>
                </a:lnTo>
                <a:lnTo>
                  <a:pt x="64380" y="24138"/>
                </a:lnTo>
                <a:lnTo>
                  <a:pt x="64001" y="23308"/>
                </a:lnTo>
                <a:lnTo>
                  <a:pt x="63603" y="22477"/>
                </a:lnTo>
                <a:lnTo>
                  <a:pt x="63206" y="21665"/>
                </a:lnTo>
                <a:lnTo>
                  <a:pt x="62791" y="20853"/>
                </a:lnTo>
                <a:lnTo>
                  <a:pt x="62358" y="20058"/>
                </a:lnTo>
                <a:lnTo>
                  <a:pt x="61906" y="19264"/>
                </a:lnTo>
                <a:lnTo>
                  <a:pt x="61437" y="18488"/>
                </a:lnTo>
                <a:lnTo>
                  <a:pt x="60968" y="17693"/>
                </a:lnTo>
                <a:lnTo>
                  <a:pt x="60480" y="16935"/>
                </a:lnTo>
                <a:lnTo>
                  <a:pt x="59993" y="16177"/>
                </a:lnTo>
                <a:lnTo>
                  <a:pt x="59469" y="15418"/>
                </a:lnTo>
                <a:lnTo>
                  <a:pt x="58946" y="14678"/>
                </a:lnTo>
                <a:lnTo>
                  <a:pt x="58404" y="13938"/>
                </a:lnTo>
                <a:lnTo>
                  <a:pt x="57862" y="13216"/>
                </a:lnTo>
                <a:lnTo>
                  <a:pt x="57303" y="12494"/>
                </a:lnTo>
                <a:lnTo>
                  <a:pt x="56725" y="11790"/>
                </a:lnTo>
                <a:lnTo>
                  <a:pt x="56129" y="11104"/>
                </a:lnTo>
                <a:lnTo>
                  <a:pt x="55534" y="10418"/>
                </a:lnTo>
                <a:lnTo>
                  <a:pt x="54920" y="9750"/>
                </a:lnTo>
                <a:lnTo>
                  <a:pt x="54306" y="9082"/>
                </a:lnTo>
                <a:lnTo>
                  <a:pt x="53674" y="8432"/>
                </a:lnTo>
                <a:lnTo>
                  <a:pt x="53024" y="7782"/>
                </a:lnTo>
                <a:lnTo>
                  <a:pt x="52356" y="7150"/>
                </a:lnTo>
                <a:lnTo>
                  <a:pt x="51688" y="6536"/>
                </a:lnTo>
                <a:lnTo>
                  <a:pt x="51020" y="5922"/>
                </a:lnTo>
                <a:lnTo>
                  <a:pt x="50334" y="5326"/>
                </a:lnTo>
                <a:lnTo>
                  <a:pt x="49630" y="4749"/>
                </a:lnTo>
                <a:lnTo>
                  <a:pt x="48998" y="4243"/>
                </a:lnTo>
                <a:lnTo>
                  <a:pt x="48348" y="3756"/>
                </a:lnTo>
                <a:lnTo>
                  <a:pt x="47698" y="3286"/>
                </a:lnTo>
                <a:lnTo>
                  <a:pt x="47030" y="2817"/>
                </a:lnTo>
                <a:lnTo>
                  <a:pt x="46344" y="2384"/>
                </a:lnTo>
                <a:lnTo>
                  <a:pt x="45640" y="1968"/>
                </a:lnTo>
                <a:lnTo>
                  <a:pt x="44918" y="1589"/>
                </a:lnTo>
                <a:lnTo>
                  <a:pt x="44196" y="1246"/>
                </a:lnTo>
                <a:lnTo>
                  <a:pt x="43456" y="921"/>
                </a:lnTo>
                <a:lnTo>
                  <a:pt x="42715" y="650"/>
                </a:lnTo>
                <a:lnTo>
                  <a:pt x="42336" y="542"/>
                </a:lnTo>
                <a:lnTo>
                  <a:pt x="41957" y="416"/>
                </a:lnTo>
                <a:lnTo>
                  <a:pt x="41578" y="326"/>
                </a:lnTo>
                <a:lnTo>
                  <a:pt x="41199" y="235"/>
                </a:lnTo>
                <a:lnTo>
                  <a:pt x="40820" y="163"/>
                </a:lnTo>
                <a:lnTo>
                  <a:pt x="40423" y="109"/>
                </a:lnTo>
                <a:lnTo>
                  <a:pt x="40043" y="55"/>
                </a:lnTo>
                <a:lnTo>
                  <a:pt x="39646" y="19"/>
                </a:lnTo>
                <a:lnTo>
                  <a:pt x="3924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9"/>
          <p:cNvSpPr/>
          <p:nvPr/>
        </p:nvSpPr>
        <p:spPr>
          <a:xfrm rot="-3183131">
            <a:off x="6937310" y="3395580"/>
            <a:ext cx="3657677" cy="857593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8" name="Google Shape;348;p19"/>
          <p:cNvSpPr/>
          <p:nvPr/>
        </p:nvSpPr>
        <p:spPr>
          <a:xfrm rot="10800000" flipH="1">
            <a:off x="0" y="4735875"/>
            <a:ext cx="9144000" cy="407631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713138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0"/>
          <p:cNvSpPr txBox="1">
            <a:spLocks noGrp="1"/>
          </p:cNvSpPr>
          <p:nvPr>
            <p:ph type="body" idx="1"/>
          </p:nvPr>
        </p:nvSpPr>
        <p:spPr>
          <a:xfrm>
            <a:off x="794950" y="2165350"/>
            <a:ext cx="3749400" cy="22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351" name="Google Shape;351;p20"/>
          <p:cNvSpPr txBox="1">
            <a:spLocks noGrp="1"/>
          </p:cNvSpPr>
          <p:nvPr>
            <p:ph type="body" idx="2"/>
          </p:nvPr>
        </p:nvSpPr>
        <p:spPr>
          <a:xfrm>
            <a:off x="4599650" y="2165350"/>
            <a:ext cx="3749400" cy="22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352" name="Google Shape;352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0"/>
          <p:cNvSpPr txBox="1">
            <a:spLocks noGrp="1"/>
          </p:cNvSpPr>
          <p:nvPr>
            <p:ph type="subTitle" idx="3"/>
          </p:nvPr>
        </p:nvSpPr>
        <p:spPr>
          <a:xfrm>
            <a:off x="2142350" y="1472184"/>
            <a:ext cx="4709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54" name="Google Shape;354;p20"/>
          <p:cNvSpPr/>
          <p:nvPr/>
        </p:nvSpPr>
        <p:spPr>
          <a:xfrm flipH="1">
            <a:off x="7650163" y="4458650"/>
            <a:ext cx="1561223" cy="693000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0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" name="Google Shape;356;p20"/>
          <p:cNvGrpSpPr/>
          <p:nvPr/>
        </p:nvGrpSpPr>
        <p:grpSpPr>
          <a:xfrm>
            <a:off x="8268249" y="265149"/>
            <a:ext cx="657425" cy="548700"/>
            <a:chOff x="1350550" y="462875"/>
            <a:chExt cx="968225" cy="808100"/>
          </a:xfrm>
        </p:grpSpPr>
        <p:sp>
          <p:nvSpPr>
            <p:cNvPr id="357" name="Google Shape;357;p20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0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0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0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20"/>
          <p:cNvSpPr/>
          <p:nvPr/>
        </p:nvSpPr>
        <p:spPr>
          <a:xfrm>
            <a:off x="5807075" y="4565438"/>
            <a:ext cx="3657600" cy="857575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9685534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1"/>
          <p:cNvSpPr txBox="1">
            <a:spLocks noGrp="1"/>
          </p:cNvSpPr>
          <p:nvPr>
            <p:ph type="title"/>
          </p:nvPr>
        </p:nvSpPr>
        <p:spPr>
          <a:xfrm>
            <a:off x="834151" y="2757967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7" name="Google Shape;367;p21"/>
          <p:cNvSpPr txBox="1">
            <a:spLocks noGrp="1"/>
          </p:cNvSpPr>
          <p:nvPr>
            <p:ph type="subTitle" idx="1"/>
          </p:nvPr>
        </p:nvSpPr>
        <p:spPr>
          <a:xfrm>
            <a:off x="834151" y="3123727"/>
            <a:ext cx="21753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21"/>
          <p:cNvSpPr txBox="1">
            <a:spLocks noGrp="1"/>
          </p:cNvSpPr>
          <p:nvPr>
            <p:ph type="title" idx="2"/>
          </p:nvPr>
        </p:nvSpPr>
        <p:spPr>
          <a:xfrm>
            <a:off x="3486588" y="2757967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9" name="Google Shape;369;p21"/>
          <p:cNvSpPr txBox="1">
            <a:spLocks noGrp="1"/>
          </p:cNvSpPr>
          <p:nvPr>
            <p:ph type="subTitle" idx="3"/>
          </p:nvPr>
        </p:nvSpPr>
        <p:spPr>
          <a:xfrm>
            <a:off x="3486588" y="3123727"/>
            <a:ext cx="21753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1"/>
          <p:cNvSpPr txBox="1">
            <a:spLocks noGrp="1"/>
          </p:cNvSpPr>
          <p:nvPr>
            <p:ph type="title" idx="4"/>
          </p:nvPr>
        </p:nvSpPr>
        <p:spPr>
          <a:xfrm>
            <a:off x="6134549" y="2757967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1" name="Google Shape;371;p21"/>
          <p:cNvSpPr txBox="1">
            <a:spLocks noGrp="1"/>
          </p:cNvSpPr>
          <p:nvPr>
            <p:ph type="subTitle" idx="5"/>
          </p:nvPr>
        </p:nvSpPr>
        <p:spPr>
          <a:xfrm>
            <a:off x="6134549" y="3123727"/>
            <a:ext cx="21753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21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1"/>
          <p:cNvSpPr/>
          <p:nvPr/>
        </p:nvSpPr>
        <p:spPr>
          <a:xfrm rot="-5400000">
            <a:off x="7759572" y="541991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1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5" name="Google Shape;375;p21"/>
          <p:cNvGrpSpPr/>
          <p:nvPr/>
        </p:nvGrpSpPr>
        <p:grpSpPr>
          <a:xfrm rot="2970597">
            <a:off x="814917" y="18470"/>
            <a:ext cx="682885" cy="926814"/>
            <a:chOff x="8029106" y="3994118"/>
            <a:chExt cx="682902" cy="926836"/>
          </a:xfrm>
        </p:grpSpPr>
        <p:sp>
          <p:nvSpPr>
            <p:cNvPr id="376" name="Google Shape;376;p21"/>
            <p:cNvSpPr/>
            <p:nvPr/>
          </p:nvSpPr>
          <p:spPr>
            <a:xfrm>
              <a:off x="8029106" y="4446229"/>
              <a:ext cx="315471" cy="203118"/>
            </a:xfrm>
            <a:custGeom>
              <a:avLst/>
              <a:gdLst/>
              <a:ahLst/>
              <a:cxnLst/>
              <a:rect l="l" t="t" r="r" b="b"/>
              <a:pathLst>
                <a:path w="9850" h="6342" extrusionOk="0">
                  <a:moveTo>
                    <a:pt x="2181" y="1"/>
                  </a:moveTo>
                  <a:cubicBezTo>
                    <a:pt x="1340" y="1"/>
                    <a:pt x="477" y="445"/>
                    <a:pt x="214" y="1233"/>
                  </a:cubicBezTo>
                  <a:cubicBezTo>
                    <a:pt x="0" y="1928"/>
                    <a:pt x="304" y="2714"/>
                    <a:pt x="821" y="3213"/>
                  </a:cubicBezTo>
                  <a:cubicBezTo>
                    <a:pt x="1339" y="3731"/>
                    <a:pt x="1999" y="4052"/>
                    <a:pt x="2677" y="4355"/>
                  </a:cubicBezTo>
                  <a:cubicBezTo>
                    <a:pt x="3819" y="4873"/>
                    <a:pt x="4925" y="5390"/>
                    <a:pt x="6067" y="5890"/>
                  </a:cubicBezTo>
                  <a:cubicBezTo>
                    <a:pt x="6580" y="6116"/>
                    <a:pt x="7105" y="6342"/>
                    <a:pt x="7643" y="6342"/>
                  </a:cubicBezTo>
                  <a:cubicBezTo>
                    <a:pt x="7742" y="6342"/>
                    <a:pt x="7841" y="6334"/>
                    <a:pt x="7940" y="6318"/>
                  </a:cubicBezTo>
                  <a:cubicBezTo>
                    <a:pt x="9850" y="5943"/>
                    <a:pt x="9635" y="3195"/>
                    <a:pt x="8226" y="2375"/>
                  </a:cubicBezTo>
                  <a:cubicBezTo>
                    <a:pt x="7476" y="1928"/>
                    <a:pt x="6549" y="1661"/>
                    <a:pt x="5746" y="1268"/>
                  </a:cubicBezTo>
                  <a:cubicBezTo>
                    <a:pt x="4639" y="769"/>
                    <a:pt x="3462" y="37"/>
                    <a:pt x="2231" y="1"/>
                  </a:cubicBezTo>
                  <a:cubicBezTo>
                    <a:pt x="2214" y="1"/>
                    <a:pt x="2198" y="1"/>
                    <a:pt x="2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8391959" y="4351944"/>
              <a:ext cx="168625" cy="114883"/>
            </a:xfrm>
            <a:custGeom>
              <a:avLst/>
              <a:gdLst/>
              <a:ahLst/>
              <a:cxnLst/>
              <a:rect l="l" t="t" r="r" b="b"/>
              <a:pathLst>
                <a:path w="5265" h="3587" extrusionOk="0">
                  <a:moveTo>
                    <a:pt x="1209" y="0"/>
                  </a:moveTo>
                  <a:cubicBezTo>
                    <a:pt x="762" y="0"/>
                    <a:pt x="296" y="198"/>
                    <a:pt x="125" y="626"/>
                  </a:cubicBezTo>
                  <a:cubicBezTo>
                    <a:pt x="0" y="1001"/>
                    <a:pt x="125" y="1429"/>
                    <a:pt x="393" y="1714"/>
                  </a:cubicBezTo>
                  <a:cubicBezTo>
                    <a:pt x="661" y="2018"/>
                    <a:pt x="1017" y="2214"/>
                    <a:pt x="1374" y="2392"/>
                  </a:cubicBezTo>
                  <a:cubicBezTo>
                    <a:pt x="1981" y="2696"/>
                    <a:pt x="2588" y="3017"/>
                    <a:pt x="3194" y="3302"/>
                  </a:cubicBezTo>
                  <a:cubicBezTo>
                    <a:pt x="3450" y="3438"/>
                    <a:pt x="3745" y="3586"/>
                    <a:pt x="4034" y="3586"/>
                  </a:cubicBezTo>
                  <a:cubicBezTo>
                    <a:pt x="4087" y="3586"/>
                    <a:pt x="4141" y="3581"/>
                    <a:pt x="4193" y="3570"/>
                  </a:cubicBezTo>
                  <a:cubicBezTo>
                    <a:pt x="5264" y="3409"/>
                    <a:pt x="5193" y="1928"/>
                    <a:pt x="4461" y="1429"/>
                  </a:cubicBezTo>
                  <a:cubicBezTo>
                    <a:pt x="4051" y="1161"/>
                    <a:pt x="3569" y="1001"/>
                    <a:pt x="3123" y="787"/>
                  </a:cubicBezTo>
                  <a:cubicBezTo>
                    <a:pt x="2570" y="483"/>
                    <a:pt x="1945" y="55"/>
                    <a:pt x="1267" y="1"/>
                  </a:cubicBezTo>
                  <a:cubicBezTo>
                    <a:pt x="1248" y="1"/>
                    <a:pt x="1229" y="0"/>
                    <a:pt x="1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8047392" y="4186114"/>
              <a:ext cx="176600" cy="125580"/>
            </a:xfrm>
            <a:custGeom>
              <a:avLst/>
              <a:gdLst/>
              <a:ahLst/>
              <a:cxnLst/>
              <a:rect l="l" t="t" r="r" b="b"/>
              <a:pathLst>
                <a:path w="5514" h="3921" extrusionOk="0">
                  <a:moveTo>
                    <a:pt x="1277" y="1"/>
                  </a:moveTo>
                  <a:cubicBezTo>
                    <a:pt x="812" y="1"/>
                    <a:pt x="342" y="200"/>
                    <a:pt x="161" y="612"/>
                  </a:cubicBezTo>
                  <a:cubicBezTo>
                    <a:pt x="0" y="986"/>
                    <a:pt x="143" y="1468"/>
                    <a:pt x="411" y="1789"/>
                  </a:cubicBezTo>
                  <a:cubicBezTo>
                    <a:pt x="678" y="2128"/>
                    <a:pt x="1053" y="2325"/>
                    <a:pt x="1428" y="2539"/>
                  </a:cubicBezTo>
                  <a:cubicBezTo>
                    <a:pt x="2052" y="2896"/>
                    <a:pt x="2677" y="3217"/>
                    <a:pt x="3301" y="3574"/>
                  </a:cubicBezTo>
                  <a:cubicBezTo>
                    <a:pt x="3604" y="3733"/>
                    <a:pt x="3921" y="3921"/>
                    <a:pt x="4253" y="3921"/>
                  </a:cubicBezTo>
                  <a:cubicBezTo>
                    <a:pt x="4292" y="3921"/>
                    <a:pt x="4332" y="3918"/>
                    <a:pt x="4372" y="3913"/>
                  </a:cubicBezTo>
                  <a:cubicBezTo>
                    <a:pt x="5514" y="3806"/>
                    <a:pt x="5496" y="2200"/>
                    <a:pt x="4729" y="1664"/>
                  </a:cubicBezTo>
                  <a:cubicBezTo>
                    <a:pt x="4300" y="1379"/>
                    <a:pt x="3801" y="1165"/>
                    <a:pt x="3355" y="897"/>
                  </a:cubicBezTo>
                  <a:cubicBezTo>
                    <a:pt x="2730" y="576"/>
                    <a:pt x="2106" y="76"/>
                    <a:pt x="1392" y="5"/>
                  </a:cubicBezTo>
                  <a:cubicBezTo>
                    <a:pt x="1354" y="2"/>
                    <a:pt x="1315" y="1"/>
                    <a:pt x="1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8159964" y="4817698"/>
              <a:ext cx="160618" cy="103257"/>
            </a:xfrm>
            <a:custGeom>
              <a:avLst/>
              <a:gdLst/>
              <a:ahLst/>
              <a:cxnLst/>
              <a:rect l="l" t="t" r="r" b="b"/>
              <a:pathLst>
                <a:path w="5015" h="3224" extrusionOk="0">
                  <a:moveTo>
                    <a:pt x="1124" y="0"/>
                  </a:moveTo>
                  <a:cubicBezTo>
                    <a:pt x="696" y="0"/>
                    <a:pt x="232" y="232"/>
                    <a:pt x="107" y="625"/>
                  </a:cubicBezTo>
                  <a:cubicBezTo>
                    <a:pt x="0" y="982"/>
                    <a:pt x="143" y="1356"/>
                    <a:pt x="411" y="1642"/>
                  </a:cubicBezTo>
                  <a:cubicBezTo>
                    <a:pt x="678" y="1909"/>
                    <a:pt x="1017" y="2052"/>
                    <a:pt x="1356" y="2213"/>
                  </a:cubicBezTo>
                  <a:cubicBezTo>
                    <a:pt x="1927" y="2480"/>
                    <a:pt x="2498" y="2730"/>
                    <a:pt x="3069" y="2998"/>
                  </a:cubicBezTo>
                  <a:cubicBezTo>
                    <a:pt x="3312" y="3104"/>
                    <a:pt x="3594" y="3223"/>
                    <a:pt x="3882" y="3223"/>
                  </a:cubicBezTo>
                  <a:cubicBezTo>
                    <a:pt x="3932" y="3223"/>
                    <a:pt x="3982" y="3220"/>
                    <a:pt x="4033" y="3212"/>
                  </a:cubicBezTo>
                  <a:cubicBezTo>
                    <a:pt x="5014" y="3033"/>
                    <a:pt x="4871" y="1642"/>
                    <a:pt x="4193" y="1231"/>
                  </a:cubicBezTo>
                  <a:cubicBezTo>
                    <a:pt x="3801" y="1017"/>
                    <a:pt x="3337" y="874"/>
                    <a:pt x="2944" y="678"/>
                  </a:cubicBezTo>
                  <a:cubicBezTo>
                    <a:pt x="2356" y="393"/>
                    <a:pt x="1749" y="0"/>
                    <a:pt x="11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8439966" y="3994118"/>
              <a:ext cx="272042" cy="203791"/>
            </a:xfrm>
            <a:custGeom>
              <a:avLst/>
              <a:gdLst/>
              <a:ahLst/>
              <a:cxnLst/>
              <a:rect l="l" t="t" r="r" b="b"/>
              <a:pathLst>
                <a:path w="8494" h="6363" extrusionOk="0">
                  <a:moveTo>
                    <a:pt x="1931" y="1"/>
                  </a:moveTo>
                  <a:cubicBezTo>
                    <a:pt x="1257" y="1"/>
                    <a:pt x="578" y="294"/>
                    <a:pt x="286" y="879"/>
                  </a:cubicBezTo>
                  <a:cubicBezTo>
                    <a:pt x="0" y="1468"/>
                    <a:pt x="179" y="2217"/>
                    <a:pt x="571" y="2717"/>
                  </a:cubicBezTo>
                  <a:cubicBezTo>
                    <a:pt x="982" y="3252"/>
                    <a:pt x="1553" y="3609"/>
                    <a:pt x="2106" y="3966"/>
                  </a:cubicBezTo>
                  <a:cubicBezTo>
                    <a:pt x="3069" y="4573"/>
                    <a:pt x="4015" y="5161"/>
                    <a:pt x="4960" y="5750"/>
                  </a:cubicBezTo>
                  <a:cubicBezTo>
                    <a:pt x="5425" y="6049"/>
                    <a:pt x="5935" y="6363"/>
                    <a:pt x="6477" y="6363"/>
                  </a:cubicBezTo>
                  <a:cubicBezTo>
                    <a:pt x="6519" y="6363"/>
                    <a:pt x="6560" y="6361"/>
                    <a:pt x="6602" y="6357"/>
                  </a:cubicBezTo>
                  <a:cubicBezTo>
                    <a:pt x="8386" y="6250"/>
                    <a:pt x="8493" y="3752"/>
                    <a:pt x="7334" y="2860"/>
                  </a:cubicBezTo>
                  <a:cubicBezTo>
                    <a:pt x="6709" y="2360"/>
                    <a:pt x="5906" y="2003"/>
                    <a:pt x="5228" y="1593"/>
                  </a:cubicBezTo>
                  <a:cubicBezTo>
                    <a:pt x="4336" y="986"/>
                    <a:pt x="3355" y="183"/>
                    <a:pt x="2248" y="23"/>
                  </a:cubicBezTo>
                  <a:cubicBezTo>
                    <a:pt x="2144" y="8"/>
                    <a:pt x="2038" y="1"/>
                    <a:pt x="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21"/>
          <p:cNvGrpSpPr/>
          <p:nvPr/>
        </p:nvGrpSpPr>
        <p:grpSpPr>
          <a:xfrm rot="2970597">
            <a:off x="8145992" y="4230270"/>
            <a:ext cx="682885" cy="926814"/>
            <a:chOff x="8029106" y="3994118"/>
            <a:chExt cx="682902" cy="926836"/>
          </a:xfrm>
        </p:grpSpPr>
        <p:sp>
          <p:nvSpPr>
            <p:cNvPr id="382" name="Google Shape;382;p21"/>
            <p:cNvSpPr/>
            <p:nvPr/>
          </p:nvSpPr>
          <p:spPr>
            <a:xfrm>
              <a:off x="8029106" y="4446229"/>
              <a:ext cx="315471" cy="203118"/>
            </a:xfrm>
            <a:custGeom>
              <a:avLst/>
              <a:gdLst/>
              <a:ahLst/>
              <a:cxnLst/>
              <a:rect l="l" t="t" r="r" b="b"/>
              <a:pathLst>
                <a:path w="9850" h="6342" extrusionOk="0">
                  <a:moveTo>
                    <a:pt x="2181" y="1"/>
                  </a:moveTo>
                  <a:cubicBezTo>
                    <a:pt x="1340" y="1"/>
                    <a:pt x="477" y="445"/>
                    <a:pt x="214" y="1233"/>
                  </a:cubicBezTo>
                  <a:cubicBezTo>
                    <a:pt x="0" y="1928"/>
                    <a:pt x="304" y="2714"/>
                    <a:pt x="821" y="3213"/>
                  </a:cubicBezTo>
                  <a:cubicBezTo>
                    <a:pt x="1339" y="3731"/>
                    <a:pt x="1999" y="4052"/>
                    <a:pt x="2677" y="4355"/>
                  </a:cubicBezTo>
                  <a:cubicBezTo>
                    <a:pt x="3819" y="4873"/>
                    <a:pt x="4925" y="5390"/>
                    <a:pt x="6067" y="5890"/>
                  </a:cubicBezTo>
                  <a:cubicBezTo>
                    <a:pt x="6580" y="6116"/>
                    <a:pt x="7105" y="6342"/>
                    <a:pt x="7643" y="6342"/>
                  </a:cubicBezTo>
                  <a:cubicBezTo>
                    <a:pt x="7742" y="6342"/>
                    <a:pt x="7841" y="6334"/>
                    <a:pt x="7940" y="6318"/>
                  </a:cubicBezTo>
                  <a:cubicBezTo>
                    <a:pt x="9850" y="5943"/>
                    <a:pt x="9635" y="3195"/>
                    <a:pt x="8226" y="2375"/>
                  </a:cubicBezTo>
                  <a:cubicBezTo>
                    <a:pt x="7476" y="1928"/>
                    <a:pt x="6549" y="1661"/>
                    <a:pt x="5746" y="1268"/>
                  </a:cubicBezTo>
                  <a:cubicBezTo>
                    <a:pt x="4639" y="769"/>
                    <a:pt x="3462" y="37"/>
                    <a:pt x="2231" y="1"/>
                  </a:cubicBezTo>
                  <a:cubicBezTo>
                    <a:pt x="2214" y="1"/>
                    <a:pt x="2198" y="1"/>
                    <a:pt x="2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8391959" y="4351944"/>
              <a:ext cx="168625" cy="114883"/>
            </a:xfrm>
            <a:custGeom>
              <a:avLst/>
              <a:gdLst/>
              <a:ahLst/>
              <a:cxnLst/>
              <a:rect l="l" t="t" r="r" b="b"/>
              <a:pathLst>
                <a:path w="5265" h="3587" extrusionOk="0">
                  <a:moveTo>
                    <a:pt x="1209" y="0"/>
                  </a:moveTo>
                  <a:cubicBezTo>
                    <a:pt x="762" y="0"/>
                    <a:pt x="296" y="198"/>
                    <a:pt x="125" y="626"/>
                  </a:cubicBezTo>
                  <a:cubicBezTo>
                    <a:pt x="0" y="1001"/>
                    <a:pt x="125" y="1429"/>
                    <a:pt x="393" y="1714"/>
                  </a:cubicBezTo>
                  <a:cubicBezTo>
                    <a:pt x="661" y="2018"/>
                    <a:pt x="1017" y="2214"/>
                    <a:pt x="1374" y="2392"/>
                  </a:cubicBezTo>
                  <a:cubicBezTo>
                    <a:pt x="1981" y="2696"/>
                    <a:pt x="2588" y="3017"/>
                    <a:pt x="3194" y="3302"/>
                  </a:cubicBezTo>
                  <a:cubicBezTo>
                    <a:pt x="3450" y="3438"/>
                    <a:pt x="3745" y="3586"/>
                    <a:pt x="4034" y="3586"/>
                  </a:cubicBezTo>
                  <a:cubicBezTo>
                    <a:pt x="4087" y="3586"/>
                    <a:pt x="4141" y="3581"/>
                    <a:pt x="4193" y="3570"/>
                  </a:cubicBezTo>
                  <a:cubicBezTo>
                    <a:pt x="5264" y="3409"/>
                    <a:pt x="5193" y="1928"/>
                    <a:pt x="4461" y="1429"/>
                  </a:cubicBezTo>
                  <a:cubicBezTo>
                    <a:pt x="4051" y="1161"/>
                    <a:pt x="3569" y="1001"/>
                    <a:pt x="3123" y="787"/>
                  </a:cubicBezTo>
                  <a:cubicBezTo>
                    <a:pt x="2570" y="483"/>
                    <a:pt x="1945" y="55"/>
                    <a:pt x="1267" y="1"/>
                  </a:cubicBezTo>
                  <a:cubicBezTo>
                    <a:pt x="1248" y="1"/>
                    <a:pt x="1229" y="0"/>
                    <a:pt x="1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8047392" y="4186114"/>
              <a:ext cx="176600" cy="125580"/>
            </a:xfrm>
            <a:custGeom>
              <a:avLst/>
              <a:gdLst/>
              <a:ahLst/>
              <a:cxnLst/>
              <a:rect l="l" t="t" r="r" b="b"/>
              <a:pathLst>
                <a:path w="5514" h="3921" extrusionOk="0">
                  <a:moveTo>
                    <a:pt x="1277" y="1"/>
                  </a:moveTo>
                  <a:cubicBezTo>
                    <a:pt x="812" y="1"/>
                    <a:pt x="342" y="200"/>
                    <a:pt x="161" y="612"/>
                  </a:cubicBezTo>
                  <a:cubicBezTo>
                    <a:pt x="0" y="986"/>
                    <a:pt x="143" y="1468"/>
                    <a:pt x="411" y="1789"/>
                  </a:cubicBezTo>
                  <a:cubicBezTo>
                    <a:pt x="678" y="2128"/>
                    <a:pt x="1053" y="2325"/>
                    <a:pt x="1428" y="2539"/>
                  </a:cubicBezTo>
                  <a:cubicBezTo>
                    <a:pt x="2052" y="2896"/>
                    <a:pt x="2677" y="3217"/>
                    <a:pt x="3301" y="3574"/>
                  </a:cubicBezTo>
                  <a:cubicBezTo>
                    <a:pt x="3604" y="3733"/>
                    <a:pt x="3921" y="3921"/>
                    <a:pt x="4253" y="3921"/>
                  </a:cubicBezTo>
                  <a:cubicBezTo>
                    <a:pt x="4292" y="3921"/>
                    <a:pt x="4332" y="3918"/>
                    <a:pt x="4372" y="3913"/>
                  </a:cubicBezTo>
                  <a:cubicBezTo>
                    <a:pt x="5514" y="3806"/>
                    <a:pt x="5496" y="2200"/>
                    <a:pt x="4729" y="1664"/>
                  </a:cubicBezTo>
                  <a:cubicBezTo>
                    <a:pt x="4300" y="1379"/>
                    <a:pt x="3801" y="1165"/>
                    <a:pt x="3355" y="897"/>
                  </a:cubicBezTo>
                  <a:cubicBezTo>
                    <a:pt x="2730" y="576"/>
                    <a:pt x="2106" y="76"/>
                    <a:pt x="1392" y="5"/>
                  </a:cubicBezTo>
                  <a:cubicBezTo>
                    <a:pt x="1354" y="2"/>
                    <a:pt x="1315" y="1"/>
                    <a:pt x="1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8159964" y="4817698"/>
              <a:ext cx="160618" cy="103257"/>
            </a:xfrm>
            <a:custGeom>
              <a:avLst/>
              <a:gdLst/>
              <a:ahLst/>
              <a:cxnLst/>
              <a:rect l="l" t="t" r="r" b="b"/>
              <a:pathLst>
                <a:path w="5015" h="3224" extrusionOk="0">
                  <a:moveTo>
                    <a:pt x="1124" y="0"/>
                  </a:moveTo>
                  <a:cubicBezTo>
                    <a:pt x="696" y="0"/>
                    <a:pt x="232" y="232"/>
                    <a:pt x="107" y="625"/>
                  </a:cubicBezTo>
                  <a:cubicBezTo>
                    <a:pt x="0" y="982"/>
                    <a:pt x="143" y="1356"/>
                    <a:pt x="411" y="1642"/>
                  </a:cubicBezTo>
                  <a:cubicBezTo>
                    <a:pt x="678" y="1909"/>
                    <a:pt x="1017" y="2052"/>
                    <a:pt x="1356" y="2213"/>
                  </a:cubicBezTo>
                  <a:cubicBezTo>
                    <a:pt x="1927" y="2480"/>
                    <a:pt x="2498" y="2730"/>
                    <a:pt x="3069" y="2998"/>
                  </a:cubicBezTo>
                  <a:cubicBezTo>
                    <a:pt x="3312" y="3104"/>
                    <a:pt x="3594" y="3223"/>
                    <a:pt x="3882" y="3223"/>
                  </a:cubicBezTo>
                  <a:cubicBezTo>
                    <a:pt x="3932" y="3223"/>
                    <a:pt x="3982" y="3220"/>
                    <a:pt x="4033" y="3212"/>
                  </a:cubicBezTo>
                  <a:cubicBezTo>
                    <a:pt x="5014" y="3033"/>
                    <a:pt x="4871" y="1642"/>
                    <a:pt x="4193" y="1231"/>
                  </a:cubicBezTo>
                  <a:cubicBezTo>
                    <a:pt x="3801" y="1017"/>
                    <a:pt x="3337" y="874"/>
                    <a:pt x="2944" y="678"/>
                  </a:cubicBezTo>
                  <a:cubicBezTo>
                    <a:pt x="2356" y="393"/>
                    <a:pt x="1749" y="0"/>
                    <a:pt x="11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8439966" y="3994118"/>
              <a:ext cx="272042" cy="203791"/>
            </a:xfrm>
            <a:custGeom>
              <a:avLst/>
              <a:gdLst/>
              <a:ahLst/>
              <a:cxnLst/>
              <a:rect l="l" t="t" r="r" b="b"/>
              <a:pathLst>
                <a:path w="8494" h="6363" extrusionOk="0">
                  <a:moveTo>
                    <a:pt x="1931" y="1"/>
                  </a:moveTo>
                  <a:cubicBezTo>
                    <a:pt x="1257" y="1"/>
                    <a:pt x="578" y="294"/>
                    <a:pt x="286" y="879"/>
                  </a:cubicBezTo>
                  <a:cubicBezTo>
                    <a:pt x="0" y="1468"/>
                    <a:pt x="179" y="2217"/>
                    <a:pt x="571" y="2717"/>
                  </a:cubicBezTo>
                  <a:cubicBezTo>
                    <a:pt x="982" y="3252"/>
                    <a:pt x="1553" y="3609"/>
                    <a:pt x="2106" y="3966"/>
                  </a:cubicBezTo>
                  <a:cubicBezTo>
                    <a:pt x="3069" y="4573"/>
                    <a:pt x="4015" y="5161"/>
                    <a:pt x="4960" y="5750"/>
                  </a:cubicBezTo>
                  <a:cubicBezTo>
                    <a:pt x="5425" y="6049"/>
                    <a:pt x="5935" y="6363"/>
                    <a:pt x="6477" y="6363"/>
                  </a:cubicBezTo>
                  <a:cubicBezTo>
                    <a:pt x="6519" y="6363"/>
                    <a:pt x="6560" y="6361"/>
                    <a:pt x="6602" y="6357"/>
                  </a:cubicBezTo>
                  <a:cubicBezTo>
                    <a:pt x="8386" y="6250"/>
                    <a:pt x="8493" y="3752"/>
                    <a:pt x="7334" y="2860"/>
                  </a:cubicBezTo>
                  <a:cubicBezTo>
                    <a:pt x="6709" y="2360"/>
                    <a:pt x="5906" y="2003"/>
                    <a:pt x="5228" y="1593"/>
                  </a:cubicBezTo>
                  <a:cubicBezTo>
                    <a:pt x="4336" y="986"/>
                    <a:pt x="3355" y="183"/>
                    <a:pt x="2248" y="23"/>
                  </a:cubicBezTo>
                  <a:cubicBezTo>
                    <a:pt x="2144" y="8"/>
                    <a:pt x="2038" y="1"/>
                    <a:pt x="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21"/>
          <p:cNvSpPr/>
          <p:nvPr/>
        </p:nvSpPr>
        <p:spPr>
          <a:xfrm flipH="1">
            <a:off x="591041" y="4525126"/>
            <a:ext cx="1348954" cy="598777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1"/>
          <p:cNvSpPr/>
          <p:nvPr/>
        </p:nvSpPr>
        <p:spPr>
          <a:xfrm flipH="1">
            <a:off x="2743200" y="4508288"/>
            <a:ext cx="3657600" cy="857575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4792346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2"/>
          <p:cNvSpPr txBox="1">
            <a:spLocks noGrp="1"/>
          </p:cNvSpPr>
          <p:nvPr>
            <p:ph type="title"/>
          </p:nvPr>
        </p:nvSpPr>
        <p:spPr>
          <a:xfrm>
            <a:off x="2711209" y="2966475"/>
            <a:ext cx="1675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1" name="Google Shape;391;p22"/>
          <p:cNvSpPr txBox="1">
            <a:spLocks noGrp="1"/>
          </p:cNvSpPr>
          <p:nvPr>
            <p:ph type="subTitle" idx="1"/>
          </p:nvPr>
        </p:nvSpPr>
        <p:spPr>
          <a:xfrm>
            <a:off x="2712109" y="3400597"/>
            <a:ext cx="1673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22"/>
          <p:cNvSpPr txBox="1">
            <a:spLocks noGrp="1"/>
          </p:cNvSpPr>
          <p:nvPr>
            <p:ph type="title" idx="2"/>
          </p:nvPr>
        </p:nvSpPr>
        <p:spPr>
          <a:xfrm>
            <a:off x="6902515" y="2966475"/>
            <a:ext cx="1433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3" name="Google Shape;393;p22"/>
          <p:cNvSpPr txBox="1">
            <a:spLocks noGrp="1"/>
          </p:cNvSpPr>
          <p:nvPr>
            <p:ph type="subTitle" idx="3"/>
          </p:nvPr>
        </p:nvSpPr>
        <p:spPr>
          <a:xfrm>
            <a:off x="6782365" y="3400597"/>
            <a:ext cx="1673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22"/>
          <p:cNvSpPr txBox="1">
            <a:spLocks noGrp="1"/>
          </p:cNvSpPr>
          <p:nvPr>
            <p:ph type="title" idx="4"/>
          </p:nvPr>
        </p:nvSpPr>
        <p:spPr>
          <a:xfrm>
            <a:off x="772398" y="2966475"/>
            <a:ext cx="1557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5" name="Google Shape;395;p22"/>
          <p:cNvSpPr txBox="1">
            <a:spLocks noGrp="1"/>
          </p:cNvSpPr>
          <p:nvPr>
            <p:ph type="subTitle" idx="5"/>
          </p:nvPr>
        </p:nvSpPr>
        <p:spPr>
          <a:xfrm>
            <a:off x="713448" y="3400599"/>
            <a:ext cx="1675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22"/>
          <p:cNvSpPr txBox="1">
            <a:spLocks noGrp="1"/>
          </p:cNvSpPr>
          <p:nvPr>
            <p:ph type="title" idx="6"/>
          </p:nvPr>
        </p:nvSpPr>
        <p:spPr>
          <a:xfrm>
            <a:off x="4617843" y="2966472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7" name="Google Shape;397;p22"/>
          <p:cNvSpPr txBox="1">
            <a:spLocks noGrp="1"/>
          </p:cNvSpPr>
          <p:nvPr>
            <p:ph type="subTitle" idx="7"/>
          </p:nvPr>
        </p:nvSpPr>
        <p:spPr>
          <a:xfrm>
            <a:off x="4770243" y="3400597"/>
            <a:ext cx="1673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22"/>
          <p:cNvSpPr txBox="1">
            <a:spLocks noGrp="1"/>
          </p:cNvSpPr>
          <p:nvPr>
            <p:ph type="title" idx="8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22"/>
          <p:cNvSpPr/>
          <p:nvPr/>
        </p:nvSpPr>
        <p:spPr>
          <a:xfrm rot="-5400000">
            <a:off x="7730758" y="550266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2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22"/>
          <p:cNvGrpSpPr/>
          <p:nvPr/>
        </p:nvGrpSpPr>
        <p:grpSpPr>
          <a:xfrm flipH="1">
            <a:off x="8486587" y="2297399"/>
            <a:ext cx="657425" cy="548700"/>
            <a:chOff x="1350550" y="462875"/>
            <a:chExt cx="968225" cy="808100"/>
          </a:xfrm>
        </p:grpSpPr>
        <p:sp>
          <p:nvSpPr>
            <p:cNvPr id="402" name="Google Shape;402;p22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22"/>
          <p:cNvGrpSpPr/>
          <p:nvPr/>
        </p:nvGrpSpPr>
        <p:grpSpPr>
          <a:xfrm flipH="1">
            <a:off x="720012" y="184299"/>
            <a:ext cx="657425" cy="548700"/>
            <a:chOff x="1350550" y="462875"/>
            <a:chExt cx="968225" cy="808100"/>
          </a:xfrm>
        </p:grpSpPr>
        <p:sp>
          <p:nvSpPr>
            <p:cNvPr id="410" name="Google Shape;410;p22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" name="Google Shape;417;p22"/>
          <p:cNvSpPr/>
          <p:nvPr/>
        </p:nvSpPr>
        <p:spPr>
          <a:xfrm flipH="1">
            <a:off x="7729589" y="4450500"/>
            <a:ext cx="1561223" cy="693000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2"/>
          <p:cNvSpPr/>
          <p:nvPr/>
        </p:nvSpPr>
        <p:spPr>
          <a:xfrm rot="-2700000">
            <a:off x="7112002" y="3755826"/>
            <a:ext cx="3657565" cy="857567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9" name="Google Shape;419;p22"/>
          <p:cNvSpPr/>
          <p:nvPr/>
        </p:nvSpPr>
        <p:spPr>
          <a:xfrm rot="2700000">
            <a:off x="690109" y="-616098"/>
            <a:ext cx="371046" cy="2562200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049610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3"/>
          <p:cNvSpPr txBox="1">
            <a:spLocks noGrp="1"/>
          </p:cNvSpPr>
          <p:nvPr>
            <p:ph type="title"/>
          </p:nvPr>
        </p:nvSpPr>
        <p:spPr>
          <a:xfrm>
            <a:off x="784135" y="1910272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2" name="Google Shape;422;p23"/>
          <p:cNvSpPr txBox="1">
            <a:spLocks noGrp="1"/>
          </p:cNvSpPr>
          <p:nvPr>
            <p:ph type="subTitle" idx="1"/>
          </p:nvPr>
        </p:nvSpPr>
        <p:spPr>
          <a:xfrm>
            <a:off x="784135" y="2273091"/>
            <a:ext cx="19860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23"/>
          <p:cNvSpPr txBox="1">
            <a:spLocks noGrp="1"/>
          </p:cNvSpPr>
          <p:nvPr>
            <p:ph type="title" idx="2"/>
          </p:nvPr>
        </p:nvSpPr>
        <p:spPr>
          <a:xfrm>
            <a:off x="3575253" y="1910272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4" name="Google Shape;424;p23"/>
          <p:cNvSpPr txBox="1">
            <a:spLocks noGrp="1"/>
          </p:cNvSpPr>
          <p:nvPr>
            <p:ph type="subTitle" idx="3"/>
          </p:nvPr>
        </p:nvSpPr>
        <p:spPr>
          <a:xfrm>
            <a:off x="3575253" y="2273091"/>
            <a:ext cx="19860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23"/>
          <p:cNvSpPr txBox="1">
            <a:spLocks noGrp="1"/>
          </p:cNvSpPr>
          <p:nvPr>
            <p:ph type="title" idx="4"/>
          </p:nvPr>
        </p:nvSpPr>
        <p:spPr>
          <a:xfrm>
            <a:off x="784135" y="3645093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6" name="Google Shape;426;p23"/>
          <p:cNvSpPr txBox="1">
            <a:spLocks noGrp="1"/>
          </p:cNvSpPr>
          <p:nvPr>
            <p:ph type="subTitle" idx="5"/>
          </p:nvPr>
        </p:nvSpPr>
        <p:spPr>
          <a:xfrm>
            <a:off x="784135" y="4003018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23"/>
          <p:cNvSpPr txBox="1">
            <a:spLocks noGrp="1"/>
          </p:cNvSpPr>
          <p:nvPr>
            <p:ph type="title" idx="6"/>
          </p:nvPr>
        </p:nvSpPr>
        <p:spPr>
          <a:xfrm>
            <a:off x="3575253" y="3645093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subTitle" idx="7"/>
          </p:nvPr>
        </p:nvSpPr>
        <p:spPr>
          <a:xfrm>
            <a:off x="3575253" y="4003018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23"/>
          <p:cNvSpPr txBox="1">
            <a:spLocks noGrp="1"/>
          </p:cNvSpPr>
          <p:nvPr>
            <p:ph type="title" idx="8"/>
          </p:nvPr>
        </p:nvSpPr>
        <p:spPr>
          <a:xfrm>
            <a:off x="6373865" y="1910272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0" name="Google Shape;430;p23"/>
          <p:cNvSpPr txBox="1">
            <a:spLocks noGrp="1"/>
          </p:cNvSpPr>
          <p:nvPr>
            <p:ph type="subTitle" idx="9"/>
          </p:nvPr>
        </p:nvSpPr>
        <p:spPr>
          <a:xfrm>
            <a:off x="6373865" y="2273091"/>
            <a:ext cx="19860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23"/>
          <p:cNvSpPr txBox="1">
            <a:spLocks noGrp="1"/>
          </p:cNvSpPr>
          <p:nvPr>
            <p:ph type="title" idx="13"/>
          </p:nvPr>
        </p:nvSpPr>
        <p:spPr>
          <a:xfrm>
            <a:off x="6373865" y="3645093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2" name="Google Shape;432;p23"/>
          <p:cNvSpPr txBox="1">
            <a:spLocks noGrp="1"/>
          </p:cNvSpPr>
          <p:nvPr>
            <p:ph type="subTitle" idx="14"/>
          </p:nvPr>
        </p:nvSpPr>
        <p:spPr>
          <a:xfrm>
            <a:off x="6373865" y="4003018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2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23"/>
          <p:cNvSpPr/>
          <p:nvPr/>
        </p:nvSpPr>
        <p:spPr>
          <a:xfrm rot="5400000" flipH="1">
            <a:off x="6325153" y="2332866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3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6" name="Google Shape;436;p23"/>
          <p:cNvGrpSpPr/>
          <p:nvPr/>
        </p:nvGrpSpPr>
        <p:grpSpPr>
          <a:xfrm>
            <a:off x="556674" y="4670674"/>
            <a:ext cx="657425" cy="548700"/>
            <a:chOff x="1350550" y="462875"/>
            <a:chExt cx="968225" cy="808100"/>
          </a:xfrm>
        </p:grpSpPr>
        <p:sp>
          <p:nvSpPr>
            <p:cNvPr id="437" name="Google Shape;437;p23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7858374" y="178074"/>
            <a:ext cx="657425" cy="548700"/>
            <a:chOff x="1350550" y="462875"/>
            <a:chExt cx="968225" cy="808100"/>
          </a:xfrm>
        </p:grpSpPr>
        <p:sp>
          <p:nvSpPr>
            <p:cNvPr id="445" name="Google Shape;445;p23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3"/>
          <p:cNvSpPr/>
          <p:nvPr/>
        </p:nvSpPr>
        <p:spPr>
          <a:xfrm rot="-6299960">
            <a:off x="6735303" y="612631"/>
            <a:ext cx="3657491" cy="857549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555622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4"/>
          <p:cNvSpPr txBox="1">
            <a:spLocks noGrp="1"/>
          </p:cNvSpPr>
          <p:nvPr>
            <p:ph type="title"/>
          </p:nvPr>
        </p:nvSpPr>
        <p:spPr>
          <a:xfrm>
            <a:off x="2147866" y="1193700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5" name="Google Shape;455;p24"/>
          <p:cNvSpPr txBox="1">
            <a:spLocks noGrp="1"/>
          </p:cNvSpPr>
          <p:nvPr>
            <p:ph type="subTitle" idx="1"/>
          </p:nvPr>
        </p:nvSpPr>
        <p:spPr>
          <a:xfrm>
            <a:off x="2147866" y="1556519"/>
            <a:ext cx="19860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24"/>
          <p:cNvSpPr txBox="1">
            <a:spLocks noGrp="1"/>
          </p:cNvSpPr>
          <p:nvPr>
            <p:ph type="title" idx="2"/>
          </p:nvPr>
        </p:nvSpPr>
        <p:spPr>
          <a:xfrm>
            <a:off x="5833796" y="1193700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subTitle" idx="3"/>
          </p:nvPr>
        </p:nvSpPr>
        <p:spPr>
          <a:xfrm>
            <a:off x="5833796" y="1556519"/>
            <a:ext cx="19860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4"/>
          <p:cNvSpPr txBox="1">
            <a:spLocks noGrp="1"/>
          </p:cNvSpPr>
          <p:nvPr>
            <p:ph type="title" idx="4"/>
          </p:nvPr>
        </p:nvSpPr>
        <p:spPr>
          <a:xfrm>
            <a:off x="2147866" y="2361963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9" name="Google Shape;459;p24"/>
          <p:cNvSpPr txBox="1">
            <a:spLocks noGrp="1"/>
          </p:cNvSpPr>
          <p:nvPr>
            <p:ph type="subTitle" idx="5"/>
          </p:nvPr>
        </p:nvSpPr>
        <p:spPr>
          <a:xfrm>
            <a:off x="2147866" y="2698470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24"/>
          <p:cNvSpPr txBox="1">
            <a:spLocks noGrp="1"/>
          </p:cNvSpPr>
          <p:nvPr>
            <p:ph type="title" idx="6"/>
          </p:nvPr>
        </p:nvSpPr>
        <p:spPr>
          <a:xfrm>
            <a:off x="5833796" y="2361963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1" name="Google Shape;461;p24"/>
          <p:cNvSpPr txBox="1">
            <a:spLocks noGrp="1"/>
          </p:cNvSpPr>
          <p:nvPr>
            <p:ph type="subTitle" idx="7"/>
          </p:nvPr>
        </p:nvSpPr>
        <p:spPr>
          <a:xfrm>
            <a:off x="5833796" y="2701241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24"/>
          <p:cNvSpPr txBox="1">
            <a:spLocks noGrp="1"/>
          </p:cNvSpPr>
          <p:nvPr>
            <p:ph type="title" idx="8"/>
          </p:nvPr>
        </p:nvSpPr>
        <p:spPr>
          <a:xfrm>
            <a:off x="2147846" y="3530225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3" name="Google Shape;463;p24"/>
          <p:cNvSpPr txBox="1">
            <a:spLocks noGrp="1"/>
          </p:cNvSpPr>
          <p:nvPr>
            <p:ph type="subTitle" idx="9"/>
          </p:nvPr>
        </p:nvSpPr>
        <p:spPr>
          <a:xfrm>
            <a:off x="2147846" y="3893044"/>
            <a:ext cx="1986000" cy="5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24"/>
          <p:cNvSpPr txBox="1">
            <a:spLocks noGrp="1"/>
          </p:cNvSpPr>
          <p:nvPr>
            <p:ph type="title" idx="13"/>
          </p:nvPr>
        </p:nvSpPr>
        <p:spPr>
          <a:xfrm>
            <a:off x="5833796" y="3530225"/>
            <a:ext cx="19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5" name="Google Shape;465;p24"/>
          <p:cNvSpPr txBox="1">
            <a:spLocks noGrp="1"/>
          </p:cNvSpPr>
          <p:nvPr>
            <p:ph type="subTitle" idx="14"/>
          </p:nvPr>
        </p:nvSpPr>
        <p:spPr>
          <a:xfrm>
            <a:off x="5833796" y="3888271"/>
            <a:ext cx="1986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24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7" name="Google Shape;467;p24"/>
          <p:cNvSpPr/>
          <p:nvPr/>
        </p:nvSpPr>
        <p:spPr>
          <a:xfrm rot="10800000" flipH="1">
            <a:off x="0" y="4735875"/>
            <a:ext cx="9144000" cy="407631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4"/>
          <p:cNvSpPr/>
          <p:nvPr/>
        </p:nvSpPr>
        <p:spPr>
          <a:xfrm rot="5400000">
            <a:off x="8060925" y="294013"/>
            <a:ext cx="1377080" cy="789067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4"/>
          <p:cNvSpPr/>
          <p:nvPr/>
        </p:nvSpPr>
        <p:spPr>
          <a:xfrm>
            <a:off x="34575" y="-9783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0" name="Google Shape;470;p24"/>
          <p:cNvGrpSpPr/>
          <p:nvPr/>
        </p:nvGrpSpPr>
        <p:grpSpPr>
          <a:xfrm flipH="1">
            <a:off x="8327937" y="4050724"/>
            <a:ext cx="657425" cy="548700"/>
            <a:chOff x="1350550" y="462875"/>
            <a:chExt cx="968225" cy="808100"/>
          </a:xfrm>
        </p:grpSpPr>
        <p:sp>
          <p:nvSpPr>
            <p:cNvPr id="471" name="Google Shape;471;p24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4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4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4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4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4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24"/>
          <p:cNvGrpSpPr/>
          <p:nvPr/>
        </p:nvGrpSpPr>
        <p:grpSpPr>
          <a:xfrm flipH="1">
            <a:off x="135537" y="1279349"/>
            <a:ext cx="657425" cy="548700"/>
            <a:chOff x="1350550" y="462875"/>
            <a:chExt cx="968225" cy="808100"/>
          </a:xfrm>
        </p:grpSpPr>
        <p:sp>
          <p:nvSpPr>
            <p:cNvPr id="479" name="Google Shape;479;p24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4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4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24"/>
          <p:cNvSpPr/>
          <p:nvPr/>
        </p:nvSpPr>
        <p:spPr>
          <a:xfrm rot="3599956">
            <a:off x="-1174678" y="4092146"/>
            <a:ext cx="3657520" cy="857556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26798873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5"/>
          <p:cNvSpPr txBox="1">
            <a:spLocks noGrp="1"/>
          </p:cNvSpPr>
          <p:nvPr>
            <p:ph type="title" hasCustomPrompt="1"/>
          </p:nvPr>
        </p:nvSpPr>
        <p:spPr>
          <a:xfrm>
            <a:off x="2467200" y="604292"/>
            <a:ext cx="4209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9" name="Google Shape;489;p25"/>
          <p:cNvSpPr txBox="1">
            <a:spLocks noGrp="1"/>
          </p:cNvSpPr>
          <p:nvPr>
            <p:ph type="subTitle" idx="1"/>
          </p:nvPr>
        </p:nvSpPr>
        <p:spPr>
          <a:xfrm>
            <a:off x="2467200" y="1226171"/>
            <a:ext cx="420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90" name="Google Shape;490;p25"/>
          <p:cNvSpPr txBox="1">
            <a:spLocks noGrp="1"/>
          </p:cNvSpPr>
          <p:nvPr>
            <p:ph type="title" idx="2" hasCustomPrompt="1"/>
          </p:nvPr>
        </p:nvSpPr>
        <p:spPr>
          <a:xfrm>
            <a:off x="2467200" y="2078029"/>
            <a:ext cx="4209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1" name="Google Shape;491;p25"/>
          <p:cNvSpPr txBox="1">
            <a:spLocks noGrp="1"/>
          </p:cNvSpPr>
          <p:nvPr>
            <p:ph type="subTitle" idx="3"/>
          </p:nvPr>
        </p:nvSpPr>
        <p:spPr>
          <a:xfrm>
            <a:off x="2467200" y="2699840"/>
            <a:ext cx="420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92" name="Google Shape;492;p25"/>
          <p:cNvSpPr txBox="1">
            <a:spLocks noGrp="1"/>
          </p:cNvSpPr>
          <p:nvPr>
            <p:ph type="title" idx="4" hasCustomPrompt="1"/>
          </p:nvPr>
        </p:nvSpPr>
        <p:spPr>
          <a:xfrm>
            <a:off x="2467200" y="3551766"/>
            <a:ext cx="4209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3" name="Google Shape;493;p25"/>
          <p:cNvSpPr txBox="1">
            <a:spLocks noGrp="1"/>
          </p:cNvSpPr>
          <p:nvPr>
            <p:ph type="subTitle" idx="5"/>
          </p:nvPr>
        </p:nvSpPr>
        <p:spPr>
          <a:xfrm>
            <a:off x="2467200" y="4173508"/>
            <a:ext cx="420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94" name="Google Shape;494;p25"/>
          <p:cNvSpPr/>
          <p:nvPr/>
        </p:nvSpPr>
        <p:spPr>
          <a:xfrm rot="5400000" flipH="1">
            <a:off x="6325153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5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5"/>
          <p:cNvSpPr/>
          <p:nvPr/>
        </p:nvSpPr>
        <p:spPr>
          <a:xfrm>
            <a:off x="6768022" y="4291416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5"/>
          <p:cNvSpPr/>
          <p:nvPr/>
        </p:nvSpPr>
        <p:spPr>
          <a:xfrm>
            <a:off x="713225" y="5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" name="Google Shape;498;p25"/>
          <p:cNvGrpSpPr/>
          <p:nvPr/>
        </p:nvGrpSpPr>
        <p:grpSpPr>
          <a:xfrm>
            <a:off x="7773349" y="125299"/>
            <a:ext cx="657425" cy="548700"/>
            <a:chOff x="1350550" y="462875"/>
            <a:chExt cx="968225" cy="808100"/>
          </a:xfrm>
        </p:grpSpPr>
        <p:sp>
          <p:nvSpPr>
            <p:cNvPr id="499" name="Google Shape;499;p25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5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5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5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25"/>
          <p:cNvGrpSpPr/>
          <p:nvPr/>
        </p:nvGrpSpPr>
        <p:grpSpPr>
          <a:xfrm>
            <a:off x="713224" y="4382999"/>
            <a:ext cx="657425" cy="548700"/>
            <a:chOff x="1350550" y="462875"/>
            <a:chExt cx="968225" cy="808100"/>
          </a:xfrm>
        </p:grpSpPr>
        <p:sp>
          <p:nvSpPr>
            <p:cNvPr id="507" name="Google Shape;507;p25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5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5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5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5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5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5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" name="Google Shape;514;p25"/>
          <p:cNvSpPr/>
          <p:nvPr/>
        </p:nvSpPr>
        <p:spPr>
          <a:xfrm rot="-9041231">
            <a:off x="8321681" y="2763358"/>
            <a:ext cx="371067" cy="2562343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5" name="Google Shape;515;p25"/>
          <p:cNvSpPr/>
          <p:nvPr/>
        </p:nvSpPr>
        <p:spPr>
          <a:xfrm rot="8325255">
            <a:off x="-974801" y="263700"/>
            <a:ext cx="3657655" cy="857588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604748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26"/>
          <p:cNvSpPr txBox="1">
            <a:spLocks noGrp="1"/>
          </p:cNvSpPr>
          <p:nvPr>
            <p:ph type="title"/>
          </p:nvPr>
        </p:nvSpPr>
        <p:spPr>
          <a:xfrm>
            <a:off x="711189" y="332292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18" name="Google Shape;518;p26"/>
          <p:cNvSpPr txBox="1">
            <a:spLocks noGrp="1"/>
          </p:cNvSpPr>
          <p:nvPr>
            <p:ph type="subTitle" idx="1"/>
          </p:nvPr>
        </p:nvSpPr>
        <p:spPr>
          <a:xfrm>
            <a:off x="711189" y="3755518"/>
            <a:ext cx="2305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9" name="Google Shape;519;p26"/>
          <p:cNvSpPr txBox="1">
            <a:spLocks noGrp="1"/>
          </p:cNvSpPr>
          <p:nvPr>
            <p:ph type="title" idx="2"/>
          </p:nvPr>
        </p:nvSpPr>
        <p:spPr>
          <a:xfrm>
            <a:off x="3419250" y="332292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0" name="Google Shape;520;p26"/>
          <p:cNvSpPr txBox="1">
            <a:spLocks noGrp="1"/>
          </p:cNvSpPr>
          <p:nvPr>
            <p:ph type="subTitle" idx="3"/>
          </p:nvPr>
        </p:nvSpPr>
        <p:spPr>
          <a:xfrm>
            <a:off x="3419250" y="3755518"/>
            <a:ext cx="2305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p26"/>
          <p:cNvSpPr txBox="1">
            <a:spLocks noGrp="1"/>
          </p:cNvSpPr>
          <p:nvPr>
            <p:ph type="title" idx="4"/>
          </p:nvPr>
        </p:nvSpPr>
        <p:spPr>
          <a:xfrm>
            <a:off x="6127311" y="332292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2" name="Google Shape;522;p26"/>
          <p:cNvSpPr txBox="1">
            <a:spLocks noGrp="1"/>
          </p:cNvSpPr>
          <p:nvPr>
            <p:ph type="subTitle" idx="5"/>
          </p:nvPr>
        </p:nvSpPr>
        <p:spPr>
          <a:xfrm>
            <a:off x="6127311" y="3755518"/>
            <a:ext cx="2305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23" name="Google Shape;523;p26"/>
          <p:cNvSpPr txBox="1">
            <a:spLocks noGrp="1"/>
          </p:cNvSpPr>
          <p:nvPr>
            <p:ph type="title" idx="6" hasCustomPrompt="1"/>
          </p:nvPr>
        </p:nvSpPr>
        <p:spPr>
          <a:xfrm>
            <a:off x="1402539" y="1239726"/>
            <a:ext cx="922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4" name="Google Shape;524;p26"/>
          <p:cNvSpPr txBox="1">
            <a:spLocks noGrp="1"/>
          </p:cNvSpPr>
          <p:nvPr>
            <p:ph type="title" idx="7" hasCustomPrompt="1"/>
          </p:nvPr>
        </p:nvSpPr>
        <p:spPr>
          <a:xfrm>
            <a:off x="4120388" y="1239726"/>
            <a:ext cx="922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5" name="Google Shape;525;p26"/>
          <p:cNvSpPr txBox="1">
            <a:spLocks noGrp="1"/>
          </p:cNvSpPr>
          <p:nvPr>
            <p:ph type="title" idx="8" hasCustomPrompt="1"/>
          </p:nvPr>
        </p:nvSpPr>
        <p:spPr>
          <a:xfrm>
            <a:off x="6818661" y="1239726"/>
            <a:ext cx="922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26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p26"/>
          <p:cNvSpPr/>
          <p:nvPr/>
        </p:nvSpPr>
        <p:spPr>
          <a:xfrm>
            <a:off x="45100" y="5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6"/>
          <p:cNvSpPr/>
          <p:nvPr/>
        </p:nvSpPr>
        <p:spPr>
          <a:xfrm rot="-5400000">
            <a:off x="7741647" y="542716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" name="Google Shape;529;p26"/>
          <p:cNvGrpSpPr/>
          <p:nvPr/>
        </p:nvGrpSpPr>
        <p:grpSpPr>
          <a:xfrm>
            <a:off x="212874" y="4422149"/>
            <a:ext cx="657425" cy="548700"/>
            <a:chOff x="1350550" y="462875"/>
            <a:chExt cx="968225" cy="808100"/>
          </a:xfrm>
        </p:grpSpPr>
        <p:sp>
          <p:nvSpPr>
            <p:cNvPr id="530" name="Google Shape;530;p26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6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6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7" name="Google Shape;537;p26"/>
          <p:cNvSpPr/>
          <p:nvPr/>
        </p:nvSpPr>
        <p:spPr>
          <a:xfrm>
            <a:off x="2978150" y="4813088"/>
            <a:ext cx="3657600" cy="857575"/>
          </a:xfrm>
          <a:custGeom>
            <a:avLst/>
            <a:gdLst/>
            <a:ahLst/>
            <a:cxnLst/>
            <a:rect l="l" t="t" r="r" b="b"/>
            <a:pathLst>
              <a:path w="146304" h="34303" extrusionOk="0">
                <a:moveTo>
                  <a:pt x="0" y="32393"/>
                </a:moveTo>
                <a:cubicBezTo>
                  <a:pt x="0" y="26609"/>
                  <a:pt x="399" y="18288"/>
                  <a:pt x="5715" y="16010"/>
                </a:cubicBezTo>
                <a:cubicBezTo>
                  <a:pt x="13209" y="12798"/>
                  <a:pt x="23108" y="18300"/>
                  <a:pt x="30099" y="14105"/>
                </a:cubicBezTo>
                <a:cubicBezTo>
                  <a:pt x="34935" y="11203"/>
                  <a:pt x="38232" y="4997"/>
                  <a:pt x="43815" y="4199"/>
                </a:cubicBezTo>
                <a:cubicBezTo>
                  <a:pt x="52065" y="3020"/>
                  <a:pt x="60408" y="9262"/>
                  <a:pt x="68580" y="7628"/>
                </a:cubicBezTo>
                <a:cubicBezTo>
                  <a:pt x="78336" y="5677"/>
                  <a:pt x="87824" y="-1769"/>
                  <a:pt x="97536" y="389"/>
                </a:cubicBezTo>
                <a:cubicBezTo>
                  <a:pt x="116517" y="4607"/>
                  <a:pt x="130126" y="43179"/>
                  <a:pt x="146304" y="32393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3056047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accent2"/>
        </a:solidFill>
        <a:effectLst/>
      </p:bgPr>
    </p:bg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7"/>
          <p:cNvSpPr txBox="1">
            <a:spLocks noGrp="1"/>
          </p:cNvSpPr>
          <p:nvPr>
            <p:ph type="title"/>
          </p:nvPr>
        </p:nvSpPr>
        <p:spPr>
          <a:xfrm>
            <a:off x="688650" y="551556"/>
            <a:ext cx="42948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p27"/>
          <p:cNvSpPr txBox="1">
            <a:spLocks noGrp="1"/>
          </p:cNvSpPr>
          <p:nvPr>
            <p:ph type="subTitle" idx="1"/>
          </p:nvPr>
        </p:nvSpPr>
        <p:spPr>
          <a:xfrm>
            <a:off x="688650" y="1487019"/>
            <a:ext cx="34347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541" name="Google Shape;541;p27"/>
          <p:cNvGrpSpPr/>
          <p:nvPr/>
        </p:nvGrpSpPr>
        <p:grpSpPr>
          <a:xfrm>
            <a:off x="4950759" y="0"/>
            <a:ext cx="5260293" cy="5143681"/>
            <a:chOff x="4950759" y="0"/>
            <a:chExt cx="5260293" cy="5143681"/>
          </a:xfrm>
        </p:grpSpPr>
        <p:sp>
          <p:nvSpPr>
            <p:cNvPr id="542" name="Google Shape;542;p27"/>
            <p:cNvSpPr/>
            <p:nvPr/>
          </p:nvSpPr>
          <p:spPr>
            <a:xfrm>
              <a:off x="4950759" y="0"/>
              <a:ext cx="5260293" cy="5143681"/>
            </a:xfrm>
            <a:custGeom>
              <a:avLst/>
              <a:gdLst/>
              <a:ahLst/>
              <a:cxnLst/>
              <a:rect l="l" t="t" r="r" b="b"/>
              <a:pathLst>
                <a:path w="164243" h="160602" extrusionOk="0">
                  <a:moveTo>
                    <a:pt x="75743" y="0"/>
                  </a:moveTo>
                  <a:cubicBezTo>
                    <a:pt x="75404" y="1053"/>
                    <a:pt x="75118" y="2141"/>
                    <a:pt x="74922" y="3194"/>
                  </a:cubicBezTo>
                  <a:cubicBezTo>
                    <a:pt x="74012" y="7779"/>
                    <a:pt x="73780" y="12650"/>
                    <a:pt x="71550" y="16772"/>
                  </a:cubicBezTo>
                  <a:cubicBezTo>
                    <a:pt x="68267" y="22767"/>
                    <a:pt x="61397" y="25872"/>
                    <a:pt x="54778" y="27531"/>
                  </a:cubicBezTo>
                  <a:cubicBezTo>
                    <a:pt x="48140" y="29173"/>
                    <a:pt x="41146" y="29851"/>
                    <a:pt x="35008" y="32884"/>
                  </a:cubicBezTo>
                  <a:cubicBezTo>
                    <a:pt x="23589" y="38522"/>
                    <a:pt x="17165" y="52725"/>
                    <a:pt x="20448" y="65036"/>
                  </a:cubicBezTo>
                  <a:cubicBezTo>
                    <a:pt x="22304" y="71995"/>
                    <a:pt x="26872" y="79275"/>
                    <a:pt x="23910" y="85823"/>
                  </a:cubicBezTo>
                  <a:cubicBezTo>
                    <a:pt x="22054" y="89945"/>
                    <a:pt x="17754" y="92300"/>
                    <a:pt x="14293" y="95190"/>
                  </a:cubicBezTo>
                  <a:cubicBezTo>
                    <a:pt x="1874" y="105628"/>
                    <a:pt x="1" y="125059"/>
                    <a:pt x="6585" y="139904"/>
                  </a:cubicBezTo>
                  <a:cubicBezTo>
                    <a:pt x="10118" y="147915"/>
                    <a:pt x="15649" y="154749"/>
                    <a:pt x="22197" y="160601"/>
                  </a:cubicBezTo>
                  <a:lnTo>
                    <a:pt x="164242" y="160601"/>
                  </a:lnTo>
                  <a:lnTo>
                    <a:pt x="164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5161042" y="0"/>
              <a:ext cx="5050000" cy="5143104"/>
            </a:xfrm>
            <a:custGeom>
              <a:avLst/>
              <a:gdLst/>
              <a:ahLst/>
              <a:cxnLst/>
              <a:rect l="l" t="t" r="r" b="b"/>
              <a:pathLst>
                <a:path w="157677" h="160584" extrusionOk="0">
                  <a:moveTo>
                    <a:pt x="80043" y="0"/>
                  </a:moveTo>
                  <a:cubicBezTo>
                    <a:pt x="78633" y="1124"/>
                    <a:pt x="77402" y="2462"/>
                    <a:pt x="76474" y="3997"/>
                  </a:cubicBezTo>
                  <a:cubicBezTo>
                    <a:pt x="73816" y="8386"/>
                    <a:pt x="73709" y="13989"/>
                    <a:pt x="70961" y="18324"/>
                  </a:cubicBezTo>
                  <a:cubicBezTo>
                    <a:pt x="66643" y="25194"/>
                    <a:pt x="57508" y="26710"/>
                    <a:pt x="49728" y="28994"/>
                  </a:cubicBezTo>
                  <a:cubicBezTo>
                    <a:pt x="41485" y="31457"/>
                    <a:pt x="33545" y="35596"/>
                    <a:pt x="27693" y="41930"/>
                  </a:cubicBezTo>
                  <a:cubicBezTo>
                    <a:pt x="21858" y="48282"/>
                    <a:pt x="18325" y="57007"/>
                    <a:pt x="19324" y="65572"/>
                  </a:cubicBezTo>
                  <a:cubicBezTo>
                    <a:pt x="20163" y="72548"/>
                    <a:pt x="23839" y="79810"/>
                    <a:pt x="21073" y="86269"/>
                  </a:cubicBezTo>
                  <a:cubicBezTo>
                    <a:pt x="19003" y="91140"/>
                    <a:pt x="13936" y="93852"/>
                    <a:pt x="10207" y="97599"/>
                  </a:cubicBezTo>
                  <a:cubicBezTo>
                    <a:pt x="1" y="107841"/>
                    <a:pt x="982" y="125719"/>
                    <a:pt x="9368" y="137495"/>
                  </a:cubicBezTo>
                  <a:cubicBezTo>
                    <a:pt x="17754" y="149307"/>
                    <a:pt x="31689" y="155909"/>
                    <a:pt x="45642" y="159691"/>
                  </a:cubicBezTo>
                  <a:cubicBezTo>
                    <a:pt x="46802" y="160013"/>
                    <a:pt x="47962" y="160298"/>
                    <a:pt x="49122" y="160584"/>
                  </a:cubicBezTo>
                  <a:lnTo>
                    <a:pt x="157676" y="160584"/>
                  </a:lnTo>
                  <a:lnTo>
                    <a:pt x="15767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5469269" y="0"/>
              <a:ext cx="2665841" cy="5143104"/>
            </a:xfrm>
            <a:custGeom>
              <a:avLst/>
              <a:gdLst/>
              <a:ahLst/>
              <a:cxnLst/>
              <a:rect l="l" t="t" r="r" b="b"/>
              <a:pathLst>
                <a:path w="83236" h="160584" extrusionOk="0">
                  <a:moveTo>
                    <a:pt x="81648" y="0"/>
                  </a:moveTo>
                  <a:cubicBezTo>
                    <a:pt x="80417" y="1249"/>
                    <a:pt x="79257" y="2569"/>
                    <a:pt x="78169" y="3925"/>
                  </a:cubicBezTo>
                  <a:cubicBezTo>
                    <a:pt x="75403" y="7387"/>
                    <a:pt x="73244" y="11152"/>
                    <a:pt x="71353" y="15131"/>
                  </a:cubicBezTo>
                  <a:cubicBezTo>
                    <a:pt x="69354" y="19270"/>
                    <a:pt x="67302" y="23606"/>
                    <a:pt x="63341" y="26211"/>
                  </a:cubicBezTo>
                  <a:cubicBezTo>
                    <a:pt x="59594" y="28655"/>
                    <a:pt x="55062" y="29422"/>
                    <a:pt x="50744" y="30208"/>
                  </a:cubicBezTo>
                  <a:cubicBezTo>
                    <a:pt x="46480" y="30957"/>
                    <a:pt x="42269" y="31831"/>
                    <a:pt x="38380" y="33812"/>
                  </a:cubicBezTo>
                  <a:cubicBezTo>
                    <a:pt x="31171" y="37487"/>
                    <a:pt x="25515" y="44018"/>
                    <a:pt x="22767" y="51601"/>
                  </a:cubicBezTo>
                  <a:cubicBezTo>
                    <a:pt x="21233" y="55847"/>
                    <a:pt x="20876" y="60201"/>
                    <a:pt x="21001" y="64662"/>
                  </a:cubicBezTo>
                  <a:cubicBezTo>
                    <a:pt x="21144" y="69783"/>
                    <a:pt x="21697" y="75117"/>
                    <a:pt x="19877" y="80024"/>
                  </a:cubicBezTo>
                  <a:cubicBezTo>
                    <a:pt x="16808" y="88232"/>
                    <a:pt x="8315" y="92782"/>
                    <a:pt x="4710" y="100686"/>
                  </a:cubicBezTo>
                  <a:cubicBezTo>
                    <a:pt x="749" y="109233"/>
                    <a:pt x="2337" y="119260"/>
                    <a:pt x="6887" y="127271"/>
                  </a:cubicBezTo>
                  <a:cubicBezTo>
                    <a:pt x="11419" y="135247"/>
                    <a:pt x="18556" y="141599"/>
                    <a:pt x="26229" y="146488"/>
                  </a:cubicBezTo>
                  <a:cubicBezTo>
                    <a:pt x="37594" y="153714"/>
                    <a:pt x="50530" y="157729"/>
                    <a:pt x="63680" y="160584"/>
                  </a:cubicBezTo>
                  <a:lnTo>
                    <a:pt x="69122" y="160584"/>
                  </a:lnTo>
                  <a:cubicBezTo>
                    <a:pt x="56579" y="158139"/>
                    <a:pt x="44196" y="154874"/>
                    <a:pt x="32848" y="149004"/>
                  </a:cubicBezTo>
                  <a:cubicBezTo>
                    <a:pt x="17486" y="141046"/>
                    <a:pt x="0" y="125237"/>
                    <a:pt x="4122" y="105985"/>
                  </a:cubicBezTo>
                  <a:cubicBezTo>
                    <a:pt x="5103" y="101417"/>
                    <a:pt x="7494" y="97617"/>
                    <a:pt x="10545" y="94173"/>
                  </a:cubicBezTo>
                  <a:cubicBezTo>
                    <a:pt x="13204" y="91158"/>
                    <a:pt x="16165" y="88392"/>
                    <a:pt x="18467" y="85074"/>
                  </a:cubicBezTo>
                  <a:cubicBezTo>
                    <a:pt x="21072" y="81291"/>
                    <a:pt x="22196" y="77062"/>
                    <a:pt x="22303" y="72495"/>
                  </a:cubicBezTo>
                  <a:cubicBezTo>
                    <a:pt x="22428" y="67552"/>
                    <a:pt x="21697" y="62592"/>
                    <a:pt x="22410" y="57685"/>
                  </a:cubicBezTo>
                  <a:cubicBezTo>
                    <a:pt x="23588" y="49495"/>
                    <a:pt x="28388" y="41912"/>
                    <a:pt x="35132" y="37113"/>
                  </a:cubicBezTo>
                  <a:cubicBezTo>
                    <a:pt x="38540" y="34686"/>
                    <a:pt x="42358" y="33098"/>
                    <a:pt x="46427" y="32188"/>
                  </a:cubicBezTo>
                  <a:cubicBezTo>
                    <a:pt x="50655" y="31242"/>
                    <a:pt x="54991" y="30832"/>
                    <a:pt x="59131" y="29440"/>
                  </a:cubicBezTo>
                  <a:cubicBezTo>
                    <a:pt x="63074" y="28120"/>
                    <a:pt x="66357" y="25836"/>
                    <a:pt x="68730" y="22392"/>
                  </a:cubicBezTo>
                  <a:cubicBezTo>
                    <a:pt x="71192" y="18735"/>
                    <a:pt x="72655" y="14524"/>
                    <a:pt x="74868" y="10706"/>
                  </a:cubicBezTo>
                  <a:cubicBezTo>
                    <a:pt x="77152" y="6780"/>
                    <a:pt x="79971" y="3176"/>
                    <a:pt x="83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27"/>
          <p:cNvSpPr txBox="1"/>
          <p:nvPr/>
        </p:nvSpPr>
        <p:spPr>
          <a:xfrm>
            <a:off x="688650" y="3254575"/>
            <a:ext cx="35970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Jost"/>
                <a:ea typeface="Jost"/>
                <a:cs typeface="Jost"/>
                <a:sym typeface="Jos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Jost"/>
                <a:ea typeface="Jost"/>
                <a:cs typeface="Jost"/>
                <a:sym typeface="Jos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Jost"/>
                <a:ea typeface="Jost"/>
                <a:cs typeface="Jost"/>
                <a:sym typeface="Jos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546" name="Google Shape;546;p27"/>
          <p:cNvSpPr/>
          <p:nvPr/>
        </p:nvSpPr>
        <p:spPr>
          <a:xfrm rot="10800000">
            <a:off x="4876811" y="-7"/>
            <a:ext cx="2105057" cy="904071"/>
          </a:xfrm>
          <a:custGeom>
            <a:avLst/>
            <a:gdLst/>
            <a:ahLst/>
            <a:cxnLst/>
            <a:rect l="l" t="t" r="r" b="b"/>
            <a:pathLst>
              <a:path w="66041" h="28363" extrusionOk="0">
                <a:moveTo>
                  <a:pt x="38852" y="1"/>
                </a:moveTo>
                <a:lnTo>
                  <a:pt x="38455" y="19"/>
                </a:lnTo>
                <a:lnTo>
                  <a:pt x="38058" y="55"/>
                </a:lnTo>
                <a:lnTo>
                  <a:pt x="37696" y="91"/>
                </a:lnTo>
                <a:lnTo>
                  <a:pt x="37317" y="145"/>
                </a:lnTo>
                <a:lnTo>
                  <a:pt x="36956" y="199"/>
                </a:lnTo>
                <a:lnTo>
                  <a:pt x="36595" y="289"/>
                </a:lnTo>
                <a:lnTo>
                  <a:pt x="36252" y="380"/>
                </a:lnTo>
                <a:lnTo>
                  <a:pt x="35909" y="470"/>
                </a:lnTo>
                <a:lnTo>
                  <a:pt x="35566" y="578"/>
                </a:lnTo>
                <a:lnTo>
                  <a:pt x="35223" y="705"/>
                </a:lnTo>
                <a:lnTo>
                  <a:pt x="34555" y="975"/>
                </a:lnTo>
                <a:lnTo>
                  <a:pt x="33905" y="1282"/>
                </a:lnTo>
                <a:lnTo>
                  <a:pt x="33273" y="1643"/>
                </a:lnTo>
                <a:lnTo>
                  <a:pt x="32660" y="2023"/>
                </a:lnTo>
                <a:lnTo>
                  <a:pt x="32046" y="2420"/>
                </a:lnTo>
                <a:lnTo>
                  <a:pt x="31450" y="2853"/>
                </a:lnTo>
                <a:lnTo>
                  <a:pt x="30872" y="3322"/>
                </a:lnTo>
                <a:lnTo>
                  <a:pt x="30276" y="3792"/>
                </a:lnTo>
                <a:lnTo>
                  <a:pt x="29717" y="4297"/>
                </a:lnTo>
                <a:lnTo>
                  <a:pt x="29139" y="4803"/>
                </a:lnTo>
                <a:lnTo>
                  <a:pt x="28020" y="5850"/>
                </a:lnTo>
                <a:lnTo>
                  <a:pt x="25763" y="8016"/>
                </a:lnTo>
                <a:lnTo>
                  <a:pt x="24626" y="9064"/>
                </a:lnTo>
                <a:lnTo>
                  <a:pt x="24048" y="9587"/>
                </a:lnTo>
                <a:lnTo>
                  <a:pt x="23452" y="10075"/>
                </a:lnTo>
                <a:lnTo>
                  <a:pt x="22856" y="10562"/>
                </a:lnTo>
                <a:lnTo>
                  <a:pt x="22243" y="11013"/>
                </a:lnTo>
                <a:lnTo>
                  <a:pt x="21629" y="11465"/>
                </a:lnTo>
                <a:lnTo>
                  <a:pt x="20997" y="11880"/>
                </a:lnTo>
                <a:lnTo>
                  <a:pt x="20347" y="12259"/>
                </a:lnTo>
                <a:lnTo>
                  <a:pt x="19697" y="12602"/>
                </a:lnTo>
                <a:lnTo>
                  <a:pt x="19011" y="12927"/>
                </a:lnTo>
                <a:lnTo>
                  <a:pt x="18668" y="13071"/>
                </a:lnTo>
                <a:lnTo>
                  <a:pt x="18307" y="13198"/>
                </a:lnTo>
                <a:lnTo>
                  <a:pt x="17765" y="13396"/>
                </a:lnTo>
                <a:lnTo>
                  <a:pt x="17206" y="13559"/>
                </a:lnTo>
                <a:lnTo>
                  <a:pt x="16646" y="13703"/>
                </a:lnTo>
                <a:lnTo>
                  <a:pt x="16086" y="13830"/>
                </a:lnTo>
                <a:lnTo>
                  <a:pt x="15527" y="13938"/>
                </a:lnTo>
                <a:lnTo>
                  <a:pt x="14949" y="14028"/>
                </a:lnTo>
                <a:lnTo>
                  <a:pt x="13793" y="14173"/>
                </a:lnTo>
                <a:lnTo>
                  <a:pt x="12638" y="14299"/>
                </a:lnTo>
                <a:lnTo>
                  <a:pt x="11483" y="14407"/>
                </a:lnTo>
                <a:lnTo>
                  <a:pt x="10327" y="14516"/>
                </a:lnTo>
                <a:lnTo>
                  <a:pt x="9172" y="14660"/>
                </a:lnTo>
                <a:lnTo>
                  <a:pt x="8594" y="14750"/>
                </a:lnTo>
                <a:lnTo>
                  <a:pt x="8016" y="14859"/>
                </a:lnTo>
                <a:lnTo>
                  <a:pt x="7439" y="14985"/>
                </a:lnTo>
                <a:lnTo>
                  <a:pt x="6861" y="15130"/>
                </a:lnTo>
                <a:lnTo>
                  <a:pt x="6301" y="15292"/>
                </a:lnTo>
                <a:lnTo>
                  <a:pt x="5741" y="15473"/>
                </a:lnTo>
                <a:lnTo>
                  <a:pt x="5200" y="15689"/>
                </a:lnTo>
                <a:lnTo>
                  <a:pt x="4658" y="15924"/>
                </a:lnTo>
                <a:lnTo>
                  <a:pt x="4135" y="16177"/>
                </a:lnTo>
                <a:lnTo>
                  <a:pt x="3629" y="16466"/>
                </a:lnTo>
                <a:lnTo>
                  <a:pt x="3160" y="16772"/>
                </a:lnTo>
                <a:lnTo>
                  <a:pt x="2708" y="17116"/>
                </a:lnTo>
                <a:lnTo>
                  <a:pt x="2275" y="17477"/>
                </a:lnTo>
                <a:lnTo>
                  <a:pt x="2059" y="17675"/>
                </a:lnTo>
                <a:lnTo>
                  <a:pt x="1878" y="17874"/>
                </a:lnTo>
                <a:lnTo>
                  <a:pt x="1679" y="18090"/>
                </a:lnTo>
                <a:lnTo>
                  <a:pt x="1499" y="18307"/>
                </a:lnTo>
                <a:lnTo>
                  <a:pt x="1318" y="18542"/>
                </a:lnTo>
                <a:lnTo>
                  <a:pt x="1156" y="18776"/>
                </a:lnTo>
                <a:lnTo>
                  <a:pt x="993" y="19047"/>
                </a:lnTo>
                <a:lnTo>
                  <a:pt x="831" y="19318"/>
                </a:lnTo>
                <a:lnTo>
                  <a:pt x="705" y="19589"/>
                </a:lnTo>
                <a:lnTo>
                  <a:pt x="578" y="19878"/>
                </a:lnTo>
                <a:lnTo>
                  <a:pt x="452" y="20167"/>
                </a:lnTo>
                <a:lnTo>
                  <a:pt x="361" y="20455"/>
                </a:lnTo>
                <a:lnTo>
                  <a:pt x="271" y="20762"/>
                </a:lnTo>
                <a:lnTo>
                  <a:pt x="199" y="21051"/>
                </a:lnTo>
                <a:lnTo>
                  <a:pt x="127" y="21358"/>
                </a:lnTo>
                <a:lnTo>
                  <a:pt x="91" y="21665"/>
                </a:lnTo>
                <a:lnTo>
                  <a:pt x="55" y="21972"/>
                </a:lnTo>
                <a:lnTo>
                  <a:pt x="18" y="22279"/>
                </a:lnTo>
                <a:lnTo>
                  <a:pt x="0" y="22604"/>
                </a:lnTo>
                <a:lnTo>
                  <a:pt x="0" y="22911"/>
                </a:lnTo>
                <a:lnTo>
                  <a:pt x="18" y="23236"/>
                </a:lnTo>
                <a:lnTo>
                  <a:pt x="37" y="23543"/>
                </a:lnTo>
                <a:lnTo>
                  <a:pt x="109" y="24175"/>
                </a:lnTo>
                <a:lnTo>
                  <a:pt x="217" y="24806"/>
                </a:lnTo>
                <a:lnTo>
                  <a:pt x="361" y="25420"/>
                </a:lnTo>
                <a:lnTo>
                  <a:pt x="542" y="26034"/>
                </a:lnTo>
                <a:lnTo>
                  <a:pt x="777" y="26648"/>
                </a:lnTo>
                <a:lnTo>
                  <a:pt x="1029" y="27244"/>
                </a:lnTo>
                <a:lnTo>
                  <a:pt x="1318" y="27803"/>
                </a:lnTo>
                <a:lnTo>
                  <a:pt x="1643" y="28363"/>
                </a:lnTo>
                <a:lnTo>
                  <a:pt x="66041" y="28363"/>
                </a:lnTo>
                <a:lnTo>
                  <a:pt x="65752" y="27514"/>
                </a:lnTo>
                <a:lnTo>
                  <a:pt x="65427" y="26648"/>
                </a:lnTo>
                <a:lnTo>
                  <a:pt x="65084" y="25799"/>
                </a:lnTo>
                <a:lnTo>
                  <a:pt x="64741" y="24969"/>
                </a:lnTo>
                <a:lnTo>
                  <a:pt x="64380" y="24138"/>
                </a:lnTo>
                <a:lnTo>
                  <a:pt x="64001" y="23308"/>
                </a:lnTo>
                <a:lnTo>
                  <a:pt x="63603" y="22477"/>
                </a:lnTo>
                <a:lnTo>
                  <a:pt x="63206" y="21665"/>
                </a:lnTo>
                <a:lnTo>
                  <a:pt x="62791" y="20853"/>
                </a:lnTo>
                <a:lnTo>
                  <a:pt x="62358" y="20058"/>
                </a:lnTo>
                <a:lnTo>
                  <a:pt x="61906" y="19264"/>
                </a:lnTo>
                <a:lnTo>
                  <a:pt x="61437" y="18488"/>
                </a:lnTo>
                <a:lnTo>
                  <a:pt x="60968" y="17693"/>
                </a:lnTo>
                <a:lnTo>
                  <a:pt x="60480" y="16935"/>
                </a:lnTo>
                <a:lnTo>
                  <a:pt x="59993" y="16177"/>
                </a:lnTo>
                <a:lnTo>
                  <a:pt x="59469" y="15418"/>
                </a:lnTo>
                <a:lnTo>
                  <a:pt x="58946" y="14678"/>
                </a:lnTo>
                <a:lnTo>
                  <a:pt x="58404" y="13938"/>
                </a:lnTo>
                <a:lnTo>
                  <a:pt x="57862" y="13216"/>
                </a:lnTo>
                <a:lnTo>
                  <a:pt x="57303" y="12494"/>
                </a:lnTo>
                <a:lnTo>
                  <a:pt x="56725" y="11790"/>
                </a:lnTo>
                <a:lnTo>
                  <a:pt x="56129" y="11104"/>
                </a:lnTo>
                <a:lnTo>
                  <a:pt x="55534" y="10418"/>
                </a:lnTo>
                <a:lnTo>
                  <a:pt x="54920" y="9750"/>
                </a:lnTo>
                <a:lnTo>
                  <a:pt x="54306" y="9082"/>
                </a:lnTo>
                <a:lnTo>
                  <a:pt x="53674" y="8432"/>
                </a:lnTo>
                <a:lnTo>
                  <a:pt x="53024" y="7782"/>
                </a:lnTo>
                <a:lnTo>
                  <a:pt x="52356" y="7150"/>
                </a:lnTo>
                <a:lnTo>
                  <a:pt x="51688" y="6536"/>
                </a:lnTo>
                <a:lnTo>
                  <a:pt x="51020" y="5922"/>
                </a:lnTo>
                <a:lnTo>
                  <a:pt x="50334" y="5326"/>
                </a:lnTo>
                <a:lnTo>
                  <a:pt x="49630" y="4749"/>
                </a:lnTo>
                <a:lnTo>
                  <a:pt x="48998" y="4243"/>
                </a:lnTo>
                <a:lnTo>
                  <a:pt x="48348" y="3756"/>
                </a:lnTo>
                <a:lnTo>
                  <a:pt x="47698" y="3286"/>
                </a:lnTo>
                <a:lnTo>
                  <a:pt x="47030" y="2817"/>
                </a:lnTo>
                <a:lnTo>
                  <a:pt x="46344" y="2384"/>
                </a:lnTo>
                <a:lnTo>
                  <a:pt x="45640" y="1968"/>
                </a:lnTo>
                <a:lnTo>
                  <a:pt x="44918" y="1589"/>
                </a:lnTo>
                <a:lnTo>
                  <a:pt x="44196" y="1246"/>
                </a:lnTo>
                <a:lnTo>
                  <a:pt x="43456" y="921"/>
                </a:lnTo>
                <a:lnTo>
                  <a:pt x="42715" y="650"/>
                </a:lnTo>
                <a:lnTo>
                  <a:pt x="42336" y="542"/>
                </a:lnTo>
                <a:lnTo>
                  <a:pt x="41957" y="416"/>
                </a:lnTo>
                <a:lnTo>
                  <a:pt x="41578" y="326"/>
                </a:lnTo>
                <a:lnTo>
                  <a:pt x="41199" y="235"/>
                </a:lnTo>
                <a:lnTo>
                  <a:pt x="40820" y="163"/>
                </a:lnTo>
                <a:lnTo>
                  <a:pt x="40423" y="109"/>
                </a:lnTo>
                <a:lnTo>
                  <a:pt x="40043" y="55"/>
                </a:lnTo>
                <a:lnTo>
                  <a:pt x="39646" y="19"/>
                </a:lnTo>
                <a:lnTo>
                  <a:pt x="3924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 rot="5400000">
            <a:off x="-434100" y="359925"/>
            <a:ext cx="1561223" cy="693000"/>
          </a:xfrm>
          <a:custGeom>
            <a:avLst/>
            <a:gdLst/>
            <a:ahLst/>
            <a:cxnLst/>
            <a:rect l="l" t="t" r="r" b="b"/>
            <a:pathLst>
              <a:path w="54992" h="24410" extrusionOk="0">
                <a:moveTo>
                  <a:pt x="5019" y="1"/>
                </a:moveTo>
                <a:lnTo>
                  <a:pt x="4694" y="19"/>
                </a:lnTo>
                <a:lnTo>
                  <a:pt x="4369" y="55"/>
                </a:lnTo>
                <a:lnTo>
                  <a:pt x="4044" y="109"/>
                </a:lnTo>
                <a:lnTo>
                  <a:pt x="3719" y="199"/>
                </a:lnTo>
                <a:lnTo>
                  <a:pt x="3412" y="290"/>
                </a:lnTo>
                <a:lnTo>
                  <a:pt x="3105" y="416"/>
                </a:lnTo>
                <a:lnTo>
                  <a:pt x="2799" y="542"/>
                </a:lnTo>
                <a:lnTo>
                  <a:pt x="2528" y="705"/>
                </a:lnTo>
                <a:lnTo>
                  <a:pt x="2257" y="885"/>
                </a:lnTo>
                <a:lnTo>
                  <a:pt x="2004" y="1084"/>
                </a:lnTo>
                <a:lnTo>
                  <a:pt x="1770" y="1301"/>
                </a:lnTo>
                <a:lnTo>
                  <a:pt x="1571" y="1535"/>
                </a:lnTo>
                <a:lnTo>
                  <a:pt x="1372" y="1788"/>
                </a:lnTo>
                <a:lnTo>
                  <a:pt x="1210" y="2059"/>
                </a:lnTo>
                <a:lnTo>
                  <a:pt x="1047" y="2402"/>
                </a:lnTo>
                <a:lnTo>
                  <a:pt x="939" y="2745"/>
                </a:lnTo>
                <a:lnTo>
                  <a:pt x="849" y="3088"/>
                </a:lnTo>
                <a:lnTo>
                  <a:pt x="813" y="3449"/>
                </a:lnTo>
                <a:lnTo>
                  <a:pt x="795" y="3810"/>
                </a:lnTo>
                <a:lnTo>
                  <a:pt x="795" y="4171"/>
                </a:lnTo>
                <a:lnTo>
                  <a:pt x="831" y="4550"/>
                </a:lnTo>
                <a:lnTo>
                  <a:pt x="885" y="4911"/>
                </a:lnTo>
                <a:lnTo>
                  <a:pt x="957" y="5291"/>
                </a:lnTo>
                <a:lnTo>
                  <a:pt x="1047" y="5670"/>
                </a:lnTo>
                <a:lnTo>
                  <a:pt x="1246" y="6410"/>
                </a:lnTo>
                <a:lnTo>
                  <a:pt x="1481" y="7150"/>
                </a:lnTo>
                <a:lnTo>
                  <a:pt x="1733" y="7872"/>
                </a:lnTo>
                <a:lnTo>
                  <a:pt x="1896" y="8378"/>
                </a:lnTo>
                <a:lnTo>
                  <a:pt x="2058" y="8901"/>
                </a:lnTo>
                <a:lnTo>
                  <a:pt x="2203" y="9425"/>
                </a:lnTo>
                <a:lnTo>
                  <a:pt x="2329" y="9948"/>
                </a:lnTo>
                <a:lnTo>
                  <a:pt x="2456" y="10490"/>
                </a:lnTo>
                <a:lnTo>
                  <a:pt x="2564" y="11032"/>
                </a:lnTo>
                <a:lnTo>
                  <a:pt x="2672" y="11555"/>
                </a:lnTo>
                <a:lnTo>
                  <a:pt x="2744" y="12097"/>
                </a:lnTo>
                <a:lnTo>
                  <a:pt x="2817" y="12656"/>
                </a:lnTo>
                <a:lnTo>
                  <a:pt x="2871" y="13198"/>
                </a:lnTo>
                <a:lnTo>
                  <a:pt x="2925" y="13740"/>
                </a:lnTo>
                <a:lnTo>
                  <a:pt x="2961" y="14281"/>
                </a:lnTo>
                <a:lnTo>
                  <a:pt x="2979" y="14823"/>
                </a:lnTo>
                <a:lnTo>
                  <a:pt x="2979" y="15365"/>
                </a:lnTo>
                <a:lnTo>
                  <a:pt x="2961" y="15906"/>
                </a:lnTo>
                <a:lnTo>
                  <a:pt x="2925" y="16448"/>
                </a:lnTo>
                <a:lnTo>
                  <a:pt x="2889" y="16989"/>
                </a:lnTo>
                <a:lnTo>
                  <a:pt x="2817" y="17513"/>
                </a:lnTo>
                <a:lnTo>
                  <a:pt x="2744" y="18055"/>
                </a:lnTo>
                <a:lnTo>
                  <a:pt x="2654" y="18578"/>
                </a:lnTo>
                <a:lnTo>
                  <a:pt x="2546" y="19102"/>
                </a:lnTo>
                <a:lnTo>
                  <a:pt x="2401" y="19607"/>
                </a:lnTo>
                <a:lnTo>
                  <a:pt x="2257" y="20113"/>
                </a:lnTo>
                <a:lnTo>
                  <a:pt x="2094" y="20618"/>
                </a:lnTo>
                <a:lnTo>
                  <a:pt x="1914" y="21106"/>
                </a:lnTo>
                <a:lnTo>
                  <a:pt x="1715" y="21593"/>
                </a:lnTo>
                <a:lnTo>
                  <a:pt x="1481" y="22081"/>
                </a:lnTo>
                <a:lnTo>
                  <a:pt x="1246" y="22550"/>
                </a:lnTo>
                <a:lnTo>
                  <a:pt x="975" y="23001"/>
                </a:lnTo>
                <a:lnTo>
                  <a:pt x="686" y="23453"/>
                </a:lnTo>
                <a:lnTo>
                  <a:pt x="397" y="23886"/>
                </a:lnTo>
                <a:lnTo>
                  <a:pt x="72" y="24319"/>
                </a:lnTo>
                <a:lnTo>
                  <a:pt x="0" y="24409"/>
                </a:lnTo>
                <a:lnTo>
                  <a:pt x="54992" y="24409"/>
                </a:lnTo>
                <a:lnTo>
                  <a:pt x="54956" y="24066"/>
                </a:lnTo>
                <a:lnTo>
                  <a:pt x="54901" y="23705"/>
                </a:lnTo>
                <a:lnTo>
                  <a:pt x="54829" y="23362"/>
                </a:lnTo>
                <a:lnTo>
                  <a:pt x="54757" y="23019"/>
                </a:lnTo>
                <a:lnTo>
                  <a:pt x="54558" y="22333"/>
                </a:lnTo>
                <a:lnTo>
                  <a:pt x="54324" y="21647"/>
                </a:lnTo>
                <a:lnTo>
                  <a:pt x="54053" y="20979"/>
                </a:lnTo>
                <a:lnTo>
                  <a:pt x="53764" y="20329"/>
                </a:lnTo>
                <a:lnTo>
                  <a:pt x="53421" y="19697"/>
                </a:lnTo>
                <a:lnTo>
                  <a:pt x="53078" y="19084"/>
                </a:lnTo>
                <a:lnTo>
                  <a:pt x="52717" y="18506"/>
                </a:lnTo>
                <a:lnTo>
                  <a:pt x="52320" y="17928"/>
                </a:lnTo>
                <a:lnTo>
                  <a:pt x="51905" y="17350"/>
                </a:lnTo>
                <a:lnTo>
                  <a:pt x="51453" y="16773"/>
                </a:lnTo>
                <a:lnTo>
                  <a:pt x="50984" y="16195"/>
                </a:lnTo>
                <a:lnTo>
                  <a:pt x="50496" y="15635"/>
                </a:lnTo>
                <a:lnTo>
                  <a:pt x="49991" y="15094"/>
                </a:lnTo>
                <a:lnTo>
                  <a:pt x="49449" y="14552"/>
                </a:lnTo>
                <a:lnTo>
                  <a:pt x="48908" y="14047"/>
                </a:lnTo>
                <a:lnTo>
                  <a:pt x="48330" y="13559"/>
                </a:lnTo>
                <a:lnTo>
                  <a:pt x="47752" y="13108"/>
                </a:lnTo>
                <a:lnTo>
                  <a:pt x="47156" y="12675"/>
                </a:lnTo>
                <a:lnTo>
                  <a:pt x="46543" y="12295"/>
                </a:lnTo>
                <a:lnTo>
                  <a:pt x="45911" y="11952"/>
                </a:lnTo>
                <a:lnTo>
                  <a:pt x="45604" y="11790"/>
                </a:lnTo>
                <a:lnTo>
                  <a:pt x="45279" y="11645"/>
                </a:lnTo>
                <a:lnTo>
                  <a:pt x="44972" y="11501"/>
                </a:lnTo>
                <a:lnTo>
                  <a:pt x="44647" y="11375"/>
                </a:lnTo>
                <a:lnTo>
                  <a:pt x="44015" y="11176"/>
                </a:lnTo>
                <a:lnTo>
                  <a:pt x="43383" y="10996"/>
                </a:lnTo>
                <a:lnTo>
                  <a:pt x="42715" y="10833"/>
                </a:lnTo>
                <a:lnTo>
                  <a:pt x="42047" y="10689"/>
                </a:lnTo>
                <a:lnTo>
                  <a:pt x="41361" y="10580"/>
                </a:lnTo>
                <a:lnTo>
                  <a:pt x="40675" y="10472"/>
                </a:lnTo>
                <a:lnTo>
                  <a:pt x="39267" y="10291"/>
                </a:lnTo>
                <a:lnTo>
                  <a:pt x="37841" y="10129"/>
                </a:lnTo>
                <a:lnTo>
                  <a:pt x="36433" y="9966"/>
                </a:lnTo>
                <a:lnTo>
                  <a:pt x="35747" y="9876"/>
                </a:lnTo>
                <a:lnTo>
                  <a:pt x="35060" y="9786"/>
                </a:lnTo>
                <a:lnTo>
                  <a:pt x="34374" y="9678"/>
                </a:lnTo>
                <a:lnTo>
                  <a:pt x="33725" y="9533"/>
                </a:lnTo>
                <a:lnTo>
                  <a:pt x="32226" y="9208"/>
                </a:lnTo>
                <a:lnTo>
                  <a:pt x="30728" y="8865"/>
                </a:lnTo>
                <a:lnTo>
                  <a:pt x="29247" y="8486"/>
                </a:lnTo>
                <a:lnTo>
                  <a:pt x="27767" y="8089"/>
                </a:lnTo>
                <a:lnTo>
                  <a:pt x="26304" y="7674"/>
                </a:lnTo>
                <a:lnTo>
                  <a:pt x="24824" y="7240"/>
                </a:lnTo>
                <a:lnTo>
                  <a:pt x="23380" y="6789"/>
                </a:lnTo>
                <a:lnTo>
                  <a:pt x="21917" y="6302"/>
                </a:lnTo>
                <a:lnTo>
                  <a:pt x="20473" y="5814"/>
                </a:lnTo>
                <a:lnTo>
                  <a:pt x="19029" y="5291"/>
                </a:lnTo>
                <a:lnTo>
                  <a:pt x="17603" y="4749"/>
                </a:lnTo>
                <a:lnTo>
                  <a:pt x="16176" y="4171"/>
                </a:lnTo>
                <a:lnTo>
                  <a:pt x="14768" y="3593"/>
                </a:lnTo>
                <a:lnTo>
                  <a:pt x="13360" y="2980"/>
                </a:lnTo>
                <a:lnTo>
                  <a:pt x="11970" y="2366"/>
                </a:lnTo>
                <a:lnTo>
                  <a:pt x="10580" y="1716"/>
                </a:lnTo>
                <a:lnTo>
                  <a:pt x="9388" y="1156"/>
                </a:lnTo>
                <a:lnTo>
                  <a:pt x="8792" y="885"/>
                </a:lnTo>
                <a:lnTo>
                  <a:pt x="8197" y="651"/>
                </a:lnTo>
                <a:lnTo>
                  <a:pt x="7583" y="416"/>
                </a:lnTo>
                <a:lnTo>
                  <a:pt x="6951" y="235"/>
                </a:lnTo>
                <a:lnTo>
                  <a:pt x="6644" y="163"/>
                </a:lnTo>
                <a:lnTo>
                  <a:pt x="6319" y="109"/>
                </a:lnTo>
                <a:lnTo>
                  <a:pt x="6012" y="55"/>
                </a:lnTo>
                <a:lnTo>
                  <a:pt x="5687" y="19"/>
                </a:lnTo>
                <a:lnTo>
                  <a:pt x="53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7"/>
          <p:cNvSpPr/>
          <p:nvPr/>
        </p:nvSpPr>
        <p:spPr>
          <a:xfrm rot="5400000">
            <a:off x="2025646" y="-1160630"/>
            <a:ext cx="371050" cy="2562225"/>
          </a:xfrm>
          <a:custGeom>
            <a:avLst/>
            <a:gdLst/>
            <a:ahLst/>
            <a:cxnLst/>
            <a:rect l="l" t="t" r="r" b="b"/>
            <a:pathLst>
              <a:path w="14842" h="102489" extrusionOk="0">
                <a:moveTo>
                  <a:pt x="1905" y="0"/>
                </a:moveTo>
                <a:cubicBezTo>
                  <a:pt x="6476" y="6856"/>
                  <a:pt x="11372" y="14280"/>
                  <a:pt x="12192" y="22479"/>
                </a:cubicBezTo>
                <a:cubicBezTo>
                  <a:pt x="13048" y="31040"/>
                  <a:pt x="7930" y="39415"/>
                  <a:pt x="8382" y="48006"/>
                </a:cubicBezTo>
                <a:cubicBezTo>
                  <a:pt x="8978" y="59328"/>
                  <a:pt x="17212" y="70633"/>
                  <a:pt x="14097" y="81534"/>
                </a:cubicBezTo>
                <a:cubicBezTo>
                  <a:pt x="11784" y="89629"/>
                  <a:pt x="3765" y="94959"/>
                  <a:pt x="0" y="102489"/>
                </a:cubicBez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888147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8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1" name="Google Shape;551;p28"/>
          <p:cNvGrpSpPr/>
          <p:nvPr/>
        </p:nvGrpSpPr>
        <p:grpSpPr>
          <a:xfrm>
            <a:off x="1080799" y="62199"/>
            <a:ext cx="657425" cy="548700"/>
            <a:chOff x="1350550" y="462875"/>
            <a:chExt cx="968225" cy="808100"/>
          </a:xfrm>
        </p:grpSpPr>
        <p:sp>
          <p:nvSpPr>
            <p:cNvPr id="552" name="Google Shape;552;p28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" name="Google Shape;559;p28"/>
          <p:cNvSpPr/>
          <p:nvPr/>
        </p:nvSpPr>
        <p:spPr>
          <a:xfrm>
            <a:off x="0" y="4594800"/>
            <a:ext cx="2101755" cy="548703"/>
          </a:xfrm>
          <a:custGeom>
            <a:avLst/>
            <a:gdLst/>
            <a:ahLst/>
            <a:cxnLst/>
            <a:rect l="l" t="t" r="r" b="b"/>
            <a:pathLst>
              <a:path w="48175" h="12577" extrusionOk="0">
                <a:moveTo>
                  <a:pt x="22077" y="1"/>
                </a:moveTo>
                <a:lnTo>
                  <a:pt x="21476" y="19"/>
                </a:lnTo>
                <a:lnTo>
                  <a:pt x="20894" y="55"/>
                </a:lnTo>
                <a:lnTo>
                  <a:pt x="20311" y="92"/>
                </a:lnTo>
                <a:lnTo>
                  <a:pt x="19711" y="128"/>
                </a:lnTo>
                <a:lnTo>
                  <a:pt x="19128" y="201"/>
                </a:lnTo>
                <a:lnTo>
                  <a:pt x="18546" y="274"/>
                </a:lnTo>
                <a:lnTo>
                  <a:pt x="17963" y="346"/>
                </a:lnTo>
                <a:lnTo>
                  <a:pt x="17381" y="456"/>
                </a:lnTo>
                <a:lnTo>
                  <a:pt x="16799" y="547"/>
                </a:lnTo>
                <a:lnTo>
                  <a:pt x="16234" y="674"/>
                </a:lnTo>
                <a:lnTo>
                  <a:pt x="15434" y="838"/>
                </a:lnTo>
                <a:lnTo>
                  <a:pt x="14651" y="1020"/>
                </a:lnTo>
                <a:lnTo>
                  <a:pt x="13850" y="1220"/>
                </a:lnTo>
                <a:lnTo>
                  <a:pt x="13068" y="1475"/>
                </a:lnTo>
                <a:lnTo>
                  <a:pt x="12285" y="1730"/>
                </a:lnTo>
                <a:lnTo>
                  <a:pt x="11521" y="2021"/>
                </a:lnTo>
                <a:lnTo>
                  <a:pt x="10756" y="2348"/>
                </a:lnTo>
                <a:lnTo>
                  <a:pt x="10010" y="2694"/>
                </a:lnTo>
                <a:lnTo>
                  <a:pt x="9264" y="3058"/>
                </a:lnTo>
                <a:lnTo>
                  <a:pt x="8536" y="3459"/>
                </a:lnTo>
                <a:lnTo>
                  <a:pt x="7826" y="3895"/>
                </a:lnTo>
                <a:lnTo>
                  <a:pt x="7116" y="4350"/>
                </a:lnTo>
                <a:lnTo>
                  <a:pt x="6443" y="4824"/>
                </a:lnTo>
                <a:lnTo>
                  <a:pt x="5770" y="5333"/>
                </a:lnTo>
                <a:lnTo>
                  <a:pt x="5133" y="5879"/>
                </a:lnTo>
                <a:lnTo>
                  <a:pt x="4514" y="6443"/>
                </a:lnTo>
                <a:lnTo>
                  <a:pt x="4150" y="6771"/>
                </a:lnTo>
                <a:lnTo>
                  <a:pt x="3822" y="7098"/>
                </a:lnTo>
                <a:lnTo>
                  <a:pt x="3495" y="7444"/>
                </a:lnTo>
                <a:lnTo>
                  <a:pt x="3167" y="7808"/>
                </a:lnTo>
                <a:lnTo>
                  <a:pt x="2858" y="8172"/>
                </a:lnTo>
                <a:lnTo>
                  <a:pt x="2548" y="8536"/>
                </a:lnTo>
                <a:lnTo>
                  <a:pt x="2257" y="8918"/>
                </a:lnTo>
                <a:lnTo>
                  <a:pt x="1984" y="9301"/>
                </a:lnTo>
                <a:lnTo>
                  <a:pt x="1438" y="10083"/>
                </a:lnTo>
                <a:lnTo>
                  <a:pt x="929" y="10884"/>
                </a:lnTo>
                <a:lnTo>
                  <a:pt x="455" y="11721"/>
                </a:lnTo>
                <a:lnTo>
                  <a:pt x="0" y="12577"/>
                </a:lnTo>
                <a:lnTo>
                  <a:pt x="48175" y="12577"/>
                </a:lnTo>
                <a:lnTo>
                  <a:pt x="48047" y="12067"/>
                </a:lnTo>
                <a:lnTo>
                  <a:pt x="47883" y="11576"/>
                </a:lnTo>
                <a:lnTo>
                  <a:pt x="47683" y="11102"/>
                </a:lnTo>
                <a:lnTo>
                  <a:pt x="47447" y="10647"/>
                </a:lnTo>
                <a:lnTo>
                  <a:pt x="47192" y="10192"/>
                </a:lnTo>
                <a:lnTo>
                  <a:pt x="46901" y="9737"/>
                </a:lnTo>
                <a:lnTo>
                  <a:pt x="46573" y="9319"/>
                </a:lnTo>
                <a:lnTo>
                  <a:pt x="46227" y="8882"/>
                </a:lnTo>
                <a:lnTo>
                  <a:pt x="45863" y="8482"/>
                </a:lnTo>
                <a:lnTo>
                  <a:pt x="45463" y="8081"/>
                </a:lnTo>
                <a:lnTo>
                  <a:pt x="45062" y="7699"/>
                </a:lnTo>
                <a:lnTo>
                  <a:pt x="44626" y="7335"/>
                </a:lnTo>
                <a:lnTo>
                  <a:pt x="44171" y="6971"/>
                </a:lnTo>
                <a:lnTo>
                  <a:pt x="43716" y="6625"/>
                </a:lnTo>
                <a:lnTo>
                  <a:pt x="43224" y="6280"/>
                </a:lnTo>
                <a:lnTo>
                  <a:pt x="42733" y="5952"/>
                </a:lnTo>
                <a:lnTo>
                  <a:pt x="42242" y="5643"/>
                </a:lnTo>
                <a:lnTo>
                  <a:pt x="41732" y="5333"/>
                </a:lnTo>
                <a:lnTo>
                  <a:pt x="41222" y="5042"/>
                </a:lnTo>
                <a:lnTo>
                  <a:pt x="40713" y="4751"/>
                </a:lnTo>
                <a:lnTo>
                  <a:pt x="39675" y="4223"/>
                </a:lnTo>
                <a:lnTo>
                  <a:pt x="38638" y="3732"/>
                </a:lnTo>
                <a:lnTo>
                  <a:pt x="37619" y="3295"/>
                </a:lnTo>
                <a:lnTo>
                  <a:pt x="36654" y="2894"/>
                </a:lnTo>
                <a:lnTo>
                  <a:pt x="35726" y="2530"/>
                </a:lnTo>
                <a:lnTo>
                  <a:pt x="34853" y="2203"/>
                </a:lnTo>
                <a:lnTo>
                  <a:pt x="33742" y="1839"/>
                </a:lnTo>
                <a:lnTo>
                  <a:pt x="32596" y="1475"/>
                </a:lnTo>
                <a:lnTo>
                  <a:pt x="31449" y="1165"/>
                </a:lnTo>
                <a:lnTo>
                  <a:pt x="30303" y="892"/>
                </a:lnTo>
                <a:lnTo>
                  <a:pt x="29138" y="656"/>
                </a:lnTo>
                <a:lnTo>
                  <a:pt x="27973" y="437"/>
                </a:lnTo>
                <a:lnTo>
                  <a:pt x="26790" y="274"/>
                </a:lnTo>
                <a:lnTo>
                  <a:pt x="25607" y="146"/>
                </a:lnTo>
                <a:lnTo>
                  <a:pt x="24442" y="55"/>
                </a:lnTo>
                <a:lnTo>
                  <a:pt x="23259" y="19"/>
                </a:lnTo>
                <a:lnTo>
                  <a:pt x="22077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" name="Google Shape;560;p28"/>
          <p:cNvGrpSpPr/>
          <p:nvPr/>
        </p:nvGrpSpPr>
        <p:grpSpPr>
          <a:xfrm>
            <a:off x="8317174" y="4046099"/>
            <a:ext cx="657425" cy="548700"/>
            <a:chOff x="1350550" y="462875"/>
            <a:chExt cx="968225" cy="808100"/>
          </a:xfrm>
        </p:grpSpPr>
        <p:sp>
          <p:nvSpPr>
            <p:cNvPr id="561" name="Google Shape;561;p28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8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8" name="Google Shape;568;p28"/>
          <p:cNvSpPr/>
          <p:nvPr/>
        </p:nvSpPr>
        <p:spPr>
          <a:xfrm rot="10800000" flipH="1">
            <a:off x="0" y="4735875"/>
            <a:ext cx="9144000" cy="407631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9" name="Google Shape;569;p28"/>
          <p:cNvGrpSpPr/>
          <p:nvPr/>
        </p:nvGrpSpPr>
        <p:grpSpPr>
          <a:xfrm>
            <a:off x="7616723" y="3783867"/>
            <a:ext cx="1132672" cy="1073162"/>
            <a:chOff x="1263750" y="238125"/>
            <a:chExt cx="1369450" cy="1297500"/>
          </a:xfrm>
        </p:grpSpPr>
        <p:sp>
          <p:nvSpPr>
            <p:cNvPr id="570" name="Google Shape;570;p28"/>
            <p:cNvSpPr/>
            <p:nvPr/>
          </p:nvSpPr>
          <p:spPr>
            <a:xfrm>
              <a:off x="1263750" y="537750"/>
              <a:ext cx="1084025" cy="997875"/>
            </a:xfrm>
            <a:custGeom>
              <a:avLst/>
              <a:gdLst/>
              <a:ahLst/>
              <a:cxnLst/>
              <a:rect l="l" t="t" r="r" b="b"/>
              <a:pathLst>
                <a:path w="43361" h="39915" extrusionOk="0">
                  <a:moveTo>
                    <a:pt x="18423" y="1"/>
                  </a:moveTo>
                  <a:lnTo>
                    <a:pt x="18272" y="95"/>
                  </a:lnTo>
                  <a:lnTo>
                    <a:pt x="17855" y="379"/>
                  </a:lnTo>
                  <a:lnTo>
                    <a:pt x="17212" y="853"/>
                  </a:lnTo>
                  <a:lnTo>
                    <a:pt x="16814" y="1175"/>
                  </a:lnTo>
                  <a:lnTo>
                    <a:pt x="16360" y="1553"/>
                  </a:lnTo>
                  <a:lnTo>
                    <a:pt x="15867" y="1989"/>
                  </a:lnTo>
                  <a:lnTo>
                    <a:pt x="15318" y="2481"/>
                  </a:lnTo>
                  <a:lnTo>
                    <a:pt x="14750" y="3030"/>
                  </a:lnTo>
                  <a:lnTo>
                    <a:pt x="14144" y="3636"/>
                  </a:lnTo>
                  <a:lnTo>
                    <a:pt x="13481" y="4299"/>
                  </a:lnTo>
                  <a:lnTo>
                    <a:pt x="12819" y="5018"/>
                  </a:lnTo>
                  <a:lnTo>
                    <a:pt x="12118" y="5795"/>
                  </a:lnTo>
                  <a:lnTo>
                    <a:pt x="11399" y="6647"/>
                  </a:lnTo>
                  <a:lnTo>
                    <a:pt x="10679" y="7575"/>
                  </a:lnTo>
                  <a:lnTo>
                    <a:pt x="9922" y="8559"/>
                  </a:lnTo>
                  <a:lnTo>
                    <a:pt x="9164" y="9601"/>
                  </a:lnTo>
                  <a:lnTo>
                    <a:pt x="8407" y="10718"/>
                  </a:lnTo>
                  <a:lnTo>
                    <a:pt x="7631" y="11892"/>
                  </a:lnTo>
                  <a:lnTo>
                    <a:pt x="6873" y="13160"/>
                  </a:lnTo>
                  <a:lnTo>
                    <a:pt x="6116" y="14486"/>
                  </a:lnTo>
                  <a:lnTo>
                    <a:pt x="5359" y="15887"/>
                  </a:lnTo>
                  <a:lnTo>
                    <a:pt x="4980" y="16606"/>
                  </a:lnTo>
                  <a:lnTo>
                    <a:pt x="4601" y="17364"/>
                  </a:lnTo>
                  <a:lnTo>
                    <a:pt x="4241" y="18121"/>
                  </a:lnTo>
                  <a:lnTo>
                    <a:pt x="3882" y="18897"/>
                  </a:lnTo>
                  <a:lnTo>
                    <a:pt x="3522" y="19712"/>
                  </a:lnTo>
                  <a:lnTo>
                    <a:pt x="3162" y="20526"/>
                  </a:lnTo>
                  <a:lnTo>
                    <a:pt x="2821" y="21378"/>
                  </a:lnTo>
                  <a:lnTo>
                    <a:pt x="2480" y="22230"/>
                  </a:lnTo>
                  <a:lnTo>
                    <a:pt x="2140" y="23120"/>
                  </a:lnTo>
                  <a:lnTo>
                    <a:pt x="1818" y="24010"/>
                  </a:lnTo>
                  <a:lnTo>
                    <a:pt x="1496" y="24938"/>
                  </a:lnTo>
                  <a:lnTo>
                    <a:pt x="1174" y="25884"/>
                  </a:lnTo>
                  <a:lnTo>
                    <a:pt x="871" y="26831"/>
                  </a:lnTo>
                  <a:lnTo>
                    <a:pt x="568" y="27816"/>
                  </a:lnTo>
                  <a:lnTo>
                    <a:pt x="284" y="28819"/>
                  </a:lnTo>
                  <a:lnTo>
                    <a:pt x="0" y="29842"/>
                  </a:lnTo>
                  <a:lnTo>
                    <a:pt x="114" y="30012"/>
                  </a:lnTo>
                  <a:lnTo>
                    <a:pt x="492" y="30485"/>
                  </a:lnTo>
                  <a:lnTo>
                    <a:pt x="776" y="30807"/>
                  </a:lnTo>
                  <a:lnTo>
                    <a:pt x="1117" y="31186"/>
                  </a:lnTo>
                  <a:lnTo>
                    <a:pt x="1553" y="31622"/>
                  </a:lnTo>
                  <a:lnTo>
                    <a:pt x="2064" y="32095"/>
                  </a:lnTo>
                  <a:lnTo>
                    <a:pt x="2632" y="32587"/>
                  </a:lnTo>
                  <a:lnTo>
                    <a:pt x="3295" y="33136"/>
                  </a:lnTo>
                  <a:lnTo>
                    <a:pt x="4033" y="33685"/>
                  </a:lnTo>
                  <a:lnTo>
                    <a:pt x="4866" y="34253"/>
                  </a:lnTo>
                  <a:lnTo>
                    <a:pt x="5775" y="34822"/>
                  </a:lnTo>
                  <a:lnTo>
                    <a:pt x="6267" y="35106"/>
                  </a:lnTo>
                  <a:lnTo>
                    <a:pt x="6779" y="35408"/>
                  </a:lnTo>
                  <a:lnTo>
                    <a:pt x="7328" y="35693"/>
                  </a:lnTo>
                  <a:lnTo>
                    <a:pt x="7877" y="35977"/>
                  </a:lnTo>
                  <a:lnTo>
                    <a:pt x="8464" y="36242"/>
                  </a:lnTo>
                  <a:lnTo>
                    <a:pt x="9070" y="36526"/>
                  </a:lnTo>
                  <a:lnTo>
                    <a:pt x="9695" y="36791"/>
                  </a:lnTo>
                  <a:lnTo>
                    <a:pt x="10357" y="37056"/>
                  </a:lnTo>
                  <a:lnTo>
                    <a:pt x="11039" y="37321"/>
                  </a:lnTo>
                  <a:lnTo>
                    <a:pt x="11739" y="37567"/>
                  </a:lnTo>
                  <a:lnTo>
                    <a:pt x="12478" y="37813"/>
                  </a:lnTo>
                  <a:lnTo>
                    <a:pt x="13235" y="38059"/>
                  </a:lnTo>
                  <a:lnTo>
                    <a:pt x="14031" y="38287"/>
                  </a:lnTo>
                  <a:lnTo>
                    <a:pt x="14845" y="38495"/>
                  </a:lnTo>
                  <a:lnTo>
                    <a:pt x="15678" y="38703"/>
                  </a:lnTo>
                  <a:lnTo>
                    <a:pt x="16549" y="38892"/>
                  </a:lnTo>
                  <a:lnTo>
                    <a:pt x="17439" y="39063"/>
                  </a:lnTo>
                  <a:lnTo>
                    <a:pt x="18348" y="39233"/>
                  </a:lnTo>
                  <a:lnTo>
                    <a:pt x="19294" y="39366"/>
                  </a:lnTo>
                  <a:lnTo>
                    <a:pt x="20279" y="39498"/>
                  </a:lnTo>
                  <a:lnTo>
                    <a:pt x="21283" y="39612"/>
                  </a:lnTo>
                  <a:lnTo>
                    <a:pt x="22324" y="39726"/>
                  </a:lnTo>
                  <a:lnTo>
                    <a:pt x="23384" y="39801"/>
                  </a:lnTo>
                  <a:lnTo>
                    <a:pt x="24483" y="39858"/>
                  </a:lnTo>
                  <a:lnTo>
                    <a:pt x="25600" y="39896"/>
                  </a:lnTo>
                  <a:lnTo>
                    <a:pt x="26755" y="39915"/>
                  </a:lnTo>
                  <a:lnTo>
                    <a:pt x="27948" y="39915"/>
                  </a:lnTo>
                  <a:lnTo>
                    <a:pt x="29159" y="39896"/>
                  </a:lnTo>
                  <a:lnTo>
                    <a:pt x="30409" y="39839"/>
                  </a:lnTo>
                  <a:lnTo>
                    <a:pt x="31678" y="39763"/>
                  </a:lnTo>
                  <a:lnTo>
                    <a:pt x="32984" y="39669"/>
                  </a:lnTo>
                  <a:lnTo>
                    <a:pt x="34329" y="39555"/>
                  </a:lnTo>
                  <a:lnTo>
                    <a:pt x="35711" y="39404"/>
                  </a:lnTo>
                  <a:lnTo>
                    <a:pt x="37112" y="39214"/>
                  </a:lnTo>
                  <a:lnTo>
                    <a:pt x="38551" y="39006"/>
                  </a:lnTo>
                  <a:lnTo>
                    <a:pt x="40028" y="38779"/>
                  </a:lnTo>
                  <a:lnTo>
                    <a:pt x="41543" y="38514"/>
                  </a:lnTo>
                  <a:lnTo>
                    <a:pt x="43076" y="38211"/>
                  </a:lnTo>
                  <a:lnTo>
                    <a:pt x="43190" y="36885"/>
                  </a:lnTo>
                  <a:lnTo>
                    <a:pt x="43285" y="35333"/>
                  </a:lnTo>
                  <a:lnTo>
                    <a:pt x="43322" y="34481"/>
                  </a:lnTo>
                  <a:lnTo>
                    <a:pt x="43341" y="33591"/>
                  </a:lnTo>
                  <a:lnTo>
                    <a:pt x="43360" y="32644"/>
                  </a:lnTo>
                  <a:lnTo>
                    <a:pt x="43360" y="31659"/>
                  </a:lnTo>
                  <a:lnTo>
                    <a:pt x="43341" y="30656"/>
                  </a:lnTo>
                  <a:lnTo>
                    <a:pt x="43322" y="29596"/>
                  </a:lnTo>
                  <a:lnTo>
                    <a:pt x="43266" y="28516"/>
                  </a:lnTo>
                  <a:lnTo>
                    <a:pt x="43209" y="27399"/>
                  </a:lnTo>
                  <a:lnTo>
                    <a:pt x="43114" y="26263"/>
                  </a:lnTo>
                  <a:lnTo>
                    <a:pt x="43001" y="25108"/>
                  </a:lnTo>
                  <a:lnTo>
                    <a:pt x="42868" y="23934"/>
                  </a:lnTo>
                  <a:lnTo>
                    <a:pt x="42698" y="22741"/>
                  </a:lnTo>
                  <a:lnTo>
                    <a:pt x="42508" y="21529"/>
                  </a:lnTo>
                  <a:lnTo>
                    <a:pt x="42300" y="20299"/>
                  </a:lnTo>
                  <a:lnTo>
                    <a:pt x="42035" y="19087"/>
                  </a:lnTo>
                  <a:lnTo>
                    <a:pt x="41751" y="17837"/>
                  </a:lnTo>
                  <a:lnTo>
                    <a:pt x="41429" y="16606"/>
                  </a:lnTo>
                  <a:lnTo>
                    <a:pt x="41069" y="15376"/>
                  </a:lnTo>
                  <a:lnTo>
                    <a:pt x="40672" y="14145"/>
                  </a:lnTo>
                  <a:lnTo>
                    <a:pt x="40217" y="12933"/>
                  </a:lnTo>
                  <a:lnTo>
                    <a:pt x="39744" y="11721"/>
                  </a:lnTo>
                  <a:lnTo>
                    <a:pt x="39479" y="11115"/>
                  </a:lnTo>
                  <a:lnTo>
                    <a:pt x="39214" y="10509"/>
                  </a:lnTo>
                  <a:lnTo>
                    <a:pt x="38930" y="9922"/>
                  </a:lnTo>
                  <a:lnTo>
                    <a:pt x="38646" y="9335"/>
                  </a:lnTo>
                  <a:lnTo>
                    <a:pt x="38343" y="8748"/>
                  </a:lnTo>
                  <a:lnTo>
                    <a:pt x="38021" y="8161"/>
                  </a:lnTo>
                  <a:lnTo>
                    <a:pt x="37680" y="7593"/>
                  </a:lnTo>
                  <a:lnTo>
                    <a:pt x="37339" y="7025"/>
                  </a:lnTo>
                  <a:lnTo>
                    <a:pt x="36998" y="6457"/>
                  </a:lnTo>
                  <a:lnTo>
                    <a:pt x="36620" y="5908"/>
                  </a:lnTo>
                  <a:lnTo>
                    <a:pt x="36241" y="5359"/>
                  </a:lnTo>
                  <a:lnTo>
                    <a:pt x="35843" y="4810"/>
                  </a:lnTo>
                  <a:lnTo>
                    <a:pt x="35446" y="4280"/>
                  </a:lnTo>
                  <a:lnTo>
                    <a:pt x="35010" y="3750"/>
                  </a:lnTo>
                  <a:lnTo>
                    <a:pt x="18423" y="1"/>
                  </a:lnTo>
                  <a:close/>
                </a:path>
              </a:pathLst>
            </a:custGeom>
            <a:solidFill>
              <a:srgbClr val="C9F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8"/>
            <p:cNvSpPr/>
            <p:nvPr/>
          </p:nvSpPr>
          <p:spPr>
            <a:xfrm>
              <a:off x="1263750" y="537750"/>
              <a:ext cx="1084025" cy="997875"/>
            </a:xfrm>
            <a:custGeom>
              <a:avLst/>
              <a:gdLst/>
              <a:ahLst/>
              <a:cxnLst/>
              <a:rect l="l" t="t" r="r" b="b"/>
              <a:pathLst>
                <a:path w="43361" h="39915" fill="none" extrusionOk="0">
                  <a:moveTo>
                    <a:pt x="43076" y="38211"/>
                  </a:moveTo>
                  <a:lnTo>
                    <a:pt x="43076" y="38211"/>
                  </a:lnTo>
                  <a:lnTo>
                    <a:pt x="41543" y="38514"/>
                  </a:lnTo>
                  <a:lnTo>
                    <a:pt x="40028" y="38779"/>
                  </a:lnTo>
                  <a:lnTo>
                    <a:pt x="38551" y="39006"/>
                  </a:lnTo>
                  <a:lnTo>
                    <a:pt x="37112" y="39214"/>
                  </a:lnTo>
                  <a:lnTo>
                    <a:pt x="35711" y="39404"/>
                  </a:lnTo>
                  <a:lnTo>
                    <a:pt x="34329" y="39555"/>
                  </a:lnTo>
                  <a:lnTo>
                    <a:pt x="32984" y="39669"/>
                  </a:lnTo>
                  <a:lnTo>
                    <a:pt x="31678" y="39763"/>
                  </a:lnTo>
                  <a:lnTo>
                    <a:pt x="30409" y="39839"/>
                  </a:lnTo>
                  <a:lnTo>
                    <a:pt x="29159" y="39896"/>
                  </a:lnTo>
                  <a:lnTo>
                    <a:pt x="27948" y="39915"/>
                  </a:lnTo>
                  <a:lnTo>
                    <a:pt x="26755" y="39915"/>
                  </a:lnTo>
                  <a:lnTo>
                    <a:pt x="25600" y="39896"/>
                  </a:lnTo>
                  <a:lnTo>
                    <a:pt x="24483" y="39858"/>
                  </a:lnTo>
                  <a:lnTo>
                    <a:pt x="23384" y="39801"/>
                  </a:lnTo>
                  <a:lnTo>
                    <a:pt x="22324" y="39726"/>
                  </a:lnTo>
                  <a:lnTo>
                    <a:pt x="21283" y="39612"/>
                  </a:lnTo>
                  <a:lnTo>
                    <a:pt x="20279" y="39498"/>
                  </a:lnTo>
                  <a:lnTo>
                    <a:pt x="19294" y="39366"/>
                  </a:lnTo>
                  <a:lnTo>
                    <a:pt x="18348" y="39233"/>
                  </a:lnTo>
                  <a:lnTo>
                    <a:pt x="17439" y="39063"/>
                  </a:lnTo>
                  <a:lnTo>
                    <a:pt x="16549" y="38892"/>
                  </a:lnTo>
                  <a:lnTo>
                    <a:pt x="15678" y="38703"/>
                  </a:lnTo>
                  <a:lnTo>
                    <a:pt x="14845" y="38495"/>
                  </a:lnTo>
                  <a:lnTo>
                    <a:pt x="14031" y="38287"/>
                  </a:lnTo>
                  <a:lnTo>
                    <a:pt x="13235" y="38059"/>
                  </a:lnTo>
                  <a:lnTo>
                    <a:pt x="12478" y="37813"/>
                  </a:lnTo>
                  <a:lnTo>
                    <a:pt x="11739" y="37567"/>
                  </a:lnTo>
                  <a:lnTo>
                    <a:pt x="11039" y="37321"/>
                  </a:lnTo>
                  <a:lnTo>
                    <a:pt x="10357" y="37056"/>
                  </a:lnTo>
                  <a:lnTo>
                    <a:pt x="9695" y="36791"/>
                  </a:lnTo>
                  <a:lnTo>
                    <a:pt x="9070" y="36526"/>
                  </a:lnTo>
                  <a:lnTo>
                    <a:pt x="8464" y="36242"/>
                  </a:lnTo>
                  <a:lnTo>
                    <a:pt x="7877" y="35977"/>
                  </a:lnTo>
                  <a:lnTo>
                    <a:pt x="7328" y="35693"/>
                  </a:lnTo>
                  <a:lnTo>
                    <a:pt x="6779" y="35408"/>
                  </a:lnTo>
                  <a:lnTo>
                    <a:pt x="6267" y="35106"/>
                  </a:lnTo>
                  <a:lnTo>
                    <a:pt x="5775" y="34822"/>
                  </a:lnTo>
                  <a:lnTo>
                    <a:pt x="4866" y="34253"/>
                  </a:lnTo>
                  <a:lnTo>
                    <a:pt x="4033" y="33685"/>
                  </a:lnTo>
                  <a:lnTo>
                    <a:pt x="3295" y="33136"/>
                  </a:lnTo>
                  <a:lnTo>
                    <a:pt x="2632" y="32587"/>
                  </a:lnTo>
                  <a:lnTo>
                    <a:pt x="2064" y="32095"/>
                  </a:lnTo>
                  <a:lnTo>
                    <a:pt x="1553" y="31622"/>
                  </a:lnTo>
                  <a:lnTo>
                    <a:pt x="1117" y="31186"/>
                  </a:lnTo>
                  <a:lnTo>
                    <a:pt x="776" y="30807"/>
                  </a:lnTo>
                  <a:lnTo>
                    <a:pt x="492" y="30485"/>
                  </a:lnTo>
                  <a:lnTo>
                    <a:pt x="114" y="30012"/>
                  </a:lnTo>
                  <a:lnTo>
                    <a:pt x="0" y="29842"/>
                  </a:lnTo>
                  <a:lnTo>
                    <a:pt x="0" y="29842"/>
                  </a:lnTo>
                  <a:lnTo>
                    <a:pt x="284" y="28819"/>
                  </a:lnTo>
                  <a:lnTo>
                    <a:pt x="568" y="27816"/>
                  </a:lnTo>
                  <a:lnTo>
                    <a:pt x="871" y="26831"/>
                  </a:lnTo>
                  <a:lnTo>
                    <a:pt x="1174" y="25884"/>
                  </a:lnTo>
                  <a:lnTo>
                    <a:pt x="1496" y="24938"/>
                  </a:lnTo>
                  <a:lnTo>
                    <a:pt x="1818" y="24010"/>
                  </a:lnTo>
                  <a:lnTo>
                    <a:pt x="2140" y="23120"/>
                  </a:lnTo>
                  <a:lnTo>
                    <a:pt x="2480" y="22230"/>
                  </a:lnTo>
                  <a:lnTo>
                    <a:pt x="2821" y="21378"/>
                  </a:lnTo>
                  <a:lnTo>
                    <a:pt x="3162" y="20526"/>
                  </a:lnTo>
                  <a:lnTo>
                    <a:pt x="3522" y="19712"/>
                  </a:lnTo>
                  <a:lnTo>
                    <a:pt x="3882" y="18897"/>
                  </a:lnTo>
                  <a:lnTo>
                    <a:pt x="4241" y="18121"/>
                  </a:lnTo>
                  <a:lnTo>
                    <a:pt x="4601" y="17364"/>
                  </a:lnTo>
                  <a:lnTo>
                    <a:pt x="4980" y="16606"/>
                  </a:lnTo>
                  <a:lnTo>
                    <a:pt x="5359" y="15887"/>
                  </a:lnTo>
                  <a:lnTo>
                    <a:pt x="6116" y="14486"/>
                  </a:lnTo>
                  <a:lnTo>
                    <a:pt x="6873" y="13160"/>
                  </a:lnTo>
                  <a:lnTo>
                    <a:pt x="7631" y="11892"/>
                  </a:lnTo>
                  <a:lnTo>
                    <a:pt x="8407" y="10718"/>
                  </a:lnTo>
                  <a:lnTo>
                    <a:pt x="9164" y="9601"/>
                  </a:lnTo>
                  <a:lnTo>
                    <a:pt x="9922" y="8559"/>
                  </a:lnTo>
                  <a:lnTo>
                    <a:pt x="10679" y="7575"/>
                  </a:lnTo>
                  <a:lnTo>
                    <a:pt x="11399" y="6647"/>
                  </a:lnTo>
                  <a:lnTo>
                    <a:pt x="12118" y="5795"/>
                  </a:lnTo>
                  <a:lnTo>
                    <a:pt x="12819" y="5018"/>
                  </a:lnTo>
                  <a:lnTo>
                    <a:pt x="13481" y="4299"/>
                  </a:lnTo>
                  <a:lnTo>
                    <a:pt x="14144" y="3636"/>
                  </a:lnTo>
                  <a:lnTo>
                    <a:pt x="14750" y="3030"/>
                  </a:lnTo>
                  <a:lnTo>
                    <a:pt x="15318" y="2481"/>
                  </a:lnTo>
                  <a:lnTo>
                    <a:pt x="15867" y="1989"/>
                  </a:lnTo>
                  <a:lnTo>
                    <a:pt x="16360" y="1553"/>
                  </a:lnTo>
                  <a:lnTo>
                    <a:pt x="16814" y="1175"/>
                  </a:lnTo>
                  <a:lnTo>
                    <a:pt x="17212" y="853"/>
                  </a:lnTo>
                  <a:lnTo>
                    <a:pt x="17855" y="379"/>
                  </a:lnTo>
                  <a:lnTo>
                    <a:pt x="18272" y="95"/>
                  </a:lnTo>
                  <a:lnTo>
                    <a:pt x="18423" y="1"/>
                  </a:lnTo>
                  <a:lnTo>
                    <a:pt x="35010" y="3750"/>
                  </a:lnTo>
                  <a:lnTo>
                    <a:pt x="35010" y="3750"/>
                  </a:lnTo>
                  <a:lnTo>
                    <a:pt x="35446" y="4280"/>
                  </a:lnTo>
                  <a:lnTo>
                    <a:pt x="35843" y="4810"/>
                  </a:lnTo>
                  <a:lnTo>
                    <a:pt x="36241" y="5359"/>
                  </a:lnTo>
                  <a:lnTo>
                    <a:pt x="36620" y="5908"/>
                  </a:lnTo>
                  <a:lnTo>
                    <a:pt x="36998" y="6457"/>
                  </a:lnTo>
                  <a:lnTo>
                    <a:pt x="37339" y="7025"/>
                  </a:lnTo>
                  <a:lnTo>
                    <a:pt x="37680" y="7593"/>
                  </a:lnTo>
                  <a:lnTo>
                    <a:pt x="38021" y="8161"/>
                  </a:lnTo>
                  <a:lnTo>
                    <a:pt x="38343" y="8748"/>
                  </a:lnTo>
                  <a:lnTo>
                    <a:pt x="38646" y="9335"/>
                  </a:lnTo>
                  <a:lnTo>
                    <a:pt x="38930" y="9922"/>
                  </a:lnTo>
                  <a:lnTo>
                    <a:pt x="39214" y="10509"/>
                  </a:lnTo>
                  <a:lnTo>
                    <a:pt x="39479" y="11115"/>
                  </a:lnTo>
                  <a:lnTo>
                    <a:pt x="39744" y="11721"/>
                  </a:lnTo>
                  <a:lnTo>
                    <a:pt x="40217" y="12933"/>
                  </a:lnTo>
                  <a:lnTo>
                    <a:pt x="40672" y="14145"/>
                  </a:lnTo>
                  <a:lnTo>
                    <a:pt x="41069" y="15376"/>
                  </a:lnTo>
                  <a:lnTo>
                    <a:pt x="41429" y="16606"/>
                  </a:lnTo>
                  <a:lnTo>
                    <a:pt x="41751" y="17837"/>
                  </a:lnTo>
                  <a:lnTo>
                    <a:pt x="42035" y="19087"/>
                  </a:lnTo>
                  <a:lnTo>
                    <a:pt x="42300" y="20299"/>
                  </a:lnTo>
                  <a:lnTo>
                    <a:pt x="42508" y="21529"/>
                  </a:lnTo>
                  <a:lnTo>
                    <a:pt x="42698" y="22741"/>
                  </a:lnTo>
                  <a:lnTo>
                    <a:pt x="42868" y="23934"/>
                  </a:lnTo>
                  <a:lnTo>
                    <a:pt x="43001" y="25108"/>
                  </a:lnTo>
                  <a:lnTo>
                    <a:pt x="43114" y="26263"/>
                  </a:lnTo>
                  <a:lnTo>
                    <a:pt x="43209" y="27399"/>
                  </a:lnTo>
                  <a:lnTo>
                    <a:pt x="43266" y="28516"/>
                  </a:lnTo>
                  <a:lnTo>
                    <a:pt x="43322" y="29596"/>
                  </a:lnTo>
                  <a:lnTo>
                    <a:pt x="43341" y="30656"/>
                  </a:lnTo>
                  <a:lnTo>
                    <a:pt x="43360" y="31659"/>
                  </a:lnTo>
                  <a:lnTo>
                    <a:pt x="43360" y="32644"/>
                  </a:lnTo>
                  <a:lnTo>
                    <a:pt x="43341" y="33591"/>
                  </a:lnTo>
                  <a:lnTo>
                    <a:pt x="43322" y="34481"/>
                  </a:lnTo>
                  <a:lnTo>
                    <a:pt x="43285" y="35333"/>
                  </a:lnTo>
                  <a:lnTo>
                    <a:pt x="43190" y="36885"/>
                  </a:lnTo>
                  <a:lnTo>
                    <a:pt x="43076" y="382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8"/>
            <p:cNvSpPr/>
            <p:nvPr/>
          </p:nvSpPr>
          <p:spPr>
            <a:xfrm>
              <a:off x="1696400" y="711475"/>
              <a:ext cx="141075" cy="64400"/>
            </a:xfrm>
            <a:custGeom>
              <a:avLst/>
              <a:gdLst/>
              <a:ahLst/>
              <a:cxnLst/>
              <a:rect l="l" t="t" r="r" b="b"/>
              <a:pathLst>
                <a:path w="5643" h="2576" extrusionOk="0">
                  <a:moveTo>
                    <a:pt x="2746" y="1"/>
                  </a:moveTo>
                  <a:lnTo>
                    <a:pt x="2462" y="20"/>
                  </a:lnTo>
                  <a:lnTo>
                    <a:pt x="2140" y="57"/>
                  </a:lnTo>
                  <a:lnTo>
                    <a:pt x="1818" y="152"/>
                  </a:lnTo>
                  <a:lnTo>
                    <a:pt x="1515" y="266"/>
                  </a:lnTo>
                  <a:lnTo>
                    <a:pt x="1231" y="417"/>
                  </a:lnTo>
                  <a:lnTo>
                    <a:pt x="947" y="607"/>
                  </a:lnTo>
                  <a:lnTo>
                    <a:pt x="682" y="815"/>
                  </a:lnTo>
                  <a:lnTo>
                    <a:pt x="436" y="1023"/>
                  </a:lnTo>
                  <a:lnTo>
                    <a:pt x="209" y="1269"/>
                  </a:lnTo>
                  <a:lnTo>
                    <a:pt x="0" y="1515"/>
                  </a:lnTo>
                  <a:lnTo>
                    <a:pt x="0" y="1534"/>
                  </a:lnTo>
                  <a:lnTo>
                    <a:pt x="0" y="1553"/>
                  </a:lnTo>
                  <a:lnTo>
                    <a:pt x="57" y="1591"/>
                  </a:lnTo>
                  <a:lnTo>
                    <a:pt x="152" y="1610"/>
                  </a:lnTo>
                  <a:lnTo>
                    <a:pt x="284" y="1629"/>
                  </a:lnTo>
                  <a:lnTo>
                    <a:pt x="417" y="1629"/>
                  </a:lnTo>
                  <a:lnTo>
                    <a:pt x="549" y="1610"/>
                  </a:lnTo>
                  <a:lnTo>
                    <a:pt x="663" y="1591"/>
                  </a:lnTo>
                  <a:lnTo>
                    <a:pt x="720" y="1534"/>
                  </a:lnTo>
                  <a:lnTo>
                    <a:pt x="947" y="1269"/>
                  </a:lnTo>
                  <a:lnTo>
                    <a:pt x="1193" y="1023"/>
                  </a:lnTo>
                  <a:lnTo>
                    <a:pt x="1458" y="815"/>
                  </a:lnTo>
                  <a:lnTo>
                    <a:pt x="1723" y="607"/>
                  </a:lnTo>
                  <a:lnTo>
                    <a:pt x="1875" y="531"/>
                  </a:lnTo>
                  <a:lnTo>
                    <a:pt x="2007" y="455"/>
                  </a:lnTo>
                  <a:lnTo>
                    <a:pt x="2140" y="398"/>
                  </a:lnTo>
                  <a:lnTo>
                    <a:pt x="2272" y="341"/>
                  </a:lnTo>
                  <a:lnTo>
                    <a:pt x="2405" y="323"/>
                  </a:lnTo>
                  <a:lnTo>
                    <a:pt x="2519" y="304"/>
                  </a:lnTo>
                  <a:lnTo>
                    <a:pt x="2784" y="304"/>
                  </a:lnTo>
                  <a:lnTo>
                    <a:pt x="3011" y="360"/>
                  </a:lnTo>
                  <a:lnTo>
                    <a:pt x="3238" y="455"/>
                  </a:lnTo>
                  <a:lnTo>
                    <a:pt x="3465" y="569"/>
                  </a:lnTo>
                  <a:lnTo>
                    <a:pt x="3674" y="720"/>
                  </a:lnTo>
                  <a:lnTo>
                    <a:pt x="3863" y="910"/>
                  </a:lnTo>
                  <a:lnTo>
                    <a:pt x="4052" y="1118"/>
                  </a:lnTo>
                  <a:lnTo>
                    <a:pt x="4223" y="1326"/>
                  </a:lnTo>
                  <a:lnTo>
                    <a:pt x="4374" y="1553"/>
                  </a:lnTo>
                  <a:lnTo>
                    <a:pt x="4526" y="1799"/>
                  </a:lnTo>
                  <a:lnTo>
                    <a:pt x="4677" y="2046"/>
                  </a:lnTo>
                  <a:lnTo>
                    <a:pt x="4923" y="2500"/>
                  </a:lnTo>
                  <a:lnTo>
                    <a:pt x="4942" y="2519"/>
                  </a:lnTo>
                  <a:lnTo>
                    <a:pt x="4980" y="2557"/>
                  </a:lnTo>
                  <a:lnTo>
                    <a:pt x="5075" y="2576"/>
                  </a:lnTo>
                  <a:lnTo>
                    <a:pt x="5340" y="2576"/>
                  </a:lnTo>
                  <a:lnTo>
                    <a:pt x="5472" y="2538"/>
                  </a:lnTo>
                  <a:lnTo>
                    <a:pt x="5567" y="2500"/>
                  </a:lnTo>
                  <a:lnTo>
                    <a:pt x="5624" y="2443"/>
                  </a:lnTo>
                  <a:lnTo>
                    <a:pt x="5643" y="2405"/>
                  </a:lnTo>
                  <a:lnTo>
                    <a:pt x="5624" y="2368"/>
                  </a:lnTo>
                  <a:lnTo>
                    <a:pt x="5340" y="1837"/>
                  </a:lnTo>
                  <a:lnTo>
                    <a:pt x="5188" y="1591"/>
                  </a:lnTo>
                  <a:lnTo>
                    <a:pt x="5018" y="1345"/>
                  </a:lnTo>
                  <a:lnTo>
                    <a:pt x="4848" y="1118"/>
                  </a:lnTo>
                  <a:lnTo>
                    <a:pt x="4658" y="910"/>
                  </a:lnTo>
                  <a:lnTo>
                    <a:pt x="4469" y="720"/>
                  </a:lnTo>
                  <a:lnTo>
                    <a:pt x="4261" y="550"/>
                  </a:lnTo>
                  <a:lnTo>
                    <a:pt x="4052" y="379"/>
                  </a:lnTo>
                  <a:lnTo>
                    <a:pt x="3806" y="247"/>
                  </a:lnTo>
                  <a:lnTo>
                    <a:pt x="3579" y="152"/>
                  </a:lnTo>
                  <a:lnTo>
                    <a:pt x="3314" y="76"/>
                  </a:lnTo>
                  <a:lnTo>
                    <a:pt x="3049" y="20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8"/>
            <p:cNvSpPr/>
            <p:nvPr/>
          </p:nvSpPr>
          <p:spPr>
            <a:xfrm>
              <a:off x="1963850" y="760700"/>
              <a:ext cx="140600" cy="65350"/>
            </a:xfrm>
            <a:custGeom>
              <a:avLst/>
              <a:gdLst/>
              <a:ahLst/>
              <a:cxnLst/>
              <a:rect l="l" t="t" r="r" b="b"/>
              <a:pathLst>
                <a:path w="5624" h="2614" extrusionOk="0">
                  <a:moveTo>
                    <a:pt x="3068" y="1"/>
                  </a:moveTo>
                  <a:lnTo>
                    <a:pt x="2803" y="20"/>
                  </a:lnTo>
                  <a:lnTo>
                    <a:pt x="2519" y="58"/>
                  </a:lnTo>
                  <a:lnTo>
                    <a:pt x="2235" y="133"/>
                  </a:lnTo>
                  <a:lnTo>
                    <a:pt x="1951" y="228"/>
                  </a:lnTo>
                  <a:lnTo>
                    <a:pt x="1686" y="342"/>
                  </a:lnTo>
                  <a:lnTo>
                    <a:pt x="1420" y="474"/>
                  </a:lnTo>
                  <a:lnTo>
                    <a:pt x="1155" y="626"/>
                  </a:lnTo>
                  <a:lnTo>
                    <a:pt x="909" y="777"/>
                  </a:lnTo>
                  <a:lnTo>
                    <a:pt x="682" y="967"/>
                  </a:lnTo>
                  <a:lnTo>
                    <a:pt x="455" y="1137"/>
                  </a:lnTo>
                  <a:lnTo>
                    <a:pt x="38" y="1497"/>
                  </a:lnTo>
                  <a:lnTo>
                    <a:pt x="0" y="1535"/>
                  </a:lnTo>
                  <a:lnTo>
                    <a:pt x="0" y="1554"/>
                  </a:lnTo>
                  <a:lnTo>
                    <a:pt x="0" y="1591"/>
                  </a:lnTo>
                  <a:lnTo>
                    <a:pt x="19" y="1610"/>
                  </a:lnTo>
                  <a:lnTo>
                    <a:pt x="114" y="1648"/>
                  </a:lnTo>
                  <a:lnTo>
                    <a:pt x="228" y="1667"/>
                  </a:lnTo>
                  <a:lnTo>
                    <a:pt x="360" y="1686"/>
                  </a:lnTo>
                  <a:lnTo>
                    <a:pt x="493" y="1667"/>
                  </a:lnTo>
                  <a:lnTo>
                    <a:pt x="606" y="1648"/>
                  </a:lnTo>
                  <a:lnTo>
                    <a:pt x="682" y="1591"/>
                  </a:lnTo>
                  <a:lnTo>
                    <a:pt x="1099" y="1232"/>
                  </a:lnTo>
                  <a:lnTo>
                    <a:pt x="1307" y="1080"/>
                  </a:lnTo>
                  <a:lnTo>
                    <a:pt x="1534" y="910"/>
                  </a:lnTo>
                  <a:lnTo>
                    <a:pt x="1761" y="777"/>
                  </a:lnTo>
                  <a:lnTo>
                    <a:pt x="1970" y="664"/>
                  </a:lnTo>
                  <a:lnTo>
                    <a:pt x="2197" y="569"/>
                  </a:lnTo>
                  <a:lnTo>
                    <a:pt x="2424" y="493"/>
                  </a:lnTo>
                  <a:lnTo>
                    <a:pt x="2651" y="455"/>
                  </a:lnTo>
                  <a:lnTo>
                    <a:pt x="2878" y="436"/>
                  </a:lnTo>
                  <a:lnTo>
                    <a:pt x="3106" y="455"/>
                  </a:lnTo>
                  <a:lnTo>
                    <a:pt x="3333" y="512"/>
                  </a:lnTo>
                  <a:lnTo>
                    <a:pt x="3541" y="607"/>
                  </a:lnTo>
                  <a:lnTo>
                    <a:pt x="3768" y="739"/>
                  </a:lnTo>
                  <a:lnTo>
                    <a:pt x="3977" y="910"/>
                  </a:lnTo>
                  <a:lnTo>
                    <a:pt x="4204" y="1156"/>
                  </a:lnTo>
                  <a:lnTo>
                    <a:pt x="4412" y="1459"/>
                  </a:lnTo>
                  <a:lnTo>
                    <a:pt x="4601" y="1781"/>
                  </a:lnTo>
                  <a:lnTo>
                    <a:pt x="4772" y="2140"/>
                  </a:lnTo>
                  <a:lnTo>
                    <a:pt x="4885" y="2481"/>
                  </a:lnTo>
                  <a:lnTo>
                    <a:pt x="4904" y="2538"/>
                  </a:lnTo>
                  <a:lnTo>
                    <a:pt x="4942" y="2557"/>
                  </a:lnTo>
                  <a:lnTo>
                    <a:pt x="5037" y="2595"/>
                  </a:lnTo>
                  <a:lnTo>
                    <a:pt x="5170" y="2614"/>
                  </a:lnTo>
                  <a:lnTo>
                    <a:pt x="5302" y="2614"/>
                  </a:lnTo>
                  <a:lnTo>
                    <a:pt x="5435" y="2595"/>
                  </a:lnTo>
                  <a:lnTo>
                    <a:pt x="5548" y="2557"/>
                  </a:lnTo>
                  <a:lnTo>
                    <a:pt x="5624" y="2500"/>
                  </a:lnTo>
                  <a:lnTo>
                    <a:pt x="5624" y="2462"/>
                  </a:lnTo>
                  <a:lnTo>
                    <a:pt x="5624" y="2425"/>
                  </a:lnTo>
                  <a:lnTo>
                    <a:pt x="5529" y="2122"/>
                  </a:lnTo>
                  <a:lnTo>
                    <a:pt x="5397" y="1819"/>
                  </a:lnTo>
                  <a:lnTo>
                    <a:pt x="5264" y="1535"/>
                  </a:lnTo>
                  <a:lnTo>
                    <a:pt x="5094" y="1251"/>
                  </a:lnTo>
                  <a:lnTo>
                    <a:pt x="4885" y="1004"/>
                  </a:lnTo>
                  <a:lnTo>
                    <a:pt x="4677" y="758"/>
                  </a:lnTo>
                  <a:lnTo>
                    <a:pt x="4431" y="550"/>
                  </a:lnTo>
                  <a:lnTo>
                    <a:pt x="4166" y="342"/>
                  </a:lnTo>
                  <a:lnTo>
                    <a:pt x="3901" y="209"/>
                  </a:lnTo>
                  <a:lnTo>
                    <a:pt x="3636" y="96"/>
                  </a:lnTo>
                  <a:lnTo>
                    <a:pt x="3352" y="39"/>
                  </a:lnTo>
                  <a:lnTo>
                    <a:pt x="30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8"/>
            <p:cNvSpPr/>
            <p:nvPr/>
          </p:nvSpPr>
          <p:spPr>
            <a:xfrm>
              <a:off x="1840300" y="763550"/>
              <a:ext cx="115525" cy="231025"/>
            </a:xfrm>
            <a:custGeom>
              <a:avLst/>
              <a:gdLst/>
              <a:ahLst/>
              <a:cxnLst/>
              <a:rect l="l" t="t" r="r" b="b"/>
              <a:pathLst>
                <a:path w="4621" h="9241" extrusionOk="0">
                  <a:moveTo>
                    <a:pt x="4620" y="0"/>
                  </a:moveTo>
                  <a:lnTo>
                    <a:pt x="4374" y="247"/>
                  </a:lnTo>
                  <a:lnTo>
                    <a:pt x="4147" y="474"/>
                  </a:lnTo>
                  <a:lnTo>
                    <a:pt x="3920" y="682"/>
                  </a:lnTo>
                  <a:lnTo>
                    <a:pt x="3693" y="853"/>
                  </a:lnTo>
                  <a:lnTo>
                    <a:pt x="3484" y="1004"/>
                  </a:lnTo>
                  <a:lnTo>
                    <a:pt x="3276" y="1118"/>
                  </a:lnTo>
                  <a:lnTo>
                    <a:pt x="3068" y="1212"/>
                  </a:lnTo>
                  <a:lnTo>
                    <a:pt x="2878" y="1288"/>
                  </a:lnTo>
                  <a:lnTo>
                    <a:pt x="2670" y="1345"/>
                  </a:lnTo>
                  <a:lnTo>
                    <a:pt x="2500" y="1364"/>
                  </a:lnTo>
                  <a:lnTo>
                    <a:pt x="2310" y="1383"/>
                  </a:lnTo>
                  <a:lnTo>
                    <a:pt x="2140" y="1383"/>
                  </a:lnTo>
                  <a:lnTo>
                    <a:pt x="1970" y="1364"/>
                  </a:lnTo>
                  <a:lnTo>
                    <a:pt x="1818" y="1345"/>
                  </a:lnTo>
                  <a:lnTo>
                    <a:pt x="1667" y="1307"/>
                  </a:lnTo>
                  <a:lnTo>
                    <a:pt x="1515" y="1250"/>
                  </a:lnTo>
                  <a:lnTo>
                    <a:pt x="1250" y="1118"/>
                  </a:lnTo>
                  <a:lnTo>
                    <a:pt x="1004" y="966"/>
                  </a:lnTo>
                  <a:lnTo>
                    <a:pt x="815" y="815"/>
                  </a:lnTo>
                  <a:lnTo>
                    <a:pt x="644" y="663"/>
                  </a:lnTo>
                  <a:lnTo>
                    <a:pt x="512" y="512"/>
                  </a:lnTo>
                  <a:lnTo>
                    <a:pt x="417" y="398"/>
                  </a:lnTo>
                  <a:lnTo>
                    <a:pt x="322" y="285"/>
                  </a:lnTo>
                  <a:lnTo>
                    <a:pt x="284" y="682"/>
                  </a:lnTo>
                  <a:lnTo>
                    <a:pt x="171" y="1761"/>
                  </a:lnTo>
                  <a:lnTo>
                    <a:pt x="114" y="2462"/>
                  </a:lnTo>
                  <a:lnTo>
                    <a:pt x="57" y="3238"/>
                  </a:lnTo>
                  <a:lnTo>
                    <a:pt x="19" y="4090"/>
                  </a:lnTo>
                  <a:lnTo>
                    <a:pt x="0" y="4942"/>
                  </a:lnTo>
                  <a:lnTo>
                    <a:pt x="0" y="5794"/>
                  </a:lnTo>
                  <a:lnTo>
                    <a:pt x="57" y="6609"/>
                  </a:lnTo>
                  <a:lnTo>
                    <a:pt x="95" y="7006"/>
                  </a:lnTo>
                  <a:lnTo>
                    <a:pt x="133" y="7366"/>
                  </a:lnTo>
                  <a:lnTo>
                    <a:pt x="190" y="7726"/>
                  </a:lnTo>
                  <a:lnTo>
                    <a:pt x="265" y="8029"/>
                  </a:lnTo>
                  <a:lnTo>
                    <a:pt x="360" y="8332"/>
                  </a:lnTo>
                  <a:lnTo>
                    <a:pt x="455" y="8578"/>
                  </a:lnTo>
                  <a:lnTo>
                    <a:pt x="587" y="8805"/>
                  </a:lnTo>
                  <a:lnTo>
                    <a:pt x="720" y="8976"/>
                  </a:lnTo>
                  <a:lnTo>
                    <a:pt x="796" y="9051"/>
                  </a:lnTo>
                  <a:lnTo>
                    <a:pt x="871" y="9108"/>
                  </a:lnTo>
                  <a:lnTo>
                    <a:pt x="947" y="9165"/>
                  </a:lnTo>
                  <a:lnTo>
                    <a:pt x="1042" y="9203"/>
                  </a:lnTo>
                  <a:lnTo>
                    <a:pt x="1136" y="9222"/>
                  </a:lnTo>
                  <a:lnTo>
                    <a:pt x="1231" y="9241"/>
                  </a:lnTo>
                  <a:lnTo>
                    <a:pt x="1326" y="9241"/>
                  </a:lnTo>
                  <a:lnTo>
                    <a:pt x="1439" y="9222"/>
                  </a:lnTo>
                  <a:lnTo>
                    <a:pt x="1553" y="9184"/>
                  </a:lnTo>
                  <a:lnTo>
                    <a:pt x="1648" y="9146"/>
                  </a:lnTo>
                  <a:lnTo>
                    <a:pt x="1856" y="9032"/>
                  </a:lnTo>
                  <a:lnTo>
                    <a:pt x="2064" y="8862"/>
                  </a:lnTo>
                  <a:lnTo>
                    <a:pt x="2254" y="8673"/>
                  </a:lnTo>
                  <a:lnTo>
                    <a:pt x="2443" y="8445"/>
                  </a:lnTo>
                  <a:lnTo>
                    <a:pt x="2613" y="8180"/>
                  </a:lnTo>
                  <a:lnTo>
                    <a:pt x="2765" y="7877"/>
                  </a:lnTo>
                  <a:lnTo>
                    <a:pt x="2935" y="7555"/>
                  </a:lnTo>
                  <a:lnTo>
                    <a:pt x="3087" y="7215"/>
                  </a:lnTo>
                  <a:lnTo>
                    <a:pt x="3219" y="6855"/>
                  </a:lnTo>
                  <a:lnTo>
                    <a:pt x="3352" y="6476"/>
                  </a:lnTo>
                  <a:lnTo>
                    <a:pt x="3484" y="6079"/>
                  </a:lnTo>
                  <a:lnTo>
                    <a:pt x="3712" y="5245"/>
                  </a:lnTo>
                  <a:lnTo>
                    <a:pt x="3920" y="4412"/>
                  </a:lnTo>
                  <a:lnTo>
                    <a:pt x="4090" y="3579"/>
                  </a:lnTo>
                  <a:lnTo>
                    <a:pt x="4242" y="2784"/>
                  </a:lnTo>
                  <a:lnTo>
                    <a:pt x="4355" y="2026"/>
                  </a:lnTo>
                  <a:lnTo>
                    <a:pt x="4450" y="1364"/>
                  </a:lnTo>
                  <a:lnTo>
                    <a:pt x="4583" y="36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8"/>
            <p:cNvSpPr/>
            <p:nvPr/>
          </p:nvSpPr>
          <p:spPr>
            <a:xfrm>
              <a:off x="1846450" y="779650"/>
              <a:ext cx="103225" cy="51150"/>
            </a:xfrm>
            <a:custGeom>
              <a:avLst/>
              <a:gdLst/>
              <a:ahLst/>
              <a:cxnLst/>
              <a:rect l="l" t="t" r="r" b="b"/>
              <a:pathLst>
                <a:path w="4129" h="2046" extrusionOk="0">
                  <a:moveTo>
                    <a:pt x="4128" y="0"/>
                  </a:moveTo>
                  <a:lnTo>
                    <a:pt x="3920" y="171"/>
                  </a:lnTo>
                  <a:lnTo>
                    <a:pt x="3712" y="322"/>
                  </a:lnTo>
                  <a:lnTo>
                    <a:pt x="3522" y="455"/>
                  </a:lnTo>
                  <a:lnTo>
                    <a:pt x="3314" y="568"/>
                  </a:lnTo>
                  <a:lnTo>
                    <a:pt x="3125" y="663"/>
                  </a:lnTo>
                  <a:lnTo>
                    <a:pt x="2935" y="739"/>
                  </a:lnTo>
                  <a:lnTo>
                    <a:pt x="2746" y="814"/>
                  </a:lnTo>
                  <a:lnTo>
                    <a:pt x="2576" y="871"/>
                  </a:lnTo>
                  <a:lnTo>
                    <a:pt x="2405" y="890"/>
                  </a:lnTo>
                  <a:lnTo>
                    <a:pt x="2235" y="928"/>
                  </a:lnTo>
                  <a:lnTo>
                    <a:pt x="1913" y="928"/>
                  </a:lnTo>
                  <a:lnTo>
                    <a:pt x="1610" y="909"/>
                  </a:lnTo>
                  <a:lnTo>
                    <a:pt x="1326" y="833"/>
                  </a:lnTo>
                  <a:lnTo>
                    <a:pt x="1080" y="758"/>
                  </a:lnTo>
                  <a:lnTo>
                    <a:pt x="853" y="663"/>
                  </a:lnTo>
                  <a:lnTo>
                    <a:pt x="663" y="549"/>
                  </a:lnTo>
                  <a:lnTo>
                    <a:pt x="493" y="455"/>
                  </a:lnTo>
                  <a:lnTo>
                    <a:pt x="266" y="284"/>
                  </a:lnTo>
                  <a:lnTo>
                    <a:pt x="190" y="209"/>
                  </a:lnTo>
                  <a:lnTo>
                    <a:pt x="1" y="2045"/>
                  </a:lnTo>
                  <a:lnTo>
                    <a:pt x="3806" y="1742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8"/>
            <p:cNvSpPr/>
            <p:nvPr/>
          </p:nvSpPr>
          <p:spPr>
            <a:xfrm>
              <a:off x="1851650" y="917875"/>
              <a:ext cx="50200" cy="71500"/>
            </a:xfrm>
            <a:custGeom>
              <a:avLst/>
              <a:gdLst/>
              <a:ahLst/>
              <a:cxnLst/>
              <a:rect l="l" t="t" r="r" b="b"/>
              <a:pathLst>
                <a:path w="2008" h="2860" extrusionOk="0">
                  <a:moveTo>
                    <a:pt x="1061" y="0"/>
                  </a:moveTo>
                  <a:lnTo>
                    <a:pt x="967" y="19"/>
                  </a:lnTo>
                  <a:lnTo>
                    <a:pt x="872" y="57"/>
                  </a:lnTo>
                  <a:lnTo>
                    <a:pt x="777" y="95"/>
                  </a:lnTo>
                  <a:lnTo>
                    <a:pt x="682" y="152"/>
                  </a:lnTo>
                  <a:lnTo>
                    <a:pt x="512" y="303"/>
                  </a:lnTo>
                  <a:lnTo>
                    <a:pt x="342" y="492"/>
                  </a:lnTo>
                  <a:lnTo>
                    <a:pt x="209" y="701"/>
                  </a:lnTo>
                  <a:lnTo>
                    <a:pt x="114" y="966"/>
                  </a:lnTo>
                  <a:lnTo>
                    <a:pt x="39" y="1250"/>
                  </a:lnTo>
                  <a:lnTo>
                    <a:pt x="1" y="1534"/>
                  </a:lnTo>
                  <a:lnTo>
                    <a:pt x="1" y="1818"/>
                  </a:lnTo>
                  <a:lnTo>
                    <a:pt x="58" y="2064"/>
                  </a:lnTo>
                  <a:lnTo>
                    <a:pt x="133" y="2291"/>
                  </a:lnTo>
                  <a:lnTo>
                    <a:pt x="247" y="2500"/>
                  </a:lnTo>
                  <a:lnTo>
                    <a:pt x="304" y="2594"/>
                  </a:lnTo>
                  <a:lnTo>
                    <a:pt x="380" y="2670"/>
                  </a:lnTo>
                  <a:lnTo>
                    <a:pt x="455" y="2727"/>
                  </a:lnTo>
                  <a:lnTo>
                    <a:pt x="550" y="2784"/>
                  </a:lnTo>
                  <a:lnTo>
                    <a:pt x="645" y="2821"/>
                  </a:lnTo>
                  <a:lnTo>
                    <a:pt x="739" y="2840"/>
                  </a:lnTo>
                  <a:lnTo>
                    <a:pt x="834" y="2859"/>
                  </a:lnTo>
                  <a:lnTo>
                    <a:pt x="929" y="2859"/>
                  </a:lnTo>
                  <a:lnTo>
                    <a:pt x="1042" y="2840"/>
                  </a:lnTo>
                  <a:lnTo>
                    <a:pt x="1137" y="2803"/>
                  </a:lnTo>
                  <a:lnTo>
                    <a:pt x="1232" y="2765"/>
                  </a:lnTo>
                  <a:lnTo>
                    <a:pt x="1326" y="2708"/>
                  </a:lnTo>
                  <a:lnTo>
                    <a:pt x="1497" y="2556"/>
                  </a:lnTo>
                  <a:lnTo>
                    <a:pt x="1648" y="2367"/>
                  </a:lnTo>
                  <a:lnTo>
                    <a:pt x="1800" y="2140"/>
                  </a:lnTo>
                  <a:lnTo>
                    <a:pt x="1894" y="1894"/>
                  </a:lnTo>
                  <a:lnTo>
                    <a:pt x="1970" y="1610"/>
                  </a:lnTo>
                  <a:lnTo>
                    <a:pt x="2008" y="1326"/>
                  </a:lnTo>
                  <a:lnTo>
                    <a:pt x="1989" y="1042"/>
                  </a:lnTo>
                  <a:lnTo>
                    <a:pt x="1951" y="777"/>
                  </a:lnTo>
                  <a:lnTo>
                    <a:pt x="1875" y="549"/>
                  </a:lnTo>
                  <a:lnTo>
                    <a:pt x="1762" y="360"/>
                  </a:lnTo>
                  <a:lnTo>
                    <a:pt x="1686" y="265"/>
                  </a:lnTo>
                  <a:lnTo>
                    <a:pt x="1629" y="190"/>
                  </a:lnTo>
                  <a:lnTo>
                    <a:pt x="1535" y="133"/>
                  </a:lnTo>
                  <a:lnTo>
                    <a:pt x="1459" y="76"/>
                  </a:lnTo>
                  <a:lnTo>
                    <a:pt x="1364" y="38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8"/>
            <p:cNvSpPr/>
            <p:nvPr/>
          </p:nvSpPr>
          <p:spPr>
            <a:xfrm>
              <a:off x="1297350" y="970400"/>
              <a:ext cx="1015875" cy="531150"/>
            </a:xfrm>
            <a:custGeom>
              <a:avLst/>
              <a:gdLst/>
              <a:ahLst/>
              <a:cxnLst/>
              <a:rect l="l" t="t" r="r" b="b"/>
              <a:pathLst>
                <a:path w="40635" h="21246" extrusionOk="0">
                  <a:moveTo>
                    <a:pt x="4639" y="1"/>
                  </a:moveTo>
                  <a:lnTo>
                    <a:pt x="0" y="12346"/>
                  </a:lnTo>
                  <a:lnTo>
                    <a:pt x="758" y="12971"/>
                  </a:lnTo>
                  <a:lnTo>
                    <a:pt x="1515" y="13577"/>
                  </a:lnTo>
                  <a:lnTo>
                    <a:pt x="2291" y="14126"/>
                  </a:lnTo>
                  <a:lnTo>
                    <a:pt x="3068" y="14675"/>
                  </a:lnTo>
                  <a:lnTo>
                    <a:pt x="3863" y="15187"/>
                  </a:lnTo>
                  <a:lnTo>
                    <a:pt x="4677" y="15679"/>
                  </a:lnTo>
                  <a:lnTo>
                    <a:pt x="5491" y="16133"/>
                  </a:lnTo>
                  <a:lnTo>
                    <a:pt x="6306" y="16569"/>
                  </a:lnTo>
                  <a:lnTo>
                    <a:pt x="7139" y="16985"/>
                  </a:lnTo>
                  <a:lnTo>
                    <a:pt x="7972" y="17364"/>
                  </a:lnTo>
                  <a:lnTo>
                    <a:pt x="8805" y="17743"/>
                  </a:lnTo>
                  <a:lnTo>
                    <a:pt x="9657" y="18084"/>
                  </a:lnTo>
                  <a:lnTo>
                    <a:pt x="10490" y="18405"/>
                  </a:lnTo>
                  <a:lnTo>
                    <a:pt x="11342" y="18708"/>
                  </a:lnTo>
                  <a:lnTo>
                    <a:pt x="12194" y="18992"/>
                  </a:lnTo>
                  <a:lnTo>
                    <a:pt x="13046" y="19257"/>
                  </a:lnTo>
                  <a:lnTo>
                    <a:pt x="13898" y="19504"/>
                  </a:lnTo>
                  <a:lnTo>
                    <a:pt x="14750" y="19712"/>
                  </a:lnTo>
                  <a:lnTo>
                    <a:pt x="15603" y="19920"/>
                  </a:lnTo>
                  <a:lnTo>
                    <a:pt x="16455" y="20110"/>
                  </a:lnTo>
                  <a:lnTo>
                    <a:pt x="17307" y="20280"/>
                  </a:lnTo>
                  <a:lnTo>
                    <a:pt x="18159" y="20450"/>
                  </a:lnTo>
                  <a:lnTo>
                    <a:pt x="18992" y="20583"/>
                  </a:lnTo>
                  <a:lnTo>
                    <a:pt x="19844" y="20697"/>
                  </a:lnTo>
                  <a:lnTo>
                    <a:pt x="20677" y="20810"/>
                  </a:lnTo>
                  <a:lnTo>
                    <a:pt x="21491" y="20905"/>
                  </a:lnTo>
                  <a:lnTo>
                    <a:pt x="22305" y="20999"/>
                  </a:lnTo>
                  <a:lnTo>
                    <a:pt x="23120" y="21056"/>
                  </a:lnTo>
                  <a:lnTo>
                    <a:pt x="24710" y="21170"/>
                  </a:lnTo>
                  <a:lnTo>
                    <a:pt x="26282" y="21227"/>
                  </a:lnTo>
                  <a:lnTo>
                    <a:pt x="27778" y="21246"/>
                  </a:lnTo>
                  <a:lnTo>
                    <a:pt x="29235" y="21227"/>
                  </a:lnTo>
                  <a:lnTo>
                    <a:pt x="30637" y="21170"/>
                  </a:lnTo>
                  <a:lnTo>
                    <a:pt x="31962" y="21113"/>
                  </a:lnTo>
                  <a:lnTo>
                    <a:pt x="33231" y="21018"/>
                  </a:lnTo>
                  <a:lnTo>
                    <a:pt x="34405" y="20905"/>
                  </a:lnTo>
                  <a:lnTo>
                    <a:pt x="35503" y="20791"/>
                  </a:lnTo>
                  <a:lnTo>
                    <a:pt x="36525" y="20659"/>
                  </a:lnTo>
                  <a:lnTo>
                    <a:pt x="37434" y="20526"/>
                  </a:lnTo>
                  <a:lnTo>
                    <a:pt x="38248" y="20394"/>
                  </a:lnTo>
                  <a:lnTo>
                    <a:pt x="39536" y="20166"/>
                  </a:lnTo>
                  <a:lnTo>
                    <a:pt x="40350" y="19996"/>
                  </a:lnTo>
                  <a:lnTo>
                    <a:pt x="40634" y="19939"/>
                  </a:lnTo>
                  <a:lnTo>
                    <a:pt x="40237" y="5625"/>
                  </a:lnTo>
                  <a:lnTo>
                    <a:pt x="46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8"/>
            <p:cNvSpPr/>
            <p:nvPr/>
          </p:nvSpPr>
          <p:spPr>
            <a:xfrm>
              <a:off x="1297350" y="970400"/>
              <a:ext cx="1015875" cy="531150"/>
            </a:xfrm>
            <a:custGeom>
              <a:avLst/>
              <a:gdLst/>
              <a:ahLst/>
              <a:cxnLst/>
              <a:rect l="l" t="t" r="r" b="b"/>
              <a:pathLst>
                <a:path w="40635" h="21246" fill="none" extrusionOk="0">
                  <a:moveTo>
                    <a:pt x="4639" y="1"/>
                  </a:moveTo>
                  <a:lnTo>
                    <a:pt x="40237" y="5625"/>
                  </a:lnTo>
                  <a:lnTo>
                    <a:pt x="40634" y="19939"/>
                  </a:lnTo>
                  <a:lnTo>
                    <a:pt x="40634" y="19939"/>
                  </a:lnTo>
                  <a:lnTo>
                    <a:pt x="40350" y="19996"/>
                  </a:lnTo>
                  <a:lnTo>
                    <a:pt x="39536" y="20166"/>
                  </a:lnTo>
                  <a:lnTo>
                    <a:pt x="38248" y="20394"/>
                  </a:lnTo>
                  <a:lnTo>
                    <a:pt x="37434" y="20526"/>
                  </a:lnTo>
                  <a:lnTo>
                    <a:pt x="36525" y="20659"/>
                  </a:lnTo>
                  <a:lnTo>
                    <a:pt x="35503" y="20791"/>
                  </a:lnTo>
                  <a:lnTo>
                    <a:pt x="34405" y="20905"/>
                  </a:lnTo>
                  <a:lnTo>
                    <a:pt x="33231" y="21018"/>
                  </a:lnTo>
                  <a:lnTo>
                    <a:pt x="31962" y="21113"/>
                  </a:lnTo>
                  <a:lnTo>
                    <a:pt x="30637" y="21170"/>
                  </a:lnTo>
                  <a:lnTo>
                    <a:pt x="29235" y="21227"/>
                  </a:lnTo>
                  <a:lnTo>
                    <a:pt x="27778" y="21246"/>
                  </a:lnTo>
                  <a:lnTo>
                    <a:pt x="26282" y="21227"/>
                  </a:lnTo>
                  <a:lnTo>
                    <a:pt x="24710" y="21170"/>
                  </a:lnTo>
                  <a:lnTo>
                    <a:pt x="23120" y="21056"/>
                  </a:lnTo>
                  <a:lnTo>
                    <a:pt x="22305" y="20999"/>
                  </a:lnTo>
                  <a:lnTo>
                    <a:pt x="21491" y="20905"/>
                  </a:lnTo>
                  <a:lnTo>
                    <a:pt x="20677" y="20810"/>
                  </a:lnTo>
                  <a:lnTo>
                    <a:pt x="19844" y="20697"/>
                  </a:lnTo>
                  <a:lnTo>
                    <a:pt x="18992" y="20583"/>
                  </a:lnTo>
                  <a:lnTo>
                    <a:pt x="18159" y="20450"/>
                  </a:lnTo>
                  <a:lnTo>
                    <a:pt x="17307" y="20280"/>
                  </a:lnTo>
                  <a:lnTo>
                    <a:pt x="16455" y="20110"/>
                  </a:lnTo>
                  <a:lnTo>
                    <a:pt x="15603" y="19920"/>
                  </a:lnTo>
                  <a:lnTo>
                    <a:pt x="14750" y="19712"/>
                  </a:lnTo>
                  <a:lnTo>
                    <a:pt x="13898" y="19504"/>
                  </a:lnTo>
                  <a:lnTo>
                    <a:pt x="13046" y="19257"/>
                  </a:lnTo>
                  <a:lnTo>
                    <a:pt x="12194" y="18992"/>
                  </a:lnTo>
                  <a:lnTo>
                    <a:pt x="11342" y="18708"/>
                  </a:lnTo>
                  <a:lnTo>
                    <a:pt x="10490" y="18405"/>
                  </a:lnTo>
                  <a:lnTo>
                    <a:pt x="9657" y="18084"/>
                  </a:lnTo>
                  <a:lnTo>
                    <a:pt x="8805" y="17743"/>
                  </a:lnTo>
                  <a:lnTo>
                    <a:pt x="7972" y="17364"/>
                  </a:lnTo>
                  <a:lnTo>
                    <a:pt x="7139" y="16985"/>
                  </a:lnTo>
                  <a:lnTo>
                    <a:pt x="6306" y="16569"/>
                  </a:lnTo>
                  <a:lnTo>
                    <a:pt x="5491" y="16133"/>
                  </a:lnTo>
                  <a:lnTo>
                    <a:pt x="4677" y="15679"/>
                  </a:lnTo>
                  <a:lnTo>
                    <a:pt x="3863" y="15187"/>
                  </a:lnTo>
                  <a:lnTo>
                    <a:pt x="3068" y="14675"/>
                  </a:lnTo>
                  <a:lnTo>
                    <a:pt x="2291" y="14126"/>
                  </a:lnTo>
                  <a:lnTo>
                    <a:pt x="1515" y="13577"/>
                  </a:lnTo>
                  <a:lnTo>
                    <a:pt x="758" y="12971"/>
                  </a:lnTo>
                  <a:lnTo>
                    <a:pt x="0" y="12346"/>
                  </a:lnTo>
                  <a:lnTo>
                    <a:pt x="46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8"/>
            <p:cNvSpPr/>
            <p:nvPr/>
          </p:nvSpPr>
          <p:spPr>
            <a:xfrm>
              <a:off x="1429900" y="1000225"/>
              <a:ext cx="755975" cy="211625"/>
            </a:xfrm>
            <a:custGeom>
              <a:avLst/>
              <a:gdLst/>
              <a:ahLst/>
              <a:cxnLst/>
              <a:rect l="l" t="t" r="r" b="b"/>
              <a:pathLst>
                <a:path w="30239" h="8465" extrusionOk="0">
                  <a:moveTo>
                    <a:pt x="473" y="1"/>
                  </a:moveTo>
                  <a:lnTo>
                    <a:pt x="341" y="20"/>
                  </a:lnTo>
                  <a:lnTo>
                    <a:pt x="208" y="39"/>
                  </a:lnTo>
                  <a:lnTo>
                    <a:pt x="95" y="77"/>
                  </a:lnTo>
                  <a:lnTo>
                    <a:pt x="19" y="133"/>
                  </a:lnTo>
                  <a:lnTo>
                    <a:pt x="0" y="171"/>
                  </a:lnTo>
                  <a:lnTo>
                    <a:pt x="0" y="209"/>
                  </a:lnTo>
                  <a:lnTo>
                    <a:pt x="57" y="417"/>
                  </a:lnTo>
                  <a:lnTo>
                    <a:pt x="114" y="607"/>
                  </a:lnTo>
                  <a:lnTo>
                    <a:pt x="189" y="796"/>
                  </a:lnTo>
                  <a:lnTo>
                    <a:pt x="265" y="985"/>
                  </a:lnTo>
                  <a:lnTo>
                    <a:pt x="473" y="1364"/>
                  </a:lnTo>
                  <a:lnTo>
                    <a:pt x="720" y="1705"/>
                  </a:lnTo>
                  <a:lnTo>
                    <a:pt x="1004" y="2046"/>
                  </a:lnTo>
                  <a:lnTo>
                    <a:pt x="1307" y="2349"/>
                  </a:lnTo>
                  <a:lnTo>
                    <a:pt x="1628" y="2652"/>
                  </a:lnTo>
                  <a:lnTo>
                    <a:pt x="1988" y="2936"/>
                  </a:lnTo>
                  <a:lnTo>
                    <a:pt x="2348" y="3201"/>
                  </a:lnTo>
                  <a:lnTo>
                    <a:pt x="2727" y="3466"/>
                  </a:lnTo>
                  <a:lnTo>
                    <a:pt x="3124" y="3712"/>
                  </a:lnTo>
                  <a:lnTo>
                    <a:pt x="3503" y="3939"/>
                  </a:lnTo>
                  <a:lnTo>
                    <a:pt x="4260" y="4337"/>
                  </a:lnTo>
                  <a:lnTo>
                    <a:pt x="4980" y="4697"/>
                  </a:lnTo>
                  <a:lnTo>
                    <a:pt x="5889" y="5132"/>
                  </a:lnTo>
                  <a:lnTo>
                    <a:pt x="6817" y="5549"/>
                  </a:lnTo>
                  <a:lnTo>
                    <a:pt x="7763" y="5927"/>
                  </a:lnTo>
                  <a:lnTo>
                    <a:pt x="8710" y="6287"/>
                  </a:lnTo>
                  <a:lnTo>
                    <a:pt x="9676" y="6609"/>
                  </a:lnTo>
                  <a:lnTo>
                    <a:pt x="10641" y="6912"/>
                  </a:lnTo>
                  <a:lnTo>
                    <a:pt x="11607" y="7196"/>
                  </a:lnTo>
                  <a:lnTo>
                    <a:pt x="12592" y="7442"/>
                  </a:lnTo>
                  <a:lnTo>
                    <a:pt x="13671" y="7688"/>
                  </a:lnTo>
                  <a:lnTo>
                    <a:pt x="14731" y="7897"/>
                  </a:lnTo>
                  <a:lnTo>
                    <a:pt x="15829" y="8067"/>
                  </a:lnTo>
                  <a:lnTo>
                    <a:pt x="16909" y="8200"/>
                  </a:lnTo>
                  <a:lnTo>
                    <a:pt x="18007" y="8313"/>
                  </a:lnTo>
                  <a:lnTo>
                    <a:pt x="19086" y="8389"/>
                  </a:lnTo>
                  <a:lnTo>
                    <a:pt x="20184" y="8446"/>
                  </a:lnTo>
                  <a:lnTo>
                    <a:pt x="21283" y="8465"/>
                  </a:lnTo>
                  <a:lnTo>
                    <a:pt x="22381" y="8446"/>
                  </a:lnTo>
                  <a:lnTo>
                    <a:pt x="23479" y="8408"/>
                  </a:lnTo>
                  <a:lnTo>
                    <a:pt x="24577" y="8332"/>
                  </a:lnTo>
                  <a:lnTo>
                    <a:pt x="25675" y="8237"/>
                  </a:lnTo>
                  <a:lnTo>
                    <a:pt x="26774" y="8105"/>
                  </a:lnTo>
                  <a:lnTo>
                    <a:pt x="27853" y="7953"/>
                  </a:lnTo>
                  <a:lnTo>
                    <a:pt x="28932" y="7764"/>
                  </a:lnTo>
                  <a:lnTo>
                    <a:pt x="30011" y="7556"/>
                  </a:lnTo>
                  <a:lnTo>
                    <a:pt x="30144" y="7518"/>
                  </a:lnTo>
                  <a:lnTo>
                    <a:pt x="30201" y="7480"/>
                  </a:lnTo>
                  <a:lnTo>
                    <a:pt x="30220" y="7461"/>
                  </a:lnTo>
                  <a:lnTo>
                    <a:pt x="30239" y="7423"/>
                  </a:lnTo>
                  <a:lnTo>
                    <a:pt x="30239" y="7404"/>
                  </a:lnTo>
                  <a:lnTo>
                    <a:pt x="30201" y="7347"/>
                  </a:lnTo>
                  <a:lnTo>
                    <a:pt x="30125" y="7291"/>
                  </a:lnTo>
                  <a:lnTo>
                    <a:pt x="30030" y="7272"/>
                  </a:lnTo>
                  <a:lnTo>
                    <a:pt x="29917" y="7253"/>
                  </a:lnTo>
                  <a:lnTo>
                    <a:pt x="29784" y="7253"/>
                  </a:lnTo>
                  <a:lnTo>
                    <a:pt x="28762" y="7461"/>
                  </a:lnTo>
                  <a:lnTo>
                    <a:pt x="27739" y="7631"/>
                  </a:lnTo>
                  <a:lnTo>
                    <a:pt x="26717" y="7783"/>
                  </a:lnTo>
                  <a:lnTo>
                    <a:pt x="25694" y="7897"/>
                  </a:lnTo>
                  <a:lnTo>
                    <a:pt x="24653" y="7991"/>
                  </a:lnTo>
                  <a:lnTo>
                    <a:pt x="23631" y="8067"/>
                  </a:lnTo>
                  <a:lnTo>
                    <a:pt x="22608" y="8105"/>
                  </a:lnTo>
                  <a:lnTo>
                    <a:pt x="20544" y="8105"/>
                  </a:lnTo>
                  <a:lnTo>
                    <a:pt x="19503" y="8048"/>
                  </a:lnTo>
                  <a:lnTo>
                    <a:pt x="18480" y="7991"/>
                  </a:lnTo>
                  <a:lnTo>
                    <a:pt x="17439" y="7897"/>
                  </a:lnTo>
                  <a:lnTo>
                    <a:pt x="16416" y="7764"/>
                  </a:lnTo>
                  <a:lnTo>
                    <a:pt x="15394" y="7613"/>
                  </a:lnTo>
                  <a:lnTo>
                    <a:pt x="14371" y="7442"/>
                  </a:lnTo>
                  <a:lnTo>
                    <a:pt x="13349" y="7234"/>
                  </a:lnTo>
                  <a:lnTo>
                    <a:pt x="12402" y="7007"/>
                  </a:lnTo>
                  <a:lnTo>
                    <a:pt x="11437" y="6742"/>
                  </a:lnTo>
                  <a:lnTo>
                    <a:pt x="10509" y="6458"/>
                  </a:lnTo>
                  <a:lnTo>
                    <a:pt x="9562" y="6136"/>
                  </a:lnTo>
                  <a:lnTo>
                    <a:pt x="8634" y="5795"/>
                  </a:lnTo>
                  <a:lnTo>
                    <a:pt x="7725" y="5435"/>
                  </a:lnTo>
                  <a:lnTo>
                    <a:pt x="6817" y="5056"/>
                  </a:lnTo>
                  <a:lnTo>
                    <a:pt x="5927" y="4640"/>
                  </a:lnTo>
                  <a:lnTo>
                    <a:pt x="5188" y="4299"/>
                  </a:lnTo>
                  <a:lnTo>
                    <a:pt x="4393" y="3882"/>
                  </a:lnTo>
                  <a:lnTo>
                    <a:pt x="3995" y="3674"/>
                  </a:lnTo>
                  <a:lnTo>
                    <a:pt x="3598" y="3428"/>
                  </a:lnTo>
                  <a:lnTo>
                    <a:pt x="3200" y="3163"/>
                  </a:lnTo>
                  <a:lnTo>
                    <a:pt x="2821" y="2898"/>
                  </a:lnTo>
                  <a:lnTo>
                    <a:pt x="2443" y="2614"/>
                  </a:lnTo>
                  <a:lnTo>
                    <a:pt x="2102" y="2311"/>
                  </a:lnTo>
                  <a:lnTo>
                    <a:pt x="1780" y="1989"/>
                  </a:lnTo>
                  <a:lnTo>
                    <a:pt x="1496" y="1667"/>
                  </a:lnTo>
                  <a:lnTo>
                    <a:pt x="1231" y="1307"/>
                  </a:lnTo>
                  <a:lnTo>
                    <a:pt x="1117" y="1118"/>
                  </a:lnTo>
                  <a:lnTo>
                    <a:pt x="1023" y="948"/>
                  </a:lnTo>
                  <a:lnTo>
                    <a:pt x="928" y="758"/>
                  </a:lnTo>
                  <a:lnTo>
                    <a:pt x="852" y="550"/>
                  </a:lnTo>
                  <a:lnTo>
                    <a:pt x="795" y="361"/>
                  </a:lnTo>
                  <a:lnTo>
                    <a:pt x="739" y="152"/>
                  </a:lnTo>
                  <a:lnTo>
                    <a:pt x="739" y="114"/>
                  </a:lnTo>
                  <a:lnTo>
                    <a:pt x="701" y="77"/>
                  </a:lnTo>
                  <a:lnTo>
                    <a:pt x="606" y="39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8"/>
            <p:cNvSpPr/>
            <p:nvPr/>
          </p:nvSpPr>
          <p:spPr>
            <a:xfrm>
              <a:off x="1585625" y="1030050"/>
              <a:ext cx="488075" cy="128300"/>
            </a:xfrm>
            <a:custGeom>
              <a:avLst/>
              <a:gdLst/>
              <a:ahLst/>
              <a:cxnLst/>
              <a:rect l="l" t="t" r="r" b="b"/>
              <a:pathLst>
                <a:path w="19523" h="5132" extrusionOk="0">
                  <a:moveTo>
                    <a:pt x="228" y="1"/>
                  </a:moveTo>
                  <a:lnTo>
                    <a:pt x="114" y="39"/>
                  </a:lnTo>
                  <a:lnTo>
                    <a:pt x="38" y="76"/>
                  </a:lnTo>
                  <a:lnTo>
                    <a:pt x="20" y="114"/>
                  </a:lnTo>
                  <a:lnTo>
                    <a:pt x="1" y="133"/>
                  </a:lnTo>
                  <a:lnTo>
                    <a:pt x="20" y="379"/>
                  </a:lnTo>
                  <a:lnTo>
                    <a:pt x="76" y="626"/>
                  </a:lnTo>
                  <a:lnTo>
                    <a:pt x="152" y="853"/>
                  </a:lnTo>
                  <a:lnTo>
                    <a:pt x="247" y="1080"/>
                  </a:lnTo>
                  <a:lnTo>
                    <a:pt x="379" y="1288"/>
                  </a:lnTo>
                  <a:lnTo>
                    <a:pt x="531" y="1478"/>
                  </a:lnTo>
                  <a:lnTo>
                    <a:pt x="701" y="1667"/>
                  </a:lnTo>
                  <a:lnTo>
                    <a:pt x="872" y="1856"/>
                  </a:lnTo>
                  <a:lnTo>
                    <a:pt x="1080" y="2027"/>
                  </a:lnTo>
                  <a:lnTo>
                    <a:pt x="1269" y="2197"/>
                  </a:lnTo>
                  <a:lnTo>
                    <a:pt x="1705" y="2500"/>
                  </a:lnTo>
                  <a:lnTo>
                    <a:pt x="2140" y="2765"/>
                  </a:lnTo>
                  <a:lnTo>
                    <a:pt x="2538" y="2992"/>
                  </a:lnTo>
                  <a:lnTo>
                    <a:pt x="3125" y="3295"/>
                  </a:lnTo>
                  <a:lnTo>
                    <a:pt x="3750" y="3560"/>
                  </a:lnTo>
                  <a:lnTo>
                    <a:pt x="4374" y="3807"/>
                  </a:lnTo>
                  <a:lnTo>
                    <a:pt x="5018" y="4015"/>
                  </a:lnTo>
                  <a:lnTo>
                    <a:pt x="5662" y="4204"/>
                  </a:lnTo>
                  <a:lnTo>
                    <a:pt x="6306" y="4375"/>
                  </a:lnTo>
                  <a:lnTo>
                    <a:pt x="6969" y="4526"/>
                  </a:lnTo>
                  <a:lnTo>
                    <a:pt x="7612" y="4659"/>
                  </a:lnTo>
                  <a:lnTo>
                    <a:pt x="8332" y="4791"/>
                  </a:lnTo>
                  <a:lnTo>
                    <a:pt x="9070" y="4886"/>
                  </a:lnTo>
                  <a:lnTo>
                    <a:pt x="9790" y="4981"/>
                  </a:lnTo>
                  <a:lnTo>
                    <a:pt x="10528" y="5056"/>
                  </a:lnTo>
                  <a:lnTo>
                    <a:pt x="11267" y="5094"/>
                  </a:lnTo>
                  <a:lnTo>
                    <a:pt x="12005" y="5132"/>
                  </a:lnTo>
                  <a:lnTo>
                    <a:pt x="12763" y="5132"/>
                  </a:lnTo>
                  <a:lnTo>
                    <a:pt x="13501" y="5113"/>
                  </a:lnTo>
                  <a:lnTo>
                    <a:pt x="14239" y="5094"/>
                  </a:lnTo>
                  <a:lnTo>
                    <a:pt x="14978" y="5056"/>
                  </a:lnTo>
                  <a:lnTo>
                    <a:pt x="15716" y="4981"/>
                  </a:lnTo>
                  <a:lnTo>
                    <a:pt x="16455" y="4905"/>
                  </a:lnTo>
                  <a:lnTo>
                    <a:pt x="17193" y="4810"/>
                  </a:lnTo>
                  <a:lnTo>
                    <a:pt x="17913" y="4697"/>
                  </a:lnTo>
                  <a:lnTo>
                    <a:pt x="18651" y="4583"/>
                  </a:lnTo>
                  <a:lnTo>
                    <a:pt x="19371" y="4431"/>
                  </a:lnTo>
                  <a:lnTo>
                    <a:pt x="19484" y="4412"/>
                  </a:lnTo>
                  <a:lnTo>
                    <a:pt x="19522" y="4394"/>
                  </a:lnTo>
                  <a:lnTo>
                    <a:pt x="19522" y="4375"/>
                  </a:lnTo>
                  <a:lnTo>
                    <a:pt x="19484" y="4337"/>
                  </a:lnTo>
                  <a:lnTo>
                    <a:pt x="19409" y="4318"/>
                  </a:lnTo>
                  <a:lnTo>
                    <a:pt x="19181" y="4299"/>
                  </a:lnTo>
                  <a:lnTo>
                    <a:pt x="18973" y="4299"/>
                  </a:lnTo>
                  <a:lnTo>
                    <a:pt x="18291" y="4431"/>
                  </a:lnTo>
                  <a:lnTo>
                    <a:pt x="17591" y="4545"/>
                  </a:lnTo>
                  <a:lnTo>
                    <a:pt x="16890" y="4640"/>
                  </a:lnTo>
                  <a:lnTo>
                    <a:pt x="16171" y="4734"/>
                  </a:lnTo>
                  <a:lnTo>
                    <a:pt x="15470" y="4791"/>
                  </a:lnTo>
                  <a:lnTo>
                    <a:pt x="14770" y="4848"/>
                  </a:lnTo>
                  <a:lnTo>
                    <a:pt x="14069" y="4886"/>
                  </a:lnTo>
                  <a:lnTo>
                    <a:pt x="13349" y="4905"/>
                  </a:lnTo>
                  <a:lnTo>
                    <a:pt x="12649" y="4905"/>
                  </a:lnTo>
                  <a:lnTo>
                    <a:pt x="11948" y="4886"/>
                  </a:lnTo>
                  <a:lnTo>
                    <a:pt x="11229" y="4848"/>
                  </a:lnTo>
                  <a:lnTo>
                    <a:pt x="10528" y="4791"/>
                  </a:lnTo>
                  <a:lnTo>
                    <a:pt x="9828" y="4715"/>
                  </a:lnTo>
                  <a:lnTo>
                    <a:pt x="9127" y="4621"/>
                  </a:lnTo>
                  <a:lnTo>
                    <a:pt x="8426" y="4526"/>
                  </a:lnTo>
                  <a:lnTo>
                    <a:pt x="7726" y="4394"/>
                  </a:lnTo>
                  <a:lnTo>
                    <a:pt x="7120" y="4261"/>
                  </a:lnTo>
                  <a:lnTo>
                    <a:pt x="6514" y="4110"/>
                  </a:lnTo>
                  <a:lnTo>
                    <a:pt x="5908" y="3939"/>
                  </a:lnTo>
                  <a:lnTo>
                    <a:pt x="5321" y="3750"/>
                  </a:lnTo>
                  <a:lnTo>
                    <a:pt x="4734" y="3541"/>
                  </a:lnTo>
                  <a:lnTo>
                    <a:pt x="4147" y="3314"/>
                  </a:lnTo>
                  <a:lnTo>
                    <a:pt x="3598" y="3049"/>
                  </a:lnTo>
                  <a:lnTo>
                    <a:pt x="3049" y="2765"/>
                  </a:lnTo>
                  <a:lnTo>
                    <a:pt x="2670" y="2557"/>
                  </a:lnTo>
                  <a:lnTo>
                    <a:pt x="2273" y="2292"/>
                  </a:lnTo>
                  <a:lnTo>
                    <a:pt x="1894" y="2008"/>
                  </a:lnTo>
                  <a:lnTo>
                    <a:pt x="1705" y="1856"/>
                  </a:lnTo>
                  <a:lnTo>
                    <a:pt x="1534" y="1686"/>
                  </a:lnTo>
                  <a:lnTo>
                    <a:pt x="1364" y="1515"/>
                  </a:lnTo>
                  <a:lnTo>
                    <a:pt x="1212" y="1326"/>
                  </a:lnTo>
                  <a:lnTo>
                    <a:pt x="1080" y="1137"/>
                  </a:lnTo>
                  <a:lnTo>
                    <a:pt x="966" y="947"/>
                  </a:lnTo>
                  <a:lnTo>
                    <a:pt x="872" y="739"/>
                  </a:lnTo>
                  <a:lnTo>
                    <a:pt x="796" y="531"/>
                  </a:lnTo>
                  <a:lnTo>
                    <a:pt x="758" y="304"/>
                  </a:lnTo>
                  <a:lnTo>
                    <a:pt x="739" y="76"/>
                  </a:lnTo>
                  <a:lnTo>
                    <a:pt x="739" y="58"/>
                  </a:lnTo>
                  <a:lnTo>
                    <a:pt x="720" y="39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8"/>
            <p:cNvSpPr/>
            <p:nvPr/>
          </p:nvSpPr>
          <p:spPr>
            <a:xfrm>
              <a:off x="1719125" y="1066025"/>
              <a:ext cx="224400" cy="54475"/>
            </a:xfrm>
            <a:custGeom>
              <a:avLst/>
              <a:gdLst/>
              <a:ahLst/>
              <a:cxnLst/>
              <a:rect l="l" t="t" r="r" b="b"/>
              <a:pathLst>
                <a:path w="8976" h="2179" extrusionOk="0">
                  <a:moveTo>
                    <a:pt x="189" y="1"/>
                  </a:moveTo>
                  <a:lnTo>
                    <a:pt x="114" y="20"/>
                  </a:lnTo>
                  <a:lnTo>
                    <a:pt x="57" y="58"/>
                  </a:lnTo>
                  <a:lnTo>
                    <a:pt x="19" y="95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57" y="228"/>
                  </a:lnTo>
                  <a:lnTo>
                    <a:pt x="511" y="493"/>
                  </a:lnTo>
                  <a:lnTo>
                    <a:pt x="985" y="758"/>
                  </a:lnTo>
                  <a:lnTo>
                    <a:pt x="1458" y="985"/>
                  </a:lnTo>
                  <a:lnTo>
                    <a:pt x="1950" y="1213"/>
                  </a:lnTo>
                  <a:lnTo>
                    <a:pt x="2462" y="1402"/>
                  </a:lnTo>
                  <a:lnTo>
                    <a:pt x="2954" y="1591"/>
                  </a:lnTo>
                  <a:lnTo>
                    <a:pt x="3465" y="1743"/>
                  </a:lnTo>
                  <a:lnTo>
                    <a:pt x="3995" y="1875"/>
                  </a:lnTo>
                  <a:lnTo>
                    <a:pt x="4526" y="1989"/>
                  </a:lnTo>
                  <a:lnTo>
                    <a:pt x="5037" y="2084"/>
                  </a:lnTo>
                  <a:lnTo>
                    <a:pt x="5567" y="2140"/>
                  </a:lnTo>
                  <a:lnTo>
                    <a:pt x="6116" y="2178"/>
                  </a:lnTo>
                  <a:lnTo>
                    <a:pt x="6646" y="2178"/>
                  </a:lnTo>
                  <a:lnTo>
                    <a:pt x="7176" y="2140"/>
                  </a:lnTo>
                  <a:lnTo>
                    <a:pt x="7707" y="2084"/>
                  </a:lnTo>
                  <a:lnTo>
                    <a:pt x="8237" y="1989"/>
                  </a:lnTo>
                  <a:lnTo>
                    <a:pt x="8445" y="1932"/>
                  </a:lnTo>
                  <a:lnTo>
                    <a:pt x="8634" y="1856"/>
                  </a:lnTo>
                  <a:lnTo>
                    <a:pt x="8786" y="1743"/>
                  </a:lnTo>
                  <a:lnTo>
                    <a:pt x="8843" y="1686"/>
                  </a:lnTo>
                  <a:lnTo>
                    <a:pt x="8899" y="1610"/>
                  </a:lnTo>
                  <a:lnTo>
                    <a:pt x="8937" y="1534"/>
                  </a:lnTo>
                  <a:lnTo>
                    <a:pt x="8956" y="1478"/>
                  </a:lnTo>
                  <a:lnTo>
                    <a:pt x="8975" y="1383"/>
                  </a:lnTo>
                  <a:lnTo>
                    <a:pt x="8975" y="1307"/>
                  </a:lnTo>
                  <a:lnTo>
                    <a:pt x="8956" y="1213"/>
                  </a:lnTo>
                  <a:lnTo>
                    <a:pt x="8918" y="1137"/>
                  </a:lnTo>
                  <a:lnTo>
                    <a:pt x="8862" y="1042"/>
                  </a:lnTo>
                  <a:lnTo>
                    <a:pt x="8767" y="947"/>
                  </a:lnTo>
                  <a:lnTo>
                    <a:pt x="8672" y="853"/>
                  </a:lnTo>
                  <a:lnTo>
                    <a:pt x="8559" y="758"/>
                  </a:lnTo>
                  <a:lnTo>
                    <a:pt x="8426" y="682"/>
                  </a:lnTo>
                  <a:lnTo>
                    <a:pt x="8275" y="626"/>
                  </a:lnTo>
                  <a:lnTo>
                    <a:pt x="8123" y="569"/>
                  </a:lnTo>
                  <a:lnTo>
                    <a:pt x="7953" y="531"/>
                  </a:lnTo>
                  <a:lnTo>
                    <a:pt x="7612" y="455"/>
                  </a:lnTo>
                  <a:lnTo>
                    <a:pt x="7271" y="417"/>
                  </a:lnTo>
                  <a:lnTo>
                    <a:pt x="6930" y="417"/>
                  </a:lnTo>
                  <a:lnTo>
                    <a:pt x="6608" y="455"/>
                  </a:lnTo>
                  <a:lnTo>
                    <a:pt x="6343" y="493"/>
                  </a:lnTo>
                  <a:lnTo>
                    <a:pt x="6268" y="531"/>
                  </a:lnTo>
                  <a:lnTo>
                    <a:pt x="6230" y="569"/>
                  </a:lnTo>
                  <a:lnTo>
                    <a:pt x="6230" y="607"/>
                  </a:lnTo>
                  <a:lnTo>
                    <a:pt x="6249" y="663"/>
                  </a:lnTo>
                  <a:lnTo>
                    <a:pt x="6268" y="701"/>
                  </a:lnTo>
                  <a:lnTo>
                    <a:pt x="6324" y="720"/>
                  </a:lnTo>
                  <a:lnTo>
                    <a:pt x="6381" y="739"/>
                  </a:lnTo>
                  <a:lnTo>
                    <a:pt x="6457" y="739"/>
                  </a:lnTo>
                  <a:lnTo>
                    <a:pt x="6665" y="701"/>
                  </a:lnTo>
                  <a:lnTo>
                    <a:pt x="7082" y="701"/>
                  </a:lnTo>
                  <a:lnTo>
                    <a:pt x="7290" y="720"/>
                  </a:lnTo>
                  <a:lnTo>
                    <a:pt x="7631" y="796"/>
                  </a:lnTo>
                  <a:lnTo>
                    <a:pt x="7896" y="891"/>
                  </a:lnTo>
                  <a:lnTo>
                    <a:pt x="8199" y="1004"/>
                  </a:lnTo>
                  <a:lnTo>
                    <a:pt x="8331" y="1061"/>
                  </a:lnTo>
                  <a:lnTo>
                    <a:pt x="8445" y="1137"/>
                  </a:lnTo>
                  <a:lnTo>
                    <a:pt x="8540" y="1213"/>
                  </a:lnTo>
                  <a:lnTo>
                    <a:pt x="8596" y="1288"/>
                  </a:lnTo>
                  <a:lnTo>
                    <a:pt x="8634" y="1383"/>
                  </a:lnTo>
                  <a:lnTo>
                    <a:pt x="8615" y="1459"/>
                  </a:lnTo>
                  <a:lnTo>
                    <a:pt x="8559" y="1553"/>
                  </a:lnTo>
                  <a:lnTo>
                    <a:pt x="8445" y="1629"/>
                  </a:lnTo>
                  <a:lnTo>
                    <a:pt x="8331" y="1705"/>
                  </a:lnTo>
                  <a:lnTo>
                    <a:pt x="8199" y="1743"/>
                  </a:lnTo>
                  <a:lnTo>
                    <a:pt x="7953" y="1818"/>
                  </a:lnTo>
                  <a:lnTo>
                    <a:pt x="7669" y="1875"/>
                  </a:lnTo>
                  <a:lnTo>
                    <a:pt x="7366" y="1894"/>
                  </a:lnTo>
                  <a:lnTo>
                    <a:pt x="7063" y="1913"/>
                  </a:lnTo>
                  <a:lnTo>
                    <a:pt x="6779" y="1913"/>
                  </a:lnTo>
                  <a:lnTo>
                    <a:pt x="6230" y="1894"/>
                  </a:lnTo>
                  <a:lnTo>
                    <a:pt x="5832" y="1875"/>
                  </a:lnTo>
                  <a:lnTo>
                    <a:pt x="5434" y="1837"/>
                  </a:lnTo>
                  <a:lnTo>
                    <a:pt x="5056" y="1800"/>
                  </a:lnTo>
                  <a:lnTo>
                    <a:pt x="4658" y="1743"/>
                  </a:lnTo>
                  <a:lnTo>
                    <a:pt x="4279" y="1667"/>
                  </a:lnTo>
                  <a:lnTo>
                    <a:pt x="3901" y="1572"/>
                  </a:lnTo>
                  <a:lnTo>
                    <a:pt x="3522" y="1478"/>
                  </a:lnTo>
                  <a:lnTo>
                    <a:pt x="3143" y="1364"/>
                  </a:lnTo>
                  <a:lnTo>
                    <a:pt x="2784" y="1231"/>
                  </a:lnTo>
                  <a:lnTo>
                    <a:pt x="2424" y="1099"/>
                  </a:lnTo>
                  <a:lnTo>
                    <a:pt x="2064" y="947"/>
                  </a:lnTo>
                  <a:lnTo>
                    <a:pt x="1704" y="777"/>
                  </a:lnTo>
                  <a:lnTo>
                    <a:pt x="1004" y="417"/>
                  </a:lnTo>
                  <a:lnTo>
                    <a:pt x="303" y="39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8"/>
            <p:cNvSpPr/>
            <p:nvPr/>
          </p:nvSpPr>
          <p:spPr>
            <a:xfrm>
              <a:off x="2153675" y="764975"/>
              <a:ext cx="124050" cy="289725"/>
            </a:xfrm>
            <a:custGeom>
              <a:avLst/>
              <a:gdLst/>
              <a:ahLst/>
              <a:cxnLst/>
              <a:rect l="l" t="t" r="r" b="b"/>
              <a:pathLst>
                <a:path w="4962" h="11589" extrusionOk="0">
                  <a:moveTo>
                    <a:pt x="985" y="0"/>
                  </a:moveTo>
                  <a:lnTo>
                    <a:pt x="909" y="19"/>
                  </a:lnTo>
                  <a:lnTo>
                    <a:pt x="795" y="57"/>
                  </a:lnTo>
                  <a:lnTo>
                    <a:pt x="720" y="114"/>
                  </a:lnTo>
                  <a:lnTo>
                    <a:pt x="625" y="171"/>
                  </a:lnTo>
                  <a:lnTo>
                    <a:pt x="549" y="246"/>
                  </a:lnTo>
                  <a:lnTo>
                    <a:pt x="474" y="341"/>
                  </a:lnTo>
                  <a:lnTo>
                    <a:pt x="398" y="436"/>
                  </a:lnTo>
                  <a:lnTo>
                    <a:pt x="284" y="682"/>
                  </a:lnTo>
                  <a:lnTo>
                    <a:pt x="171" y="966"/>
                  </a:lnTo>
                  <a:lnTo>
                    <a:pt x="95" y="1307"/>
                  </a:lnTo>
                  <a:lnTo>
                    <a:pt x="38" y="1667"/>
                  </a:lnTo>
                  <a:lnTo>
                    <a:pt x="19" y="2083"/>
                  </a:lnTo>
                  <a:lnTo>
                    <a:pt x="0" y="2519"/>
                  </a:lnTo>
                  <a:lnTo>
                    <a:pt x="19" y="2992"/>
                  </a:lnTo>
                  <a:lnTo>
                    <a:pt x="38" y="3503"/>
                  </a:lnTo>
                  <a:lnTo>
                    <a:pt x="95" y="4033"/>
                  </a:lnTo>
                  <a:lnTo>
                    <a:pt x="189" y="4582"/>
                  </a:lnTo>
                  <a:lnTo>
                    <a:pt x="284" y="5151"/>
                  </a:lnTo>
                  <a:lnTo>
                    <a:pt x="417" y="5719"/>
                  </a:lnTo>
                  <a:lnTo>
                    <a:pt x="568" y="6324"/>
                  </a:lnTo>
                  <a:lnTo>
                    <a:pt x="739" y="6874"/>
                  </a:lnTo>
                  <a:lnTo>
                    <a:pt x="909" y="7404"/>
                  </a:lnTo>
                  <a:lnTo>
                    <a:pt x="1098" y="7915"/>
                  </a:lnTo>
                  <a:lnTo>
                    <a:pt x="1288" y="8407"/>
                  </a:lnTo>
                  <a:lnTo>
                    <a:pt x="1496" y="8881"/>
                  </a:lnTo>
                  <a:lnTo>
                    <a:pt x="1704" y="9316"/>
                  </a:lnTo>
                  <a:lnTo>
                    <a:pt x="1913" y="9714"/>
                  </a:lnTo>
                  <a:lnTo>
                    <a:pt x="2140" y="10074"/>
                  </a:lnTo>
                  <a:lnTo>
                    <a:pt x="2367" y="10414"/>
                  </a:lnTo>
                  <a:lnTo>
                    <a:pt x="2594" y="10717"/>
                  </a:lnTo>
                  <a:lnTo>
                    <a:pt x="2821" y="10963"/>
                  </a:lnTo>
                  <a:lnTo>
                    <a:pt x="3030" y="11191"/>
                  </a:lnTo>
                  <a:lnTo>
                    <a:pt x="3257" y="11361"/>
                  </a:lnTo>
                  <a:lnTo>
                    <a:pt x="3465" y="11494"/>
                  </a:lnTo>
                  <a:lnTo>
                    <a:pt x="3673" y="11569"/>
                  </a:lnTo>
                  <a:lnTo>
                    <a:pt x="3787" y="11588"/>
                  </a:lnTo>
                  <a:lnTo>
                    <a:pt x="3976" y="11588"/>
                  </a:lnTo>
                  <a:lnTo>
                    <a:pt x="4052" y="11569"/>
                  </a:lnTo>
                  <a:lnTo>
                    <a:pt x="4166" y="11532"/>
                  </a:lnTo>
                  <a:lnTo>
                    <a:pt x="4242" y="11475"/>
                  </a:lnTo>
                  <a:lnTo>
                    <a:pt x="4336" y="11418"/>
                  </a:lnTo>
                  <a:lnTo>
                    <a:pt x="4412" y="11342"/>
                  </a:lnTo>
                  <a:lnTo>
                    <a:pt x="4488" y="11247"/>
                  </a:lnTo>
                  <a:lnTo>
                    <a:pt x="4563" y="11153"/>
                  </a:lnTo>
                  <a:lnTo>
                    <a:pt x="4677" y="10907"/>
                  </a:lnTo>
                  <a:lnTo>
                    <a:pt x="4772" y="10623"/>
                  </a:lnTo>
                  <a:lnTo>
                    <a:pt x="4866" y="10282"/>
                  </a:lnTo>
                  <a:lnTo>
                    <a:pt x="4923" y="9922"/>
                  </a:lnTo>
                  <a:lnTo>
                    <a:pt x="4942" y="9505"/>
                  </a:lnTo>
                  <a:lnTo>
                    <a:pt x="4961" y="9051"/>
                  </a:lnTo>
                  <a:lnTo>
                    <a:pt x="4942" y="8578"/>
                  </a:lnTo>
                  <a:lnTo>
                    <a:pt x="4923" y="8085"/>
                  </a:lnTo>
                  <a:lnTo>
                    <a:pt x="4847" y="7555"/>
                  </a:lnTo>
                  <a:lnTo>
                    <a:pt x="4772" y="7006"/>
                  </a:lnTo>
                  <a:lnTo>
                    <a:pt x="4677" y="6438"/>
                  </a:lnTo>
                  <a:lnTo>
                    <a:pt x="4544" y="5870"/>
                  </a:lnTo>
                  <a:lnTo>
                    <a:pt x="4393" y="5264"/>
                  </a:lnTo>
                  <a:lnTo>
                    <a:pt x="4223" y="4715"/>
                  </a:lnTo>
                  <a:lnTo>
                    <a:pt x="4052" y="4185"/>
                  </a:lnTo>
                  <a:lnTo>
                    <a:pt x="3863" y="3674"/>
                  </a:lnTo>
                  <a:lnTo>
                    <a:pt x="3673" y="3181"/>
                  </a:lnTo>
                  <a:lnTo>
                    <a:pt x="3465" y="2708"/>
                  </a:lnTo>
                  <a:lnTo>
                    <a:pt x="3257" y="2272"/>
                  </a:lnTo>
                  <a:lnTo>
                    <a:pt x="3049" y="1875"/>
                  </a:lnTo>
                  <a:lnTo>
                    <a:pt x="2821" y="1496"/>
                  </a:lnTo>
                  <a:lnTo>
                    <a:pt x="2594" y="1174"/>
                  </a:lnTo>
                  <a:lnTo>
                    <a:pt x="2367" y="871"/>
                  </a:lnTo>
                  <a:lnTo>
                    <a:pt x="2140" y="606"/>
                  </a:lnTo>
                  <a:lnTo>
                    <a:pt x="1931" y="398"/>
                  </a:lnTo>
                  <a:lnTo>
                    <a:pt x="1704" y="228"/>
                  </a:lnTo>
                  <a:lnTo>
                    <a:pt x="1496" y="95"/>
                  </a:lnTo>
                  <a:lnTo>
                    <a:pt x="1288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8"/>
            <p:cNvSpPr/>
            <p:nvPr/>
          </p:nvSpPr>
          <p:spPr>
            <a:xfrm>
              <a:off x="2153675" y="764975"/>
              <a:ext cx="124050" cy="289725"/>
            </a:xfrm>
            <a:custGeom>
              <a:avLst/>
              <a:gdLst/>
              <a:ahLst/>
              <a:cxnLst/>
              <a:rect l="l" t="t" r="r" b="b"/>
              <a:pathLst>
                <a:path w="4962" h="11589" fill="none" extrusionOk="0">
                  <a:moveTo>
                    <a:pt x="1079" y="0"/>
                  </a:moveTo>
                  <a:lnTo>
                    <a:pt x="1079" y="0"/>
                  </a:lnTo>
                  <a:lnTo>
                    <a:pt x="985" y="0"/>
                  </a:lnTo>
                  <a:lnTo>
                    <a:pt x="909" y="19"/>
                  </a:lnTo>
                  <a:lnTo>
                    <a:pt x="909" y="19"/>
                  </a:lnTo>
                  <a:lnTo>
                    <a:pt x="795" y="57"/>
                  </a:lnTo>
                  <a:lnTo>
                    <a:pt x="720" y="114"/>
                  </a:lnTo>
                  <a:lnTo>
                    <a:pt x="625" y="171"/>
                  </a:lnTo>
                  <a:lnTo>
                    <a:pt x="549" y="246"/>
                  </a:lnTo>
                  <a:lnTo>
                    <a:pt x="474" y="341"/>
                  </a:lnTo>
                  <a:lnTo>
                    <a:pt x="398" y="436"/>
                  </a:lnTo>
                  <a:lnTo>
                    <a:pt x="284" y="682"/>
                  </a:lnTo>
                  <a:lnTo>
                    <a:pt x="171" y="966"/>
                  </a:lnTo>
                  <a:lnTo>
                    <a:pt x="95" y="1307"/>
                  </a:lnTo>
                  <a:lnTo>
                    <a:pt x="38" y="1667"/>
                  </a:lnTo>
                  <a:lnTo>
                    <a:pt x="19" y="2083"/>
                  </a:lnTo>
                  <a:lnTo>
                    <a:pt x="0" y="2519"/>
                  </a:lnTo>
                  <a:lnTo>
                    <a:pt x="19" y="2992"/>
                  </a:lnTo>
                  <a:lnTo>
                    <a:pt x="38" y="3503"/>
                  </a:lnTo>
                  <a:lnTo>
                    <a:pt x="95" y="4033"/>
                  </a:lnTo>
                  <a:lnTo>
                    <a:pt x="189" y="4582"/>
                  </a:lnTo>
                  <a:lnTo>
                    <a:pt x="284" y="5151"/>
                  </a:lnTo>
                  <a:lnTo>
                    <a:pt x="417" y="5719"/>
                  </a:lnTo>
                  <a:lnTo>
                    <a:pt x="568" y="6324"/>
                  </a:lnTo>
                  <a:lnTo>
                    <a:pt x="568" y="6324"/>
                  </a:lnTo>
                  <a:lnTo>
                    <a:pt x="739" y="6874"/>
                  </a:lnTo>
                  <a:lnTo>
                    <a:pt x="909" y="7404"/>
                  </a:lnTo>
                  <a:lnTo>
                    <a:pt x="1098" y="7915"/>
                  </a:lnTo>
                  <a:lnTo>
                    <a:pt x="1288" y="8407"/>
                  </a:lnTo>
                  <a:lnTo>
                    <a:pt x="1496" y="8881"/>
                  </a:lnTo>
                  <a:lnTo>
                    <a:pt x="1704" y="9316"/>
                  </a:lnTo>
                  <a:lnTo>
                    <a:pt x="1913" y="9714"/>
                  </a:lnTo>
                  <a:lnTo>
                    <a:pt x="2140" y="10074"/>
                  </a:lnTo>
                  <a:lnTo>
                    <a:pt x="2367" y="10414"/>
                  </a:lnTo>
                  <a:lnTo>
                    <a:pt x="2594" y="10717"/>
                  </a:lnTo>
                  <a:lnTo>
                    <a:pt x="2821" y="10963"/>
                  </a:lnTo>
                  <a:lnTo>
                    <a:pt x="3030" y="11191"/>
                  </a:lnTo>
                  <a:lnTo>
                    <a:pt x="3257" y="11361"/>
                  </a:lnTo>
                  <a:lnTo>
                    <a:pt x="3465" y="11494"/>
                  </a:lnTo>
                  <a:lnTo>
                    <a:pt x="3673" y="11569"/>
                  </a:lnTo>
                  <a:lnTo>
                    <a:pt x="3787" y="11588"/>
                  </a:lnTo>
                  <a:lnTo>
                    <a:pt x="3882" y="11588"/>
                  </a:lnTo>
                  <a:lnTo>
                    <a:pt x="3882" y="11588"/>
                  </a:lnTo>
                  <a:lnTo>
                    <a:pt x="3976" y="11588"/>
                  </a:lnTo>
                  <a:lnTo>
                    <a:pt x="4052" y="11569"/>
                  </a:lnTo>
                  <a:lnTo>
                    <a:pt x="4052" y="11569"/>
                  </a:lnTo>
                  <a:lnTo>
                    <a:pt x="4166" y="11532"/>
                  </a:lnTo>
                  <a:lnTo>
                    <a:pt x="4242" y="11475"/>
                  </a:lnTo>
                  <a:lnTo>
                    <a:pt x="4336" y="11418"/>
                  </a:lnTo>
                  <a:lnTo>
                    <a:pt x="4412" y="11342"/>
                  </a:lnTo>
                  <a:lnTo>
                    <a:pt x="4488" y="11247"/>
                  </a:lnTo>
                  <a:lnTo>
                    <a:pt x="4563" y="11153"/>
                  </a:lnTo>
                  <a:lnTo>
                    <a:pt x="4677" y="10907"/>
                  </a:lnTo>
                  <a:lnTo>
                    <a:pt x="4772" y="10623"/>
                  </a:lnTo>
                  <a:lnTo>
                    <a:pt x="4866" y="10282"/>
                  </a:lnTo>
                  <a:lnTo>
                    <a:pt x="4923" y="9922"/>
                  </a:lnTo>
                  <a:lnTo>
                    <a:pt x="4942" y="9505"/>
                  </a:lnTo>
                  <a:lnTo>
                    <a:pt x="4961" y="9051"/>
                  </a:lnTo>
                  <a:lnTo>
                    <a:pt x="4942" y="8578"/>
                  </a:lnTo>
                  <a:lnTo>
                    <a:pt x="4923" y="8085"/>
                  </a:lnTo>
                  <a:lnTo>
                    <a:pt x="4847" y="7555"/>
                  </a:lnTo>
                  <a:lnTo>
                    <a:pt x="4772" y="7006"/>
                  </a:lnTo>
                  <a:lnTo>
                    <a:pt x="4677" y="6438"/>
                  </a:lnTo>
                  <a:lnTo>
                    <a:pt x="4544" y="5870"/>
                  </a:lnTo>
                  <a:lnTo>
                    <a:pt x="4393" y="5264"/>
                  </a:lnTo>
                  <a:lnTo>
                    <a:pt x="4393" y="5264"/>
                  </a:lnTo>
                  <a:lnTo>
                    <a:pt x="4223" y="4715"/>
                  </a:lnTo>
                  <a:lnTo>
                    <a:pt x="4052" y="4185"/>
                  </a:lnTo>
                  <a:lnTo>
                    <a:pt x="3863" y="3674"/>
                  </a:lnTo>
                  <a:lnTo>
                    <a:pt x="3673" y="3181"/>
                  </a:lnTo>
                  <a:lnTo>
                    <a:pt x="3465" y="2708"/>
                  </a:lnTo>
                  <a:lnTo>
                    <a:pt x="3257" y="2272"/>
                  </a:lnTo>
                  <a:lnTo>
                    <a:pt x="3049" y="1875"/>
                  </a:lnTo>
                  <a:lnTo>
                    <a:pt x="2821" y="1496"/>
                  </a:lnTo>
                  <a:lnTo>
                    <a:pt x="2594" y="1174"/>
                  </a:lnTo>
                  <a:lnTo>
                    <a:pt x="2367" y="871"/>
                  </a:lnTo>
                  <a:lnTo>
                    <a:pt x="2140" y="606"/>
                  </a:lnTo>
                  <a:lnTo>
                    <a:pt x="1931" y="398"/>
                  </a:lnTo>
                  <a:lnTo>
                    <a:pt x="1704" y="228"/>
                  </a:lnTo>
                  <a:lnTo>
                    <a:pt x="1496" y="95"/>
                  </a:lnTo>
                  <a:lnTo>
                    <a:pt x="1288" y="19"/>
                  </a:lnTo>
                  <a:lnTo>
                    <a:pt x="1174" y="0"/>
                  </a:lnTo>
                  <a:lnTo>
                    <a:pt x="10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8"/>
            <p:cNvSpPr/>
            <p:nvPr/>
          </p:nvSpPr>
          <p:spPr>
            <a:xfrm>
              <a:off x="2266325" y="1068400"/>
              <a:ext cx="26050" cy="40725"/>
            </a:xfrm>
            <a:custGeom>
              <a:avLst/>
              <a:gdLst/>
              <a:ahLst/>
              <a:cxnLst/>
              <a:rect l="l" t="t" r="r" b="b"/>
              <a:pathLst>
                <a:path w="1042" h="162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3" y="398"/>
                  </a:lnTo>
                  <a:lnTo>
                    <a:pt x="247" y="890"/>
                  </a:lnTo>
                  <a:lnTo>
                    <a:pt x="379" y="1534"/>
                  </a:lnTo>
                  <a:lnTo>
                    <a:pt x="1042" y="1629"/>
                  </a:lnTo>
                  <a:lnTo>
                    <a:pt x="1042" y="1629"/>
                  </a:lnTo>
                  <a:lnTo>
                    <a:pt x="815" y="1231"/>
                  </a:lnTo>
                  <a:lnTo>
                    <a:pt x="569" y="834"/>
                  </a:lnTo>
                  <a:lnTo>
                    <a:pt x="304" y="4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8"/>
            <p:cNvSpPr/>
            <p:nvPr/>
          </p:nvSpPr>
          <p:spPr>
            <a:xfrm>
              <a:off x="2199100" y="1106750"/>
              <a:ext cx="109375" cy="323800"/>
            </a:xfrm>
            <a:custGeom>
              <a:avLst/>
              <a:gdLst/>
              <a:ahLst/>
              <a:cxnLst/>
              <a:rect l="l" t="t" r="r" b="b"/>
              <a:pathLst>
                <a:path w="4375" h="12952" extrusionOk="0">
                  <a:moveTo>
                    <a:pt x="3068" y="0"/>
                  </a:moveTo>
                  <a:lnTo>
                    <a:pt x="3144" y="492"/>
                  </a:lnTo>
                  <a:lnTo>
                    <a:pt x="3220" y="1060"/>
                  </a:lnTo>
                  <a:lnTo>
                    <a:pt x="3277" y="1666"/>
                  </a:lnTo>
                  <a:lnTo>
                    <a:pt x="3296" y="2329"/>
                  </a:lnTo>
                  <a:lnTo>
                    <a:pt x="3314" y="3049"/>
                  </a:lnTo>
                  <a:lnTo>
                    <a:pt x="3277" y="3806"/>
                  </a:lnTo>
                  <a:lnTo>
                    <a:pt x="3220" y="4601"/>
                  </a:lnTo>
                  <a:lnTo>
                    <a:pt x="3106" y="5434"/>
                  </a:lnTo>
                  <a:lnTo>
                    <a:pt x="3030" y="5870"/>
                  </a:lnTo>
                  <a:lnTo>
                    <a:pt x="2955" y="6305"/>
                  </a:lnTo>
                  <a:lnTo>
                    <a:pt x="2860" y="6741"/>
                  </a:lnTo>
                  <a:lnTo>
                    <a:pt x="2746" y="7195"/>
                  </a:lnTo>
                  <a:lnTo>
                    <a:pt x="2614" y="7650"/>
                  </a:lnTo>
                  <a:lnTo>
                    <a:pt x="2462" y="8123"/>
                  </a:lnTo>
                  <a:lnTo>
                    <a:pt x="2311" y="8578"/>
                  </a:lnTo>
                  <a:lnTo>
                    <a:pt x="2122" y="9051"/>
                  </a:lnTo>
                  <a:lnTo>
                    <a:pt x="1932" y="9543"/>
                  </a:lnTo>
                  <a:lnTo>
                    <a:pt x="1724" y="10017"/>
                  </a:lnTo>
                  <a:lnTo>
                    <a:pt x="1478" y="10490"/>
                  </a:lnTo>
                  <a:lnTo>
                    <a:pt x="1232" y="10982"/>
                  </a:lnTo>
                  <a:lnTo>
                    <a:pt x="948" y="11475"/>
                  </a:lnTo>
                  <a:lnTo>
                    <a:pt x="664" y="11967"/>
                  </a:lnTo>
                  <a:lnTo>
                    <a:pt x="342" y="12459"/>
                  </a:lnTo>
                  <a:lnTo>
                    <a:pt x="1" y="12951"/>
                  </a:lnTo>
                  <a:lnTo>
                    <a:pt x="1" y="12951"/>
                  </a:lnTo>
                  <a:lnTo>
                    <a:pt x="133" y="12857"/>
                  </a:lnTo>
                  <a:lnTo>
                    <a:pt x="493" y="12592"/>
                  </a:lnTo>
                  <a:lnTo>
                    <a:pt x="1042" y="12156"/>
                  </a:lnTo>
                  <a:lnTo>
                    <a:pt x="1364" y="11872"/>
                  </a:lnTo>
                  <a:lnTo>
                    <a:pt x="1686" y="11550"/>
                  </a:lnTo>
                  <a:lnTo>
                    <a:pt x="2046" y="11191"/>
                  </a:lnTo>
                  <a:lnTo>
                    <a:pt x="2425" y="10793"/>
                  </a:lnTo>
                  <a:lnTo>
                    <a:pt x="2784" y="10357"/>
                  </a:lnTo>
                  <a:lnTo>
                    <a:pt x="3144" y="9903"/>
                  </a:lnTo>
                  <a:lnTo>
                    <a:pt x="3485" y="9392"/>
                  </a:lnTo>
                  <a:lnTo>
                    <a:pt x="3807" y="8843"/>
                  </a:lnTo>
                  <a:lnTo>
                    <a:pt x="4110" y="8256"/>
                  </a:lnTo>
                  <a:lnTo>
                    <a:pt x="4242" y="7972"/>
                  </a:lnTo>
                  <a:lnTo>
                    <a:pt x="4375" y="7650"/>
                  </a:lnTo>
                  <a:lnTo>
                    <a:pt x="4204" y="1060"/>
                  </a:lnTo>
                  <a:lnTo>
                    <a:pt x="3977" y="587"/>
                  </a:lnTo>
                  <a:lnTo>
                    <a:pt x="3731" y="95"/>
                  </a:lnTo>
                  <a:lnTo>
                    <a:pt x="3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8"/>
            <p:cNvSpPr/>
            <p:nvPr/>
          </p:nvSpPr>
          <p:spPr>
            <a:xfrm>
              <a:off x="1633425" y="238125"/>
              <a:ext cx="604525" cy="449700"/>
            </a:xfrm>
            <a:custGeom>
              <a:avLst/>
              <a:gdLst/>
              <a:ahLst/>
              <a:cxnLst/>
              <a:rect l="l" t="t" r="r" b="b"/>
              <a:pathLst>
                <a:path w="24181" h="17988" extrusionOk="0">
                  <a:moveTo>
                    <a:pt x="2803" y="0"/>
                  </a:moveTo>
                  <a:lnTo>
                    <a:pt x="6344" y="9562"/>
                  </a:lnTo>
                  <a:lnTo>
                    <a:pt x="607" y="7687"/>
                  </a:lnTo>
                  <a:lnTo>
                    <a:pt x="1" y="13784"/>
                  </a:lnTo>
                  <a:lnTo>
                    <a:pt x="22514" y="17988"/>
                  </a:lnTo>
                  <a:lnTo>
                    <a:pt x="24181" y="13671"/>
                  </a:lnTo>
                  <a:lnTo>
                    <a:pt x="19220" y="11304"/>
                  </a:lnTo>
                  <a:lnTo>
                    <a:pt x="23688" y="6154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8"/>
            <p:cNvSpPr/>
            <p:nvPr/>
          </p:nvSpPr>
          <p:spPr>
            <a:xfrm>
              <a:off x="2060875" y="382500"/>
              <a:ext cx="572325" cy="466750"/>
            </a:xfrm>
            <a:custGeom>
              <a:avLst/>
              <a:gdLst/>
              <a:ahLst/>
              <a:cxnLst/>
              <a:rect l="l" t="t" r="r" b="b"/>
              <a:pathLst>
                <a:path w="22893" h="18670" extrusionOk="0">
                  <a:moveTo>
                    <a:pt x="17610" y="0"/>
                  </a:moveTo>
                  <a:lnTo>
                    <a:pt x="16853" y="38"/>
                  </a:lnTo>
                  <a:lnTo>
                    <a:pt x="16076" y="114"/>
                  </a:lnTo>
                  <a:lnTo>
                    <a:pt x="15281" y="189"/>
                  </a:lnTo>
                  <a:lnTo>
                    <a:pt x="14467" y="322"/>
                  </a:lnTo>
                  <a:lnTo>
                    <a:pt x="13634" y="455"/>
                  </a:lnTo>
                  <a:lnTo>
                    <a:pt x="12801" y="625"/>
                  </a:lnTo>
                  <a:lnTo>
                    <a:pt x="11968" y="814"/>
                  </a:lnTo>
                  <a:lnTo>
                    <a:pt x="11135" y="1004"/>
                  </a:lnTo>
                  <a:lnTo>
                    <a:pt x="10301" y="1231"/>
                  </a:lnTo>
                  <a:lnTo>
                    <a:pt x="9487" y="1458"/>
                  </a:lnTo>
                  <a:lnTo>
                    <a:pt x="8673" y="1685"/>
                  </a:lnTo>
                  <a:lnTo>
                    <a:pt x="7878" y="1931"/>
                  </a:lnTo>
                  <a:lnTo>
                    <a:pt x="6344" y="2443"/>
                  </a:lnTo>
                  <a:lnTo>
                    <a:pt x="4924" y="2935"/>
                  </a:lnTo>
                  <a:lnTo>
                    <a:pt x="3617" y="3408"/>
                  </a:lnTo>
                  <a:lnTo>
                    <a:pt x="2500" y="3844"/>
                  </a:lnTo>
                  <a:lnTo>
                    <a:pt x="1573" y="4204"/>
                  </a:lnTo>
                  <a:lnTo>
                    <a:pt x="872" y="4507"/>
                  </a:lnTo>
                  <a:lnTo>
                    <a:pt x="285" y="4753"/>
                  </a:lnTo>
                  <a:lnTo>
                    <a:pt x="1" y="6230"/>
                  </a:lnTo>
                  <a:lnTo>
                    <a:pt x="18879" y="4128"/>
                  </a:lnTo>
                  <a:lnTo>
                    <a:pt x="18879" y="4128"/>
                  </a:lnTo>
                  <a:lnTo>
                    <a:pt x="18500" y="4828"/>
                  </a:lnTo>
                  <a:lnTo>
                    <a:pt x="18159" y="5510"/>
                  </a:lnTo>
                  <a:lnTo>
                    <a:pt x="17856" y="6192"/>
                  </a:lnTo>
                  <a:lnTo>
                    <a:pt x="17610" y="6873"/>
                  </a:lnTo>
                  <a:lnTo>
                    <a:pt x="17402" y="7536"/>
                  </a:lnTo>
                  <a:lnTo>
                    <a:pt x="17231" y="8199"/>
                  </a:lnTo>
                  <a:lnTo>
                    <a:pt x="17118" y="8862"/>
                  </a:lnTo>
                  <a:lnTo>
                    <a:pt x="17023" y="9505"/>
                  </a:lnTo>
                  <a:lnTo>
                    <a:pt x="16947" y="10149"/>
                  </a:lnTo>
                  <a:lnTo>
                    <a:pt x="16929" y="10755"/>
                  </a:lnTo>
                  <a:lnTo>
                    <a:pt x="16910" y="11361"/>
                  </a:lnTo>
                  <a:lnTo>
                    <a:pt x="16929" y="11967"/>
                  </a:lnTo>
                  <a:lnTo>
                    <a:pt x="16985" y="12535"/>
                  </a:lnTo>
                  <a:lnTo>
                    <a:pt x="17042" y="13103"/>
                  </a:lnTo>
                  <a:lnTo>
                    <a:pt x="17118" y="13633"/>
                  </a:lnTo>
                  <a:lnTo>
                    <a:pt x="17213" y="14163"/>
                  </a:lnTo>
                  <a:lnTo>
                    <a:pt x="17326" y="14656"/>
                  </a:lnTo>
                  <a:lnTo>
                    <a:pt x="17459" y="15129"/>
                  </a:lnTo>
                  <a:lnTo>
                    <a:pt x="17572" y="15583"/>
                  </a:lnTo>
                  <a:lnTo>
                    <a:pt x="17705" y="16000"/>
                  </a:lnTo>
                  <a:lnTo>
                    <a:pt x="17989" y="16776"/>
                  </a:lnTo>
                  <a:lnTo>
                    <a:pt x="18254" y="17420"/>
                  </a:lnTo>
                  <a:lnTo>
                    <a:pt x="18500" y="17950"/>
                  </a:lnTo>
                  <a:lnTo>
                    <a:pt x="18689" y="18348"/>
                  </a:lnTo>
                  <a:lnTo>
                    <a:pt x="18879" y="18670"/>
                  </a:lnTo>
                  <a:lnTo>
                    <a:pt x="19201" y="17931"/>
                  </a:lnTo>
                  <a:lnTo>
                    <a:pt x="19579" y="17098"/>
                  </a:lnTo>
                  <a:lnTo>
                    <a:pt x="20015" y="16000"/>
                  </a:lnTo>
                  <a:lnTo>
                    <a:pt x="20526" y="14693"/>
                  </a:lnTo>
                  <a:lnTo>
                    <a:pt x="21056" y="13235"/>
                  </a:lnTo>
                  <a:lnTo>
                    <a:pt x="21321" y="12459"/>
                  </a:lnTo>
                  <a:lnTo>
                    <a:pt x="21586" y="11664"/>
                  </a:lnTo>
                  <a:lnTo>
                    <a:pt x="21814" y="10850"/>
                  </a:lnTo>
                  <a:lnTo>
                    <a:pt x="22060" y="10017"/>
                  </a:lnTo>
                  <a:lnTo>
                    <a:pt x="22268" y="9183"/>
                  </a:lnTo>
                  <a:lnTo>
                    <a:pt x="22457" y="8369"/>
                  </a:lnTo>
                  <a:lnTo>
                    <a:pt x="22609" y="7536"/>
                  </a:lnTo>
                  <a:lnTo>
                    <a:pt x="22741" y="6741"/>
                  </a:lnTo>
                  <a:lnTo>
                    <a:pt x="22836" y="5946"/>
                  </a:lnTo>
                  <a:lnTo>
                    <a:pt x="22893" y="5188"/>
                  </a:lnTo>
                  <a:lnTo>
                    <a:pt x="22893" y="4809"/>
                  </a:lnTo>
                  <a:lnTo>
                    <a:pt x="22893" y="4450"/>
                  </a:lnTo>
                  <a:lnTo>
                    <a:pt x="22893" y="4109"/>
                  </a:lnTo>
                  <a:lnTo>
                    <a:pt x="22855" y="3768"/>
                  </a:lnTo>
                  <a:lnTo>
                    <a:pt x="22817" y="3427"/>
                  </a:lnTo>
                  <a:lnTo>
                    <a:pt x="22779" y="3105"/>
                  </a:lnTo>
                  <a:lnTo>
                    <a:pt x="22704" y="2802"/>
                  </a:lnTo>
                  <a:lnTo>
                    <a:pt x="22628" y="2499"/>
                  </a:lnTo>
                  <a:lnTo>
                    <a:pt x="22533" y="2234"/>
                  </a:lnTo>
                  <a:lnTo>
                    <a:pt x="22420" y="1950"/>
                  </a:lnTo>
                  <a:lnTo>
                    <a:pt x="22287" y="1704"/>
                  </a:lnTo>
                  <a:lnTo>
                    <a:pt x="22155" y="1477"/>
                  </a:lnTo>
                  <a:lnTo>
                    <a:pt x="21984" y="1250"/>
                  </a:lnTo>
                  <a:lnTo>
                    <a:pt x="21814" y="1041"/>
                  </a:lnTo>
                  <a:lnTo>
                    <a:pt x="21605" y="871"/>
                  </a:lnTo>
                  <a:lnTo>
                    <a:pt x="21397" y="701"/>
                  </a:lnTo>
                  <a:lnTo>
                    <a:pt x="21170" y="549"/>
                  </a:lnTo>
                  <a:lnTo>
                    <a:pt x="20905" y="436"/>
                  </a:lnTo>
                  <a:lnTo>
                    <a:pt x="20640" y="322"/>
                  </a:lnTo>
                  <a:lnTo>
                    <a:pt x="20337" y="246"/>
                  </a:lnTo>
                  <a:lnTo>
                    <a:pt x="20034" y="189"/>
                  </a:lnTo>
                  <a:lnTo>
                    <a:pt x="19712" y="133"/>
                  </a:lnTo>
                  <a:lnTo>
                    <a:pt x="19049" y="57"/>
                  </a:lnTo>
                  <a:lnTo>
                    <a:pt x="18349" y="19"/>
                  </a:lnTo>
                  <a:lnTo>
                    <a:pt x="176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8"/>
            <p:cNvSpPr/>
            <p:nvPr/>
          </p:nvSpPr>
          <p:spPr>
            <a:xfrm>
              <a:off x="1635325" y="547700"/>
              <a:ext cx="570425" cy="124525"/>
            </a:xfrm>
            <a:custGeom>
              <a:avLst/>
              <a:gdLst/>
              <a:ahLst/>
              <a:cxnLst/>
              <a:rect l="l" t="t" r="r" b="b"/>
              <a:pathLst>
                <a:path w="22817" h="4981" extrusionOk="0">
                  <a:moveTo>
                    <a:pt x="95" y="0"/>
                  </a:moveTo>
                  <a:lnTo>
                    <a:pt x="1" y="474"/>
                  </a:lnTo>
                  <a:lnTo>
                    <a:pt x="22722" y="4980"/>
                  </a:lnTo>
                  <a:lnTo>
                    <a:pt x="22817" y="452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8"/>
            <p:cNvSpPr/>
            <p:nvPr/>
          </p:nvSpPr>
          <p:spPr>
            <a:xfrm>
              <a:off x="1642900" y="468650"/>
              <a:ext cx="582275" cy="153400"/>
            </a:xfrm>
            <a:custGeom>
              <a:avLst/>
              <a:gdLst/>
              <a:ahLst/>
              <a:cxnLst/>
              <a:rect l="l" t="t" r="r" b="b"/>
              <a:pathLst>
                <a:path w="23291" h="6136" extrusionOk="0">
                  <a:moveTo>
                    <a:pt x="114" y="0"/>
                  </a:moveTo>
                  <a:lnTo>
                    <a:pt x="1" y="474"/>
                  </a:lnTo>
                  <a:lnTo>
                    <a:pt x="23177" y="6135"/>
                  </a:lnTo>
                  <a:lnTo>
                    <a:pt x="23290" y="5681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" name="Google Shape;590;p28"/>
          <p:cNvGrpSpPr/>
          <p:nvPr/>
        </p:nvGrpSpPr>
        <p:grpSpPr>
          <a:xfrm>
            <a:off x="263736" y="346217"/>
            <a:ext cx="1431207" cy="944568"/>
            <a:chOff x="3273100" y="692150"/>
            <a:chExt cx="1453150" cy="959050"/>
          </a:xfrm>
        </p:grpSpPr>
        <p:sp>
          <p:nvSpPr>
            <p:cNvPr id="591" name="Google Shape;591;p28"/>
            <p:cNvSpPr/>
            <p:nvPr/>
          </p:nvSpPr>
          <p:spPr>
            <a:xfrm>
              <a:off x="3486775" y="726275"/>
              <a:ext cx="834400" cy="723125"/>
            </a:xfrm>
            <a:custGeom>
              <a:avLst/>
              <a:gdLst/>
              <a:ahLst/>
              <a:cxnLst/>
              <a:rect l="l" t="t" r="r" b="b"/>
              <a:pathLst>
                <a:path w="33376" h="28925" extrusionOk="0">
                  <a:moveTo>
                    <a:pt x="27124" y="1"/>
                  </a:moveTo>
                  <a:lnTo>
                    <a:pt x="0" y="16401"/>
                  </a:lnTo>
                  <a:lnTo>
                    <a:pt x="79" y="17292"/>
                  </a:lnTo>
                  <a:lnTo>
                    <a:pt x="198" y="18142"/>
                  </a:lnTo>
                  <a:lnTo>
                    <a:pt x="337" y="18953"/>
                  </a:lnTo>
                  <a:lnTo>
                    <a:pt x="515" y="19745"/>
                  </a:lnTo>
                  <a:lnTo>
                    <a:pt x="713" y="20477"/>
                  </a:lnTo>
                  <a:lnTo>
                    <a:pt x="970" y="21189"/>
                  </a:lnTo>
                  <a:lnTo>
                    <a:pt x="1227" y="21862"/>
                  </a:lnTo>
                  <a:lnTo>
                    <a:pt x="1524" y="22515"/>
                  </a:lnTo>
                  <a:lnTo>
                    <a:pt x="1860" y="23128"/>
                  </a:lnTo>
                  <a:lnTo>
                    <a:pt x="2216" y="23702"/>
                  </a:lnTo>
                  <a:lnTo>
                    <a:pt x="2592" y="24236"/>
                  </a:lnTo>
                  <a:lnTo>
                    <a:pt x="2988" y="24750"/>
                  </a:lnTo>
                  <a:lnTo>
                    <a:pt x="3423" y="25225"/>
                  </a:lnTo>
                  <a:lnTo>
                    <a:pt x="3878" y="25680"/>
                  </a:lnTo>
                  <a:lnTo>
                    <a:pt x="4353" y="26095"/>
                  </a:lnTo>
                  <a:lnTo>
                    <a:pt x="4828" y="26491"/>
                  </a:lnTo>
                  <a:lnTo>
                    <a:pt x="5342" y="26847"/>
                  </a:lnTo>
                  <a:lnTo>
                    <a:pt x="5876" y="27164"/>
                  </a:lnTo>
                  <a:lnTo>
                    <a:pt x="6430" y="27461"/>
                  </a:lnTo>
                  <a:lnTo>
                    <a:pt x="6984" y="27737"/>
                  </a:lnTo>
                  <a:lnTo>
                    <a:pt x="7558" y="27975"/>
                  </a:lnTo>
                  <a:lnTo>
                    <a:pt x="8151" y="28193"/>
                  </a:lnTo>
                  <a:lnTo>
                    <a:pt x="8765" y="28371"/>
                  </a:lnTo>
                  <a:lnTo>
                    <a:pt x="9378" y="28529"/>
                  </a:lnTo>
                  <a:lnTo>
                    <a:pt x="10011" y="28667"/>
                  </a:lnTo>
                  <a:lnTo>
                    <a:pt x="10644" y="28766"/>
                  </a:lnTo>
                  <a:lnTo>
                    <a:pt x="11297" y="28845"/>
                  </a:lnTo>
                  <a:lnTo>
                    <a:pt x="11950" y="28905"/>
                  </a:lnTo>
                  <a:lnTo>
                    <a:pt x="12622" y="28925"/>
                  </a:lnTo>
                  <a:lnTo>
                    <a:pt x="13295" y="28925"/>
                  </a:lnTo>
                  <a:lnTo>
                    <a:pt x="13968" y="28905"/>
                  </a:lnTo>
                  <a:lnTo>
                    <a:pt x="14640" y="28865"/>
                  </a:lnTo>
                  <a:lnTo>
                    <a:pt x="15313" y="28786"/>
                  </a:lnTo>
                  <a:lnTo>
                    <a:pt x="16005" y="28687"/>
                  </a:lnTo>
                  <a:lnTo>
                    <a:pt x="16678" y="28588"/>
                  </a:lnTo>
                  <a:lnTo>
                    <a:pt x="17370" y="28450"/>
                  </a:lnTo>
                  <a:lnTo>
                    <a:pt x="18043" y="28272"/>
                  </a:lnTo>
                  <a:lnTo>
                    <a:pt x="18736" y="28094"/>
                  </a:lnTo>
                  <a:lnTo>
                    <a:pt x="19408" y="27896"/>
                  </a:lnTo>
                  <a:lnTo>
                    <a:pt x="20081" y="27678"/>
                  </a:lnTo>
                  <a:lnTo>
                    <a:pt x="20734" y="27421"/>
                  </a:lnTo>
                  <a:lnTo>
                    <a:pt x="21406" y="27164"/>
                  </a:lnTo>
                  <a:lnTo>
                    <a:pt x="22039" y="26867"/>
                  </a:lnTo>
                  <a:lnTo>
                    <a:pt x="22692" y="26570"/>
                  </a:lnTo>
                  <a:lnTo>
                    <a:pt x="23325" y="26254"/>
                  </a:lnTo>
                  <a:lnTo>
                    <a:pt x="23939" y="25917"/>
                  </a:lnTo>
                  <a:lnTo>
                    <a:pt x="24552" y="25541"/>
                  </a:lnTo>
                  <a:lnTo>
                    <a:pt x="25145" y="25166"/>
                  </a:lnTo>
                  <a:lnTo>
                    <a:pt x="25739" y="24770"/>
                  </a:lnTo>
                  <a:lnTo>
                    <a:pt x="26293" y="24374"/>
                  </a:lnTo>
                  <a:lnTo>
                    <a:pt x="26847" y="23939"/>
                  </a:lnTo>
                  <a:lnTo>
                    <a:pt x="27381" y="23504"/>
                  </a:lnTo>
                  <a:lnTo>
                    <a:pt x="27915" y="23029"/>
                  </a:lnTo>
                  <a:lnTo>
                    <a:pt x="28410" y="22574"/>
                  </a:lnTo>
                  <a:lnTo>
                    <a:pt x="28885" y="22079"/>
                  </a:lnTo>
                  <a:lnTo>
                    <a:pt x="29340" y="21565"/>
                  </a:lnTo>
                  <a:lnTo>
                    <a:pt x="29775" y="21051"/>
                  </a:lnTo>
                  <a:lnTo>
                    <a:pt x="30190" y="20516"/>
                  </a:lnTo>
                  <a:lnTo>
                    <a:pt x="30566" y="19982"/>
                  </a:lnTo>
                  <a:lnTo>
                    <a:pt x="30942" y="19428"/>
                  </a:lnTo>
                  <a:lnTo>
                    <a:pt x="31259" y="18855"/>
                  </a:lnTo>
                  <a:lnTo>
                    <a:pt x="31575" y="18261"/>
                  </a:lnTo>
                  <a:lnTo>
                    <a:pt x="31852" y="17668"/>
                  </a:lnTo>
                  <a:lnTo>
                    <a:pt x="32109" y="17074"/>
                  </a:lnTo>
                  <a:lnTo>
                    <a:pt x="32426" y="16164"/>
                  </a:lnTo>
                  <a:lnTo>
                    <a:pt x="32703" y="15274"/>
                  </a:lnTo>
                  <a:lnTo>
                    <a:pt x="32940" y="14423"/>
                  </a:lnTo>
                  <a:lnTo>
                    <a:pt x="33118" y="13592"/>
                  </a:lnTo>
                  <a:lnTo>
                    <a:pt x="33237" y="12801"/>
                  </a:lnTo>
                  <a:lnTo>
                    <a:pt x="33336" y="12009"/>
                  </a:lnTo>
                  <a:lnTo>
                    <a:pt x="33376" y="11277"/>
                  </a:lnTo>
                  <a:lnTo>
                    <a:pt x="33376" y="10545"/>
                  </a:lnTo>
                  <a:lnTo>
                    <a:pt x="33356" y="9833"/>
                  </a:lnTo>
                  <a:lnTo>
                    <a:pt x="33277" y="9161"/>
                  </a:lnTo>
                  <a:lnTo>
                    <a:pt x="33178" y="8508"/>
                  </a:lnTo>
                  <a:lnTo>
                    <a:pt x="33039" y="7894"/>
                  </a:lnTo>
                  <a:lnTo>
                    <a:pt x="32881" y="7281"/>
                  </a:lnTo>
                  <a:lnTo>
                    <a:pt x="32703" y="6707"/>
                  </a:lnTo>
                  <a:lnTo>
                    <a:pt x="32485" y="6153"/>
                  </a:lnTo>
                  <a:lnTo>
                    <a:pt x="32248" y="5619"/>
                  </a:lnTo>
                  <a:lnTo>
                    <a:pt x="31991" y="5105"/>
                  </a:lnTo>
                  <a:lnTo>
                    <a:pt x="31714" y="4630"/>
                  </a:lnTo>
                  <a:lnTo>
                    <a:pt x="31417" y="4155"/>
                  </a:lnTo>
                  <a:lnTo>
                    <a:pt x="31120" y="3720"/>
                  </a:lnTo>
                  <a:lnTo>
                    <a:pt x="30804" y="3285"/>
                  </a:lnTo>
                  <a:lnTo>
                    <a:pt x="30467" y="2889"/>
                  </a:lnTo>
                  <a:lnTo>
                    <a:pt x="30131" y="2513"/>
                  </a:lnTo>
                  <a:lnTo>
                    <a:pt x="29795" y="2157"/>
                  </a:lnTo>
                  <a:lnTo>
                    <a:pt x="29458" y="1821"/>
                  </a:lnTo>
                  <a:lnTo>
                    <a:pt x="29102" y="1504"/>
                  </a:lnTo>
                  <a:lnTo>
                    <a:pt x="28766" y="1207"/>
                  </a:lnTo>
                  <a:lnTo>
                    <a:pt x="28430" y="930"/>
                  </a:lnTo>
                  <a:lnTo>
                    <a:pt x="27757" y="436"/>
                  </a:lnTo>
                  <a:lnTo>
                    <a:pt x="27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8"/>
            <p:cNvSpPr/>
            <p:nvPr/>
          </p:nvSpPr>
          <p:spPr>
            <a:xfrm>
              <a:off x="3273600" y="1157575"/>
              <a:ext cx="341800" cy="311600"/>
            </a:xfrm>
            <a:custGeom>
              <a:avLst/>
              <a:gdLst/>
              <a:ahLst/>
              <a:cxnLst/>
              <a:rect l="l" t="t" r="r" b="b"/>
              <a:pathLst>
                <a:path w="13672" h="12464" extrusionOk="0">
                  <a:moveTo>
                    <a:pt x="5342" y="0"/>
                  </a:moveTo>
                  <a:lnTo>
                    <a:pt x="4491" y="40"/>
                  </a:lnTo>
                  <a:lnTo>
                    <a:pt x="3661" y="99"/>
                  </a:lnTo>
                  <a:lnTo>
                    <a:pt x="3245" y="139"/>
                  </a:lnTo>
                  <a:lnTo>
                    <a:pt x="2849" y="198"/>
                  </a:lnTo>
                  <a:lnTo>
                    <a:pt x="2473" y="277"/>
                  </a:lnTo>
                  <a:lnTo>
                    <a:pt x="2117" y="356"/>
                  </a:lnTo>
                  <a:lnTo>
                    <a:pt x="1761" y="455"/>
                  </a:lnTo>
                  <a:lnTo>
                    <a:pt x="1445" y="574"/>
                  </a:lnTo>
                  <a:lnTo>
                    <a:pt x="1148" y="693"/>
                  </a:lnTo>
                  <a:lnTo>
                    <a:pt x="891" y="851"/>
                  </a:lnTo>
                  <a:lnTo>
                    <a:pt x="653" y="1009"/>
                  </a:lnTo>
                  <a:lnTo>
                    <a:pt x="456" y="1187"/>
                  </a:lnTo>
                  <a:lnTo>
                    <a:pt x="278" y="1385"/>
                  </a:lnTo>
                  <a:lnTo>
                    <a:pt x="159" y="1603"/>
                  </a:lnTo>
                  <a:lnTo>
                    <a:pt x="80" y="1860"/>
                  </a:lnTo>
                  <a:lnTo>
                    <a:pt x="20" y="2137"/>
                  </a:lnTo>
                  <a:lnTo>
                    <a:pt x="1" y="2433"/>
                  </a:lnTo>
                  <a:lnTo>
                    <a:pt x="1" y="2750"/>
                  </a:lnTo>
                  <a:lnTo>
                    <a:pt x="20" y="3106"/>
                  </a:lnTo>
                  <a:lnTo>
                    <a:pt x="80" y="3482"/>
                  </a:lnTo>
                  <a:lnTo>
                    <a:pt x="159" y="3858"/>
                  </a:lnTo>
                  <a:lnTo>
                    <a:pt x="258" y="4273"/>
                  </a:lnTo>
                  <a:lnTo>
                    <a:pt x="376" y="4689"/>
                  </a:lnTo>
                  <a:lnTo>
                    <a:pt x="515" y="5124"/>
                  </a:lnTo>
                  <a:lnTo>
                    <a:pt x="673" y="5559"/>
                  </a:lnTo>
                  <a:lnTo>
                    <a:pt x="851" y="5995"/>
                  </a:lnTo>
                  <a:lnTo>
                    <a:pt x="1049" y="6450"/>
                  </a:lnTo>
                  <a:lnTo>
                    <a:pt x="1267" y="6885"/>
                  </a:lnTo>
                  <a:lnTo>
                    <a:pt x="1484" y="7340"/>
                  </a:lnTo>
                  <a:lnTo>
                    <a:pt x="1722" y="7775"/>
                  </a:lnTo>
                  <a:lnTo>
                    <a:pt x="1959" y="8210"/>
                  </a:lnTo>
                  <a:lnTo>
                    <a:pt x="2236" y="8646"/>
                  </a:lnTo>
                  <a:lnTo>
                    <a:pt x="2493" y="9061"/>
                  </a:lnTo>
                  <a:lnTo>
                    <a:pt x="2770" y="9457"/>
                  </a:lnTo>
                  <a:lnTo>
                    <a:pt x="3067" y="9852"/>
                  </a:lnTo>
                  <a:lnTo>
                    <a:pt x="3344" y="10228"/>
                  </a:lnTo>
                  <a:lnTo>
                    <a:pt x="3641" y="10584"/>
                  </a:lnTo>
                  <a:lnTo>
                    <a:pt x="3937" y="10901"/>
                  </a:lnTo>
                  <a:lnTo>
                    <a:pt x="4234" y="11217"/>
                  </a:lnTo>
                  <a:lnTo>
                    <a:pt x="4531" y="11494"/>
                  </a:lnTo>
                  <a:lnTo>
                    <a:pt x="4828" y="11732"/>
                  </a:lnTo>
                  <a:lnTo>
                    <a:pt x="5125" y="11949"/>
                  </a:lnTo>
                  <a:lnTo>
                    <a:pt x="5421" y="12128"/>
                  </a:lnTo>
                  <a:lnTo>
                    <a:pt x="5718" y="12266"/>
                  </a:lnTo>
                  <a:lnTo>
                    <a:pt x="5995" y="12365"/>
                  </a:lnTo>
                  <a:lnTo>
                    <a:pt x="6272" y="12424"/>
                  </a:lnTo>
                  <a:lnTo>
                    <a:pt x="6549" y="12464"/>
                  </a:lnTo>
                  <a:lnTo>
                    <a:pt x="6846" y="12444"/>
                  </a:lnTo>
                  <a:lnTo>
                    <a:pt x="7142" y="12424"/>
                  </a:lnTo>
                  <a:lnTo>
                    <a:pt x="7439" y="12365"/>
                  </a:lnTo>
                  <a:lnTo>
                    <a:pt x="7736" y="12286"/>
                  </a:lnTo>
                  <a:lnTo>
                    <a:pt x="8053" y="12167"/>
                  </a:lnTo>
                  <a:lnTo>
                    <a:pt x="8349" y="12048"/>
                  </a:lnTo>
                  <a:lnTo>
                    <a:pt x="8666" y="11910"/>
                  </a:lnTo>
                  <a:lnTo>
                    <a:pt x="8982" y="11752"/>
                  </a:lnTo>
                  <a:lnTo>
                    <a:pt x="9279" y="11574"/>
                  </a:lnTo>
                  <a:lnTo>
                    <a:pt x="9892" y="11198"/>
                  </a:lnTo>
                  <a:lnTo>
                    <a:pt x="10486" y="10762"/>
                  </a:lnTo>
                  <a:lnTo>
                    <a:pt x="11060" y="10327"/>
                  </a:lnTo>
                  <a:lnTo>
                    <a:pt x="11614" y="9892"/>
                  </a:lnTo>
                  <a:lnTo>
                    <a:pt x="12108" y="9457"/>
                  </a:lnTo>
                  <a:lnTo>
                    <a:pt x="12543" y="9041"/>
                  </a:lnTo>
                  <a:lnTo>
                    <a:pt x="12919" y="8685"/>
                  </a:lnTo>
                  <a:lnTo>
                    <a:pt x="13473" y="8131"/>
                  </a:lnTo>
                  <a:lnTo>
                    <a:pt x="13671" y="7914"/>
                  </a:lnTo>
                  <a:lnTo>
                    <a:pt x="12820" y="6509"/>
                  </a:lnTo>
                  <a:lnTo>
                    <a:pt x="6826" y="11494"/>
                  </a:lnTo>
                  <a:lnTo>
                    <a:pt x="1484" y="2176"/>
                  </a:lnTo>
                  <a:lnTo>
                    <a:pt x="9912" y="910"/>
                  </a:lnTo>
                  <a:lnTo>
                    <a:pt x="9714" y="237"/>
                  </a:lnTo>
                  <a:lnTo>
                    <a:pt x="9338" y="198"/>
                  </a:lnTo>
                  <a:lnTo>
                    <a:pt x="8369" y="119"/>
                  </a:lnTo>
                  <a:lnTo>
                    <a:pt x="7716" y="59"/>
                  </a:lnTo>
                  <a:lnTo>
                    <a:pt x="6984" y="20"/>
                  </a:lnTo>
                  <a:lnTo>
                    <a:pt x="61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8"/>
            <p:cNvSpPr/>
            <p:nvPr/>
          </p:nvSpPr>
          <p:spPr>
            <a:xfrm>
              <a:off x="3828525" y="1124425"/>
              <a:ext cx="114775" cy="78675"/>
            </a:xfrm>
            <a:custGeom>
              <a:avLst/>
              <a:gdLst/>
              <a:ahLst/>
              <a:cxnLst/>
              <a:rect l="l" t="t" r="r" b="b"/>
              <a:pathLst>
                <a:path w="4591" h="3147" extrusionOk="0">
                  <a:moveTo>
                    <a:pt x="2909" y="1"/>
                  </a:moveTo>
                  <a:lnTo>
                    <a:pt x="2751" y="20"/>
                  </a:lnTo>
                  <a:lnTo>
                    <a:pt x="2573" y="60"/>
                  </a:lnTo>
                  <a:lnTo>
                    <a:pt x="2415" y="99"/>
                  </a:lnTo>
                  <a:lnTo>
                    <a:pt x="2256" y="159"/>
                  </a:lnTo>
                  <a:lnTo>
                    <a:pt x="2098" y="238"/>
                  </a:lnTo>
                  <a:lnTo>
                    <a:pt x="1940" y="337"/>
                  </a:lnTo>
                  <a:lnTo>
                    <a:pt x="1781" y="436"/>
                  </a:lnTo>
                  <a:lnTo>
                    <a:pt x="1485" y="673"/>
                  </a:lnTo>
                  <a:lnTo>
                    <a:pt x="1227" y="950"/>
                  </a:lnTo>
                  <a:lnTo>
                    <a:pt x="970" y="1247"/>
                  </a:lnTo>
                  <a:lnTo>
                    <a:pt x="733" y="1583"/>
                  </a:lnTo>
                  <a:lnTo>
                    <a:pt x="515" y="1939"/>
                  </a:lnTo>
                  <a:lnTo>
                    <a:pt x="317" y="2295"/>
                  </a:lnTo>
                  <a:lnTo>
                    <a:pt x="159" y="2652"/>
                  </a:lnTo>
                  <a:lnTo>
                    <a:pt x="21" y="3027"/>
                  </a:lnTo>
                  <a:lnTo>
                    <a:pt x="1" y="3067"/>
                  </a:lnTo>
                  <a:lnTo>
                    <a:pt x="1" y="3087"/>
                  </a:lnTo>
                  <a:lnTo>
                    <a:pt x="60" y="3126"/>
                  </a:lnTo>
                  <a:lnTo>
                    <a:pt x="139" y="3146"/>
                  </a:lnTo>
                  <a:lnTo>
                    <a:pt x="238" y="3146"/>
                  </a:lnTo>
                  <a:lnTo>
                    <a:pt x="337" y="3126"/>
                  </a:lnTo>
                  <a:lnTo>
                    <a:pt x="436" y="3087"/>
                  </a:lnTo>
                  <a:lnTo>
                    <a:pt x="515" y="3047"/>
                  </a:lnTo>
                  <a:lnTo>
                    <a:pt x="555" y="2968"/>
                  </a:lnTo>
                  <a:lnTo>
                    <a:pt x="713" y="2592"/>
                  </a:lnTo>
                  <a:lnTo>
                    <a:pt x="891" y="2216"/>
                  </a:lnTo>
                  <a:lnTo>
                    <a:pt x="1069" y="1860"/>
                  </a:lnTo>
                  <a:lnTo>
                    <a:pt x="1287" y="1504"/>
                  </a:lnTo>
                  <a:lnTo>
                    <a:pt x="1504" y="1207"/>
                  </a:lnTo>
                  <a:lnTo>
                    <a:pt x="1742" y="930"/>
                  </a:lnTo>
                  <a:lnTo>
                    <a:pt x="1999" y="673"/>
                  </a:lnTo>
                  <a:lnTo>
                    <a:pt x="2138" y="574"/>
                  </a:lnTo>
                  <a:lnTo>
                    <a:pt x="2296" y="456"/>
                  </a:lnTo>
                  <a:lnTo>
                    <a:pt x="2415" y="396"/>
                  </a:lnTo>
                  <a:lnTo>
                    <a:pt x="2533" y="357"/>
                  </a:lnTo>
                  <a:lnTo>
                    <a:pt x="2652" y="317"/>
                  </a:lnTo>
                  <a:lnTo>
                    <a:pt x="2771" y="297"/>
                  </a:lnTo>
                  <a:lnTo>
                    <a:pt x="2889" y="317"/>
                  </a:lnTo>
                  <a:lnTo>
                    <a:pt x="3008" y="317"/>
                  </a:lnTo>
                  <a:lnTo>
                    <a:pt x="3226" y="396"/>
                  </a:lnTo>
                  <a:lnTo>
                    <a:pt x="3463" y="495"/>
                  </a:lnTo>
                  <a:lnTo>
                    <a:pt x="3661" y="634"/>
                  </a:lnTo>
                  <a:lnTo>
                    <a:pt x="3859" y="772"/>
                  </a:lnTo>
                  <a:lnTo>
                    <a:pt x="4057" y="950"/>
                  </a:lnTo>
                  <a:lnTo>
                    <a:pt x="4116" y="990"/>
                  </a:lnTo>
                  <a:lnTo>
                    <a:pt x="4314" y="990"/>
                  </a:lnTo>
                  <a:lnTo>
                    <a:pt x="4432" y="950"/>
                  </a:lnTo>
                  <a:lnTo>
                    <a:pt x="4512" y="891"/>
                  </a:lnTo>
                  <a:lnTo>
                    <a:pt x="4571" y="851"/>
                  </a:lnTo>
                  <a:lnTo>
                    <a:pt x="4591" y="772"/>
                  </a:lnTo>
                  <a:lnTo>
                    <a:pt x="4571" y="752"/>
                  </a:lnTo>
                  <a:lnTo>
                    <a:pt x="4551" y="713"/>
                  </a:lnTo>
                  <a:lnTo>
                    <a:pt x="4373" y="555"/>
                  </a:lnTo>
                  <a:lnTo>
                    <a:pt x="4175" y="416"/>
                  </a:lnTo>
                  <a:lnTo>
                    <a:pt x="3997" y="297"/>
                  </a:lnTo>
                  <a:lnTo>
                    <a:pt x="3799" y="198"/>
                  </a:lnTo>
                  <a:lnTo>
                    <a:pt x="3621" y="119"/>
                  </a:lnTo>
                  <a:lnTo>
                    <a:pt x="3443" y="60"/>
                  </a:lnTo>
                  <a:lnTo>
                    <a:pt x="3265" y="20"/>
                  </a:lnTo>
                  <a:lnTo>
                    <a:pt x="3087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8"/>
            <p:cNvSpPr/>
            <p:nvPr/>
          </p:nvSpPr>
          <p:spPr>
            <a:xfrm>
              <a:off x="4059025" y="1028475"/>
              <a:ext cx="124650" cy="70250"/>
            </a:xfrm>
            <a:custGeom>
              <a:avLst/>
              <a:gdLst/>
              <a:ahLst/>
              <a:cxnLst/>
              <a:rect l="l" t="t" r="r" b="b"/>
              <a:pathLst>
                <a:path w="4986" h="2810" extrusionOk="0">
                  <a:moveTo>
                    <a:pt x="2750" y="1"/>
                  </a:moveTo>
                  <a:lnTo>
                    <a:pt x="2513" y="20"/>
                  </a:lnTo>
                  <a:lnTo>
                    <a:pt x="2295" y="80"/>
                  </a:lnTo>
                  <a:lnTo>
                    <a:pt x="2058" y="139"/>
                  </a:lnTo>
                  <a:lnTo>
                    <a:pt x="1840" y="238"/>
                  </a:lnTo>
                  <a:lnTo>
                    <a:pt x="1622" y="357"/>
                  </a:lnTo>
                  <a:lnTo>
                    <a:pt x="1405" y="515"/>
                  </a:lnTo>
                  <a:lnTo>
                    <a:pt x="1167" y="733"/>
                  </a:lnTo>
                  <a:lnTo>
                    <a:pt x="930" y="970"/>
                  </a:lnTo>
                  <a:lnTo>
                    <a:pt x="732" y="1227"/>
                  </a:lnTo>
                  <a:lnTo>
                    <a:pt x="534" y="1484"/>
                  </a:lnTo>
                  <a:lnTo>
                    <a:pt x="376" y="1781"/>
                  </a:lnTo>
                  <a:lnTo>
                    <a:pt x="218" y="2078"/>
                  </a:lnTo>
                  <a:lnTo>
                    <a:pt x="99" y="2394"/>
                  </a:lnTo>
                  <a:lnTo>
                    <a:pt x="0" y="2691"/>
                  </a:lnTo>
                  <a:lnTo>
                    <a:pt x="0" y="2731"/>
                  </a:lnTo>
                  <a:lnTo>
                    <a:pt x="0" y="2750"/>
                  </a:lnTo>
                  <a:lnTo>
                    <a:pt x="40" y="2790"/>
                  </a:lnTo>
                  <a:lnTo>
                    <a:pt x="119" y="2810"/>
                  </a:lnTo>
                  <a:lnTo>
                    <a:pt x="218" y="2810"/>
                  </a:lnTo>
                  <a:lnTo>
                    <a:pt x="336" y="2770"/>
                  </a:lnTo>
                  <a:lnTo>
                    <a:pt x="416" y="2731"/>
                  </a:lnTo>
                  <a:lnTo>
                    <a:pt x="495" y="2691"/>
                  </a:lnTo>
                  <a:lnTo>
                    <a:pt x="534" y="2632"/>
                  </a:lnTo>
                  <a:lnTo>
                    <a:pt x="653" y="2295"/>
                  </a:lnTo>
                  <a:lnTo>
                    <a:pt x="791" y="1959"/>
                  </a:lnTo>
                  <a:lnTo>
                    <a:pt x="970" y="1643"/>
                  </a:lnTo>
                  <a:lnTo>
                    <a:pt x="1148" y="1346"/>
                  </a:lnTo>
                  <a:lnTo>
                    <a:pt x="1306" y="1128"/>
                  </a:lnTo>
                  <a:lnTo>
                    <a:pt x="1484" y="930"/>
                  </a:lnTo>
                  <a:lnTo>
                    <a:pt x="1662" y="752"/>
                  </a:lnTo>
                  <a:lnTo>
                    <a:pt x="1860" y="614"/>
                  </a:lnTo>
                  <a:lnTo>
                    <a:pt x="2058" y="515"/>
                  </a:lnTo>
                  <a:lnTo>
                    <a:pt x="2255" y="436"/>
                  </a:lnTo>
                  <a:lnTo>
                    <a:pt x="2453" y="376"/>
                  </a:lnTo>
                  <a:lnTo>
                    <a:pt x="2671" y="357"/>
                  </a:lnTo>
                  <a:lnTo>
                    <a:pt x="2889" y="357"/>
                  </a:lnTo>
                  <a:lnTo>
                    <a:pt x="3106" y="376"/>
                  </a:lnTo>
                  <a:lnTo>
                    <a:pt x="3344" y="436"/>
                  </a:lnTo>
                  <a:lnTo>
                    <a:pt x="3561" y="495"/>
                  </a:lnTo>
                  <a:lnTo>
                    <a:pt x="3779" y="594"/>
                  </a:lnTo>
                  <a:lnTo>
                    <a:pt x="4016" y="693"/>
                  </a:lnTo>
                  <a:lnTo>
                    <a:pt x="4234" y="831"/>
                  </a:lnTo>
                  <a:lnTo>
                    <a:pt x="4451" y="970"/>
                  </a:lnTo>
                  <a:lnTo>
                    <a:pt x="4531" y="1009"/>
                  </a:lnTo>
                  <a:lnTo>
                    <a:pt x="4630" y="1009"/>
                  </a:lnTo>
                  <a:lnTo>
                    <a:pt x="4728" y="990"/>
                  </a:lnTo>
                  <a:lnTo>
                    <a:pt x="4827" y="950"/>
                  </a:lnTo>
                  <a:lnTo>
                    <a:pt x="4906" y="911"/>
                  </a:lnTo>
                  <a:lnTo>
                    <a:pt x="4966" y="851"/>
                  </a:lnTo>
                  <a:lnTo>
                    <a:pt x="4986" y="812"/>
                  </a:lnTo>
                  <a:lnTo>
                    <a:pt x="4986" y="792"/>
                  </a:lnTo>
                  <a:lnTo>
                    <a:pt x="4966" y="772"/>
                  </a:lnTo>
                  <a:lnTo>
                    <a:pt x="4550" y="515"/>
                  </a:lnTo>
                  <a:lnTo>
                    <a:pt x="4333" y="396"/>
                  </a:lnTo>
                  <a:lnTo>
                    <a:pt x="4115" y="297"/>
                  </a:lnTo>
                  <a:lnTo>
                    <a:pt x="3898" y="198"/>
                  </a:lnTo>
                  <a:lnTo>
                    <a:pt x="3660" y="119"/>
                  </a:lnTo>
                  <a:lnTo>
                    <a:pt x="3442" y="60"/>
                  </a:lnTo>
                  <a:lnTo>
                    <a:pt x="3205" y="20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8"/>
            <p:cNvSpPr/>
            <p:nvPr/>
          </p:nvSpPr>
          <p:spPr>
            <a:xfrm>
              <a:off x="3956150" y="1086350"/>
              <a:ext cx="101900" cy="191425"/>
            </a:xfrm>
            <a:custGeom>
              <a:avLst/>
              <a:gdLst/>
              <a:ahLst/>
              <a:cxnLst/>
              <a:rect l="l" t="t" r="r" b="b"/>
              <a:pathLst>
                <a:path w="4076" h="7657" extrusionOk="0">
                  <a:moveTo>
                    <a:pt x="3185" y="0"/>
                  </a:moveTo>
                  <a:lnTo>
                    <a:pt x="3086" y="277"/>
                  </a:lnTo>
                  <a:lnTo>
                    <a:pt x="2987" y="515"/>
                  </a:lnTo>
                  <a:lnTo>
                    <a:pt x="2889" y="732"/>
                  </a:lnTo>
                  <a:lnTo>
                    <a:pt x="2790" y="930"/>
                  </a:lnTo>
                  <a:lnTo>
                    <a:pt x="2691" y="1088"/>
                  </a:lnTo>
                  <a:lnTo>
                    <a:pt x="2572" y="1207"/>
                  </a:lnTo>
                  <a:lnTo>
                    <a:pt x="2473" y="1326"/>
                  </a:lnTo>
                  <a:lnTo>
                    <a:pt x="2374" y="1405"/>
                  </a:lnTo>
                  <a:lnTo>
                    <a:pt x="2255" y="1464"/>
                  </a:lnTo>
                  <a:lnTo>
                    <a:pt x="2157" y="1504"/>
                  </a:lnTo>
                  <a:lnTo>
                    <a:pt x="2058" y="1524"/>
                  </a:lnTo>
                  <a:lnTo>
                    <a:pt x="1939" y="1543"/>
                  </a:lnTo>
                  <a:lnTo>
                    <a:pt x="1840" y="1524"/>
                  </a:lnTo>
                  <a:lnTo>
                    <a:pt x="1741" y="1504"/>
                  </a:lnTo>
                  <a:lnTo>
                    <a:pt x="1543" y="1425"/>
                  </a:lnTo>
                  <a:lnTo>
                    <a:pt x="1365" y="1306"/>
                  </a:lnTo>
                  <a:lnTo>
                    <a:pt x="1207" y="1167"/>
                  </a:lnTo>
                  <a:lnTo>
                    <a:pt x="1049" y="1029"/>
                  </a:lnTo>
                  <a:lnTo>
                    <a:pt x="930" y="871"/>
                  </a:lnTo>
                  <a:lnTo>
                    <a:pt x="732" y="614"/>
                  </a:lnTo>
                  <a:lnTo>
                    <a:pt x="673" y="495"/>
                  </a:lnTo>
                  <a:lnTo>
                    <a:pt x="574" y="851"/>
                  </a:lnTo>
                  <a:lnTo>
                    <a:pt x="475" y="1227"/>
                  </a:lnTo>
                  <a:lnTo>
                    <a:pt x="376" y="1721"/>
                  </a:lnTo>
                  <a:lnTo>
                    <a:pt x="257" y="2315"/>
                  </a:lnTo>
                  <a:lnTo>
                    <a:pt x="158" y="2968"/>
                  </a:lnTo>
                  <a:lnTo>
                    <a:pt x="59" y="3660"/>
                  </a:lnTo>
                  <a:lnTo>
                    <a:pt x="20" y="4372"/>
                  </a:lnTo>
                  <a:lnTo>
                    <a:pt x="0" y="4709"/>
                  </a:lnTo>
                  <a:lnTo>
                    <a:pt x="20" y="5065"/>
                  </a:lnTo>
                  <a:lnTo>
                    <a:pt x="40" y="5401"/>
                  </a:lnTo>
                  <a:lnTo>
                    <a:pt x="79" y="5718"/>
                  </a:lnTo>
                  <a:lnTo>
                    <a:pt x="119" y="6034"/>
                  </a:lnTo>
                  <a:lnTo>
                    <a:pt x="198" y="6331"/>
                  </a:lnTo>
                  <a:lnTo>
                    <a:pt x="297" y="6588"/>
                  </a:lnTo>
                  <a:lnTo>
                    <a:pt x="416" y="6845"/>
                  </a:lnTo>
                  <a:lnTo>
                    <a:pt x="574" y="7063"/>
                  </a:lnTo>
                  <a:lnTo>
                    <a:pt x="732" y="7241"/>
                  </a:lnTo>
                  <a:lnTo>
                    <a:pt x="930" y="7399"/>
                  </a:lnTo>
                  <a:lnTo>
                    <a:pt x="1049" y="7478"/>
                  </a:lnTo>
                  <a:lnTo>
                    <a:pt x="1167" y="7538"/>
                  </a:lnTo>
                  <a:lnTo>
                    <a:pt x="1286" y="7577"/>
                  </a:lnTo>
                  <a:lnTo>
                    <a:pt x="1425" y="7617"/>
                  </a:lnTo>
                  <a:lnTo>
                    <a:pt x="1563" y="7637"/>
                  </a:lnTo>
                  <a:lnTo>
                    <a:pt x="1702" y="7657"/>
                  </a:lnTo>
                  <a:lnTo>
                    <a:pt x="2038" y="7637"/>
                  </a:lnTo>
                  <a:lnTo>
                    <a:pt x="2394" y="7597"/>
                  </a:lnTo>
                  <a:lnTo>
                    <a:pt x="2691" y="7518"/>
                  </a:lnTo>
                  <a:lnTo>
                    <a:pt x="2948" y="7399"/>
                  </a:lnTo>
                  <a:lnTo>
                    <a:pt x="3166" y="7241"/>
                  </a:lnTo>
                  <a:lnTo>
                    <a:pt x="3363" y="7063"/>
                  </a:lnTo>
                  <a:lnTo>
                    <a:pt x="3522" y="6865"/>
                  </a:lnTo>
                  <a:lnTo>
                    <a:pt x="3680" y="6648"/>
                  </a:lnTo>
                  <a:lnTo>
                    <a:pt x="3799" y="6390"/>
                  </a:lnTo>
                  <a:lnTo>
                    <a:pt x="3878" y="6113"/>
                  </a:lnTo>
                  <a:lnTo>
                    <a:pt x="3957" y="5836"/>
                  </a:lnTo>
                  <a:lnTo>
                    <a:pt x="4016" y="5540"/>
                  </a:lnTo>
                  <a:lnTo>
                    <a:pt x="4056" y="5223"/>
                  </a:lnTo>
                  <a:lnTo>
                    <a:pt x="4076" y="4887"/>
                  </a:lnTo>
                  <a:lnTo>
                    <a:pt x="4076" y="4570"/>
                  </a:lnTo>
                  <a:lnTo>
                    <a:pt x="4056" y="4214"/>
                  </a:lnTo>
                  <a:lnTo>
                    <a:pt x="3996" y="3542"/>
                  </a:lnTo>
                  <a:lnTo>
                    <a:pt x="3917" y="2869"/>
                  </a:lnTo>
                  <a:lnTo>
                    <a:pt x="3779" y="2216"/>
                  </a:lnTo>
                  <a:lnTo>
                    <a:pt x="3660" y="1622"/>
                  </a:lnTo>
                  <a:lnTo>
                    <a:pt x="3522" y="1088"/>
                  </a:lnTo>
                  <a:lnTo>
                    <a:pt x="3284" y="297"/>
                  </a:lnTo>
                  <a:lnTo>
                    <a:pt x="31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8"/>
            <p:cNvSpPr/>
            <p:nvPr/>
          </p:nvSpPr>
          <p:spPr>
            <a:xfrm>
              <a:off x="3967025" y="1118000"/>
              <a:ext cx="24750" cy="143950"/>
            </a:xfrm>
            <a:custGeom>
              <a:avLst/>
              <a:gdLst/>
              <a:ahLst/>
              <a:cxnLst/>
              <a:rect l="l" t="t" r="r" b="b"/>
              <a:pathLst>
                <a:path w="990" h="5758" extrusionOk="0">
                  <a:moveTo>
                    <a:pt x="811" y="0"/>
                  </a:moveTo>
                  <a:lnTo>
                    <a:pt x="0" y="5718"/>
                  </a:lnTo>
                  <a:lnTo>
                    <a:pt x="178" y="5757"/>
                  </a:lnTo>
                  <a:lnTo>
                    <a:pt x="990" y="40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8"/>
            <p:cNvSpPr/>
            <p:nvPr/>
          </p:nvSpPr>
          <p:spPr>
            <a:xfrm>
              <a:off x="4002625" y="1124925"/>
              <a:ext cx="5975" cy="152850"/>
            </a:xfrm>
            <a:custGeom>
              <a:avLst/>
              <a:gdLst/>
              <a:ahLst/>
              <a:cxnLst/>
              <a:rect l="l" t="t" r="r" b="b"/>
              <a:pathLst>
                <a:path w="239" h="6114" extrusionOk="0">
                  <a:moveTo>
                    <a:pt x="40" y="0"/>
                  </a:moveTo>
                  <a:lnTo>
                    <a:pt x="1" y="6114"/>
                  </a:lnTo>
                  <a:lnTo>
                    <a:pt x="199" y="6114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8"/>
            <p:cNvSpPr/>
            <p:nvPr/>
          </p:nvSpPr>
          <p:spPr>
            <a:xfrm>
              <a:off x="4023400" y="1109100"/>
              <a:ext cx="29200" cy="143450"/>
            </a:xfrm>
            <a:custGeom>
              <a:avLst/>
              <a:gdLst/>
              <a:ahLst/>
              <a:cxnLst/>
              <a:rect l="l" t="t" r="r" b="b"/>
              <a:pathLst>
                <a:path w="1168" h="5738" extrusionOk="0">
                  <a:moveTo>
                    <a:pt x="179" y="0"/>
                  </a:moveTo>
                  <a:lnTo>
                    <a:pt x="1" y="40"/>
                  </a:lnTo>
                  <a:lnTo>
                    <a:pt x="970" y="5738"/>
                  </a:lnTo>
                  <a:lnTo>
                    <a:pt x="1168" y="5718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8"/>
            <p:cNvSpPr/>
            <p:nvPr/>
          </p:nvSpPr>
          <p:spPr>
            <a:xfrm>
              <a:off x="3955650" y="1139750"/>
              <a:ext cx="95975" cy="34650"/>
            </a:xfrm>
            <a:custGeom>
              <a:avLst/>
              <a:gdLst/>
              <a:ahLst/>
              <a:cxnLst/>
              <a:rect l="l" t="t" r="r" b="b"/>
              <a:pathLst>
                <a:path w="3839" h="1386" extrusionOk="0">
                  <a:moveTo>
                    <a:pt x="3779" y="1"/>
                  </a:moveTo>
                  <a:lnTo>
                    <a:pt x="0" y="1188"/>
                  </a:lnTo>
                  <a:lnTo>
                    <a:pt x="60" y="1386"/>
                  </a:lnTo>
                  <a:lnTo>
                    <a:pt x="3838" y="179"/>
                  </a:lnTo>
                  <a:lnTo>
                    <a:pt x="3779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8"/>
            <p:cNvSpPr/>
            <p:nvPr/>
          </p:nvSpPr>
          <p:spPr>
            <a:xfrm>
              <a:off x="3521875" y="750525"/>
              <a:ext cx="635600" cy="401125"/>
            </a:xfrm>
            <a:custGeom>
              <a:avLst/>
              <a:gdLst/>
              <a:ahLst/>
              <a:cxnLst/>
              <a:rect l="l" t="t" r="r" b="b"/>
              <a:pathLst>
                <a:path w="25424" h="16045" extrusionOk="0">
                  <a:moveTo>
                    <a:pt x="25423" y="0"/>
                  </a:moveTo>
                  <a:lnTo>
                    <a:pt x="1" y="16045"/>
                  </a:lnTo>
                  <a:lnTo>
                    <a:pt x="1148" y="16045"/>
                  </a:lnTo>
                  <a:lnTo>
                    <a:pt x="2256" y="16025"/>
                  </a:lnTo>
                  <a:lnTo>
                    <a:pt x="3325" y="15966"/>
                  </a:lnTo>
                  <a:lnTo>
                    <a:pt x="4353" y="15906"/>
                  </a:lnTo>
                  <a:lnTo>
                    <a:pt x="5362" y="15807"/>
                  </a:lnTo>
                  <a:lnTo>
                    <a:pt x="6332" y="15708"/>
                  </a:lnTo>
                  <a:lnTo>
                    <a:pt x="7281" y="15570"/>
                  </a:lnTo>
                  <a:lnTo>
                    <a:pt x="8191" y="15412"/>
                  </a:lnTo>
                  <a:lnTo>
                    <a:pt x="9062" y="15253"/>
                  </a:lnTo>
                  <a:lnTo>
                    <a:pt x="9913" y="15075"/>
                  </a:lnTo>
                  <a:lnTo>
                    <a:pt x="10724" y="14877"/>
                  </a:lnTo>
                  <a:lnTo>
                    <a:pt x="11515" y="14660"/>
                  </a:lnTo>
                  <a:lnTo>
                    <a:pt x="12267" y="14422"/>
                  </a:lnTo>
                  <a:lnTo>
                    <a:pt x="12999" y="14165"/>
                  </a:lnTo>
                  <a:lnTo>
                    <a:pt x="13711" y="13908"/>
                  </a:lnTo>
                  <a:lnTo>
                    <a:pt x="14384" y="13631"/>
                  </a:lnTo>
                  <a:lnTo>
                    <a:pt x="15037" y="13354"/>
                  </a:lnTo>
                  <a:lnTo>
                    <a:pt x="15670" y="13057"/>
                  </a:lnTo>
                  <a:lnTo>
                    <a:pt x="16263" y="12741"/>
                  </a:lnTo>
                  <a:lnTo>
                    <a:pt x="16837" y="12424"/>
                  </a:lnTo>
                  <a:lnTo>
                    <a:pt x="17391" y="12108"/>
                  </a:lnTo>
                  <a:lnTo>
                    <a:pt x="17905" y="11771"/>
                  </a:lnTo>
                  <a:lnTo>
                    <a:pt x="18420" y="11415"/>
                  </a:lnTo>
                  <a:lnTo>
                    <a:pt x="18894" y="11079"/>
                  </a:lnTo>
                  <a:lnTo>
                    <a:pt x="19349" y="10723"/>
                  </a:lnTo>
                  <a:lnTo>
                    <a:pt x="19785" y="10367"/>
                  </a:lnTo>
                  <a:lnTo>
                    <a:pt x="20200" y="9991"/>
                  </a:lnTo>
                  <a:lnTo>
                    <a:pt x="20596" y="9615"/>
                  </a:lnTo>
                  <a:lnTo>
                    <a:pt x="20972" y="9239"/>
                  </a:lnTo>
                  <a:lnTo>
                    <a:pt x="21328" y="8863"/>
                  </a:lnTo>
                  <a:lnTo>
                    <a:pt x="21644" y="8487"/>
                  </a:lnTo>
                  <a:lnTo>
                    <a:pt x="21961" y="8111"/>
                  </a:lnTo>
                  <a:lnTo>
                    <a:pt x="22258" y="7735"/>
                  </a:lnTo>
                  <a:lnTo>
                    <a:pt x="22554" y="7360"/>
                  </a:lnTo>
                  <a:lnTo>
                    <a:pt x="22812" y="6984"/>
                  </a:lnTo>
                  <a:lnTo>
                    <a:pt x="23049" y="6608"/>
                  </a:lnTo>
                  <a:lnTo>
                    <a:pt x="23504" y="5876"/>
                  </a:lnTo>
                  <a:lnTo>
                    <a:pt x="23880" y="5144"/>
                  </a:lnTo>
                  <a:lnTo>
                    <a:pt x="24216" y="4451"/>
                  </a:lnTo>
                  <a:lnTo>
                    <a:pt x="24493" y="3779"/>
                  </a:lnTo>
                  <a:lnTo>
                    <a:pt x="24731" y="3146"/>
                  </a:lnTo>
                  <a:lnTo>
                    <a:pt x="24909" y="2552"/>
                  </a:lnTo>
                  <a:lnTo>
                    <a:pt x="25067" y="1998"/>
                  </a:lnTo>
                  <a:lnTo>
                    <a:pt x="25186" y="1504"/>
                  </a:lnTo>
                  <a:lnTo>
                    <a:pt x="25265" y="1068"/>
                  </a:lnTo>
                  <a:lnTo>
                    <a:pt x="25344" y="712"/>
                  </a:lnTo>
                  <a:lnTo>
                    <a:pt x="25403" y="198"/>
                  </a:lnTo>
                  <a:lnTo>
                    <a:pt x="254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8"/>
            <p:cNvSpPr/>
            <p:nvPr/>
          </p:nvSpPr>
          <p:spPr>
            <a:xfrm>
              <a:off x="3365600" y="780675"/>
              <a:ext cx="298250" cy="340800"/>
            </a:xfrm>
            <a:custGeom>
              <a:avLst/>
              <a:gdLst/>
              <a:ahLst/>
              <a:cxnLst/>
              <a:rect l="l" t="t" r="r" b="b"/>
              <a:pathLst>
                <a:path w="11930" h="13632" extrusionOk="0">
                  <a:moveTo>
                    <a:pt x="455" y="1"/>
                  </a:moveTo>
                  <a:lnTo>
                    <a:pt x="396" y="21"/>
                  </a:lnTo>
                  <a:lnTo>
                    <a:pt x="317" y="60"/>
                  </a:lnTo>
                  <a:lnTo>
                    <a:pt x="257" y="100"/>
                  </a:lnTo>
                  <a:lnTo>
                    <a:pt x="198" y="159"/>
                  </a:lnTo>
                  <a:lnTo>
                    <a:pt x="139" y="238"/>
                  </a:lnTo>
                  <a:lnTo>
                    <a:pt x="79" y="317"/>
                  </a:lnTo>
                  <a:lnTo>
                    <a:pt x="60" y="416"/>
                  </a:lnTo>
                  <a:lnTo>
                    <a:pt x="20" y="515"/>
                  </a:lnTo>
                  <a:lnTo>
                    <a:pt x="0" y="733"/>
                  </a:lnTo>
                  <a:lnTo>
                    <a:pt x="40" y="990"/>
                  </a:lnTo>
                  <a:lnTo>
                    <a:pt x="99" y="1247"/>
                  </a:lnTo>
                  <a:lnTo>
                    <a:pt x="198" y="1544"/>
                  </a:lnTo>
                  <a:lnTo>
                    <a:pt x="317" y="1861"/>
                  </a:lnTo>
                  <a:lnTo>
                    <a:pt x="475" y="2197"/>
                  </a:lnTo>
                  <a:lnTo>
                    <a:pt x="673" y="2533"/>
                  </a:lnTo>
                  <a:lnTo>
                    <a:pt x="871" y="2909"/>
                  </a:lnTo>
                  <a:lnTo>
                    <a:pt x="1346" y="3641"/>
                  </a:lnTo>
                  <a:lnTo>
                    <a:pt x="1880" y="4413"/>
                  </a:lnTo>
                  <a:lnTo>
                    <a:pt x="2473" y="5184"/>
                  </a:lnTo>
                  <a:lnTo>
                    <a:pt x="3067" y="5936"/>
                  </a:lnTo>
                  <a:lnTo>
                    <a:pt x="3641" y="6648"/>
                  </a:lnTo>
                  <a:lnTo>
                    <a:pt x="4194" y="7321"/>
                  </a:lnTo>
                  <a:lnTo>
                    <a:pt x="4709" y="7895"/>
                  </a:lnTo>
                  <a:lnTo>
                    <a:pt x="5480" y="8765"/>
                  </a:lnTo>
                  <a:lnTo>
                    <a:pt x="5777" y="9082"/>
                  </a:lnTo>
                  <a:lnTo>
                    <a:pt x="5619" y="9002"/>
                  </a:lnTo>
                  <a:lnTo>
                    <a:pt x="5223" y="8785"/>
                  </a:lnTo>
                  <a:lnTo>
                    <a:pt x="4649" y="8528"/>
                  </a:lnTo>
                  <a:lnTo>
                    <a:pt x="4313" y="8389"/>
                  </a:lnTo>
                  <a:lnTo>
                    <a:pt x="3977" y="8270"/>
                  </a:lnTo>
                  <a:lnTo>
                    <a:pt x="3641" y="8152"/>
                  </a:lnTo>
                  <a:lnTo>
                    <a:pt x="3304" y="8073"/>
                  </a:lnTo>
                  <a:lnTo>
                    <a:pt x="2968" y="8013"/>
                  </a:lnTo>
                  <a:lnTo>
                    <a:pt x="2552" y="8013"/>
                  </a:lnTo>
                  <a:lnTo>
                    <a:pt x="2414" y="8033"/>
                  </a:lnTo>
                  <a:lnTo>
                    <a:pt x="2295" y="8073"/>
                  </a:lnTo>
                  <a:lnTo>
                    <a:pt x="2196" y="8132"/>
                  </a:lnTo>
                  <a:lnTo>
                    <a:pt x="2117" y="8191"/>
                  </a:lnTo>
                  <a:lnTo>
                    <a:pt x="2038" y="8290"/>
                  </a:lnTo>
                  <a:lnTo>
                    <a:pt x="1979" y="8389"/>
                  </a:lnTo>
                  <a:lnTo>
                    <a:pt x="1939" y="8508"/>
                  </a:lnTo>
                  <a:lnTo>
                    <a:pt x="1939" y="8587"/>
                  </a:lnTo>
                  <a:lnTo>
                    <a:pt x="1959" y="8646"/>
                  </a:lnTo>
                  <a:lnTo>
                    <a:pt x="1979" y="8725"/>
                  </a:lnTo>
                  <a:lnTo>
                    <a:pt x="2018" y="8805"/>
                  </a:lnTo>
                  <a:lnTo>
                    <a:pt x="2117" y="8963"/>
                  </a:lnTo>
                  <a:lnTo>
                    <a:pt x="2295" y="9141"/>
                  </a:lnTo>
                  <a:lnTo>
                    <a:pt x="2493" y="9319"/>
                  </a:lnTo>
                  <a:lnTo>
                    <a:pt x="2750" y="9517"/>
                  </a:lnTo>
                  <a:lnTo>
                    <a:pt x="3047" y="9715"/>
                  </a:lnTo>
                  <a:lnTo>
                    <a:pt x="3383" y="9913"/>
                  </a:lnTo>
                  <a:lnTo>
                    <a:pt x="4115" y="10328"/>
                  </a:lnTo>
                  <a:lnTo>
                    <a:pt x="4966" y="10763"/>
                  </a:lnTo>
                  <a:lnTo>
                    <a:pt x="5876" y="11179"/>
                  </a:lnTo>
                  <a:lnTo>
                    <a:pt x="6826" y="11594"/>
                  </a:lnTo>
                  <a:lnTo>
                    <a:pt x="7775" y="12010"/>
                  </a:lnTo>
                  <a:lnTo>
                    <a:pt x="8685" y="12385"/>
                  </a:lnTo>
                  <a:lnTo>
                    <a:pt x="10327" y="13038"/>
                  </a:lnTo>
                  <a:lnTo>
                    <a:pt x="11475" y="13474"/>
                  </a:lnTo>
                  <a:lnTo>
                    <a:pt x="11930" y="13632"/>
                  </a:lnTo>
                  <a:lnTo>
                    <a:pt x="11930" y="13632"/>
                  </a:lnTo>
                  <a:lnTo>
                    <a:pt x="11890" y="13177"/>
                  </a:lnTo>
                  <a:lnTo>
                    <a:pt x="11772" y="11950"/>
                  </a:lnTo>
                  <a:lnTo>
                    <a:pt x="11673" y="11139"/>
                  </a:lnTo>
                  <a:lnTo>
                    <a:pt x="11554" y="10229"/>
                  </a:lnTo>
                  <a:lnTo>
                    <a:pt x="11396" y="9260"/>
                  </a:lnTo>
                  <a:lnTo>
                    <a:pt x="11198" y="8270"/>
                  </a:lnTo>
                  <a:lnTo>
                    <a:pt x="10961" y="7301"/>
                  </a:lnTo>
                  <a:lnTo>
                    <a:pt x="10842" y="6826"/>
                  </a:lnTo>
                  <a:lnTo>
                    <a:pt x="10684" y="6351"/>
                  </a:lnTo>
                  <a:lnTo>
                    <a:pt x="10545" y="5916"/>
                  </a:lnTo>
                  <a:lnTo>
                    <a:pt x="10367" y="5481"/>
                  </a:lnTo>
                  <a:lnTo>
                    <a:pt x="10189" y="5105"/>
                  </a:lnTo>
                  <a:lnTo>
                    <a:pt x="10011" y="4729"/>
                  </a:lnTo>
                  <a:lnTo>
                    <a:pt x="9813" y="4413"/>
                  </a:lnTo>
                  <a:lnTo>
                    <a:pt x="9595" y="4116"/>
                  </a:lnTo>
                  <a:lnTo>
                    <a:pt x="9358" y="3859"/>
                  </a:lnTo>
                  <a:lnTo>
                    <a:pt x="9239" y="3760"/>
                  </a:lnTo>
                  <a:lnTo>
                    <a:pt x="9121" y="3661"/>
                  </a:lnTo>
                  <a:lnTo>
                    <a:pt x="8982" y="3582"/>
                  </a:lnTo>
                  <a:lnTo>
                    <a:pt x="8863" y="3522"/>
                  </a:lnTo>
                  <a:lnTo>
                    <a:pt x="8725" y="3463"/>
                  </a:lnTo>
                  <a:lnTo>
                    <a:pt x="8586" y="3423"/>
                  </a:lnTo>
                  <a:lnTo>
                    <a:pt x="8448" y="3404"/>
                  </a:lnTo>
                  <a:lnTo>
                    <a:pt x="8151" y="3404"/>
                  </a:lnTo>
                  <a:lnTo>
                    <a:pt x="8013" y="3423"/>
                  </a:lnTo>
                  <a:lnTo>
                    <a:pt x="7894" y="3463"/>
                  </a:lnTo>
                  <a:lnTo>
                    <a:pt x="7815" y="3522"/>
                  </a:lnTo>
                  <a:lnTo>
                    <a:pt x="7756" y="3601"/>
                  </a:lnTo>
                  <a:lnTo>
                    <a:pt x="7756" y="3700"/>
                  </a:lnTo>
                  <a:lnTo>
                    <a:pt x="7756" y="3819"/>
                  </a:lnTo>
                  <a:lnTo>
                    <a:pt x="7815" y="3958"/>
                  </a:lnTo>
                  <a:lnTo>
                    <a:pt x="7874" y="4096"/>
                  </a:lnTo>
                  <a:lnTo>
                    <a:pt x="7953" y="4254"/>
                  </a:lnTo>
                  <a:lnTo>
                    <a:pt x="8191" y="4591"/>
                  </a:lnTo>
                  <a:lnTo>
                    <a:pt x="8448" y="4947"/>
                  </a:lnTo>
                  <a:lnTo>
                    <a:pt x="8725" y="5342"/>
                  </a:lnTo>
                  <a:lnTo>
                    <a:pt x="9002" y="5738"/>
                  </a:lnTo>
                  <a:lnTo>
                    <a:pt x="9259" y="6134"/>
                  </a:lnTo>
                  <a:lnTo>
                    <a:pt x="9378" y="6332"/>
                  </a:lnTo>
                  <a:lnTo>
                    <a:pt x="9457" y="6529"/>
                  </a:lnTo>
                  <a:lnTo>
                    <a:pt x="9536" y="6708"/>
                  </a:lnTo>
                  <a:lnTo>
                    <a:pt x="9576" y="6886"/>
                  </a:lnTo>
                  <a:lnTo>
                    <a:pt x="9595" y="7044"/>
                  </a:lnTo>
                  <a:lnTo>
                    <a:pt x="9595" y="7202"/>
                  </a:lnTo>
                  <a:lnTo>
                    <a:pt x="9556" y="7341"/>
                  </a:lnTo>
                  <a:lnTo>
                    <a:pt x="9497" y="7459"/>
                  </a:lnTo>
                  <a:lnTo>
                    <a:pt x="9378" y="7578"/>
                  </a:lnTo>
                  <a:lnTo>
                    <a:pt x="9220" y="7677"/>
                  </a:lnTo>
                  <a:lnTo>
                    <a:pt x="9041" y="7756"/>
                  </a:lnTo>
                  <a:lnTo>
                    <a:pt x="8784" y="7815"/>
                  </a:lnTo>
                  <a:lnTo>
                    <a:pt x="8507" y="7855"/>
                  </a:lnTo>
                  <a:lnTo>
                    <a:pt x="8151" y="7875"/>
                  </a:lnTo>
                  <a:lnTo>
                    <a:pt x="7973" y="7855"/>
                  </a:lnTo>
                  <a:lnTo>
                    <a:pt x="7795" y="7855"/>
                  </a:lnTo>
                  <a:lnTo>
                    <a:pt x="7617" y="7815"/>
                  </a:lnTo>
                  <a:lnTo>
                    <a:pt x="7439" y="7776"/>
                  </a:lnTo>
                  <a:lnTo>
                    <a:pt x="7083" y="7657"/>
                  </a:lnTo>
                  <a:lnTo>
                    <a:pt x="6747" y="7499"/>
                  </a:lnTo>
                  <a:lnTo>
                    <a:pt x="6410" y="7281"/>
                  </a:lnTo>
                  <a:lnTo>
                    <a:pt x="6074" y="7044"/>
                  </a:lnTo>
                  <a:lnTo>
                    <a:pt x="5757" y="6767"/>
                  </a:lnTo>
                  <a:lnTo>
                    <a:pt x="5441" y="6470"/>
                  </a:lnTo>
                  <a:lnTo>
                    <a:pt x="5144" y="6154"/>
                  </a:lnTo>
                  <a:lnTo>
                    <a:pt x="4847" y="5797"/>
                  </a:lnTo>
                  <a:lnTo>
                    <a:pt x="4551" y="5441"/>
                  </a:lnTo>
                  <a:lnTo>
                    <a:pt x="4274" y="5046"/>
                  </a:lnTo>
                  <a:lnTo>
                    <a:pt x="3720" y="4274"/>
                  </a:lnTo>
                  <a:lnTo>
                    <a:pt x="3205" y="3463"/>
                  </a:lnTo>
                  <a:lnTo>
                    <a:pt x="2275" y="1959"/>
                  </a:lnTo>
                  <a:lnTo>
                    <a:pt x="1860" y="1287"/>
                  </a:lnTo>
                  <a:lnTo>
                    <a:pt x="1662" y="1010"/>
                  </a:lnTo>
                  <a:lnTo>
                    <a:pt x="1464" y="733"/>
                  </a:lnTo>
                  <a:lnTo>
                    <a:pt x="1286" y="515"/>
                  </a:lnTo>
                  <a:lnTo>
                    <a:pt x="1108" y="317"/>
                  </a:lnTo>
                  <a:lnTo>
                    <a:pt x="930" y="179"/>
                  </a:lnTo>
                  <a:lnTo>
                    <a:pt x="772" y="60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8"/>
            <p:cNvSpPr/>
            <p:nvPr/>
          </p:nvSpPr>
          <p:spPr>
            <a:xfrm>
              <a:off x="3512500" y="811350"/>
              <a:ext cx="53425" cy="46025"/>
            </a:xfrm>
            <a:custGeom>
              <a:avLst/>
              <a:gdLst/>
              <a:ahLst/>
              <a:cxnLst/>
              <a:rect l="l" t="t" r="r" b="b"/>
              <a:pathLst>
                <a:path w="2137" h="1841" extrusionOk="0">
                  <a:moveTo>
                    <a:pt x="1068" y="0"/>
                  </a:moveTo>
                  <a:lnTo>
                    <a:pt x="851" y="20"/>
                  </a:lnTo>
                  <a:lnTo>
                    <a:pt x="653" y="60"/>
                  </a:lnTo>
                  <a:lnTo>
                    <a:pt x="475" y="159"/>
                  </a:lnTo>
                  <a:lnTo>
                    <a:pt x="317" y="277"/>
                  </a:lnTo>
                  <a:lnTo>
                    <a:pt x="178" y="396"/>
                  </a:lnTo>
                  <a:lnTo>
                    <a:pt x="79" y="554"/>
                  </a:lnTo>
                  <a:lnTo>
                    <a:pt x="20" y="732"/>
                  </a:lnTo>
                  <a:lnTo>
                    <a:pt x="0" y="930"/>
                  </a:lnTo>
                  <a:lnTo>
                    <a:pt x="20" y="1108"/>
                  </a:lnTo>
                  <a:lnTo>
                    <a:pt x="79" y="1286"/>
                  </a:lnTo>
                  <a:lnTo>
                    <a:pt x="178" y="1445"/>
                  </a:lnTo>
                  <a:lnTo>
                    <a:pt x="317" y="1583"/>
                  </a:lnTo>
                  <a:lnTo>
                    <a:pt x="475" y="1682"/>
                  </a:lnTo>
                  <a:lnTo>
                    <a:pt x="653" y="1781"/>
                  </a:lnTo>
                  <a:lnTo>
                    <a:pt x="851" y="1821"/>
                  </a:lnTo>
                  <a:lnTo>
                    <a:pt x="1068" y="1840"/>
                  </a:lnTo>
                  <a:lnTo>
                    <a:pt x="1286" y="1821"/>
                  </a:lnTo>
                  <a:lnTo>
                    <a:pt x="1484" y="1781"/>
                  </a:lnTo>
                  <a:lnTo>
                    <a:pt x="1662" y="1682"/>
                  </a:lnTo>
                  <a:lnTo>
                    <a:pt x="1820" y="1583"/>
                  </a:lnTo>
                  <a:lnTo>
                    <a:pt x="1959" y="1445"/>
                  </a:lnTo>
                  <a:lnTo>
                    <a:pt x="2058" y="1286"/>
                  </a:lnTo>
                  <a:lnTo>
                    <a:pt x="2117" y="1108"/>
                  </a:lnTo>
                  <a:lnTo>
                    <a:pt x="2137" y="930"/>
                  </a:lnTo>
                  <a:lnTo>
                    <a:pt x="2117" y="732"/>
                  </a:lnTo>
                  <a:lnTo>
                    <a:pt x="2058" y="554"/>
                  </a:lnTo>
                  <a:lnTo>
                    <a:pt x="1959" y="396"/>
                  </a:lnTo>
                  <a:lnTo>
                    <a:pt x="1820" y="277"/>
                  </a:lnTo>
                  <a:lnTo>
                    <a:pt x="1662" y="159"/>
                  </a:lnTo>
                  <a:lnTo>
                    <a:pt x="1484" y="60"/>
                  </a:lnTo>
                  <a:lnTo>
                    <a:pt x="1286" y="20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8"/>
            <p:cNvSpPr/>
            <p:nvPr/>
          </p:nvSpPr>
          <p:spPr>
            <a:xfrm>
              <a:off x="3548600" y="76435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515" y="1"/>
                  </a:moveTo>
                  <a:lnTo>
                    <a:pt x="396" y="41"/>
                  </a:lnTo>
                  <a:lnTo>
                    <a:pt x="277" y="100"/>
                  </a:lnTo>
                  <a:lnTo>
                    <a:pt x="198" y="179"/>
                  </a:lnTo>
                  <a:lnTo>
                    <a:pt x="119" y="278"/>
                  </a:lnTo>
                  <a:lnTo>
                    <a:pt x="60" y="377"/>
                  </a:lnTo>
                  <a:lnTo>
                    <a:pt x="20" y="515"/>
                  </a:lnTo>
                  <a:lnTo>
                    <a:pt x="0" y="634"/>
                  </a:lnTo>
                  <a:lnTo>
                    <a:pt x="20" y="773"/>
                  </a:lnTo>
                  <a:lnTo>
                    <a:pt x="60" y="891"/>
                  </a:lnTo>
                  <a:lnTo>
                    <a:pt x="119" y="990"/>
                  </a:lnTo>
                  <a:lnTo>
                    <a:pt x="198" y="1089"/>
                  </a:lnTo>
                  <a:lnTo>
                    <a:pt x="277" y="1168"/>
                  </a:lnTo>
                  <a:lnTo>
                    <a:pt x="396" y="1228"/>
                  </a:lnTo>
                  <a:lnTo>
                    <a:pt x="515" y="1267"/>
                  </a:lnTo>
                  <a:lnTo>
                    <a:pt x="653" y="1287"/>
                  </a:lnTo>
                  <a:lnTo>
                    <a:pt x="772" y="1267"/>
                  </a:lnTo>
                  <a:lnTo>
                    <a:pt x="891" y="1228"/>
                  </a:lnTo>
                  <a:lnTo>
                    <a:pt x="1009" y="1168"/>
                  </a:lnTo>
                  <a:lnTo>
                    <a:pt x="1108" y="1089"/>
                  </a:lnTo>
                  <a:lnTo>
                    <a:pt x="1187" y="990"/>
                  </a:lnTo>
                  <a:lnTo>
                    <a:pt x="1247" y="891"/>
                  </a:lnTo>
                  <a:lnTo>
                    <a:pt x="1266" y="773"/>
                  </a:lnTo>
                  <a:lnTo>
                    <a:pt x="1286" y="634"/>
                  </a:lnTo>
                  <a:lnTo>
                    <a:pt x="1266" y="515"/>
                  </a:lnTo>
                  <a:lnTo>
                    <a:pt x="1247" y="377"/>
                  </a:lnTo>
                  <a:lnTo>
                    <a:pt x="1187" y="278"/>
                  </a:lnTo>
                  <a:lnTo>
                    <a:pt x="1108" y="179"/>
                  </a:lnTo>
                  <a:lnTo>
                    <a:pt x="1009" y="100"/>
                  </a:lnTo>
                  <a:lnTo>
                    <a:pt x="891" y="41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8"/>
            <p:cNvSpPr/>
            <p:nvPr/>
          </p:nvSpPr>
          <p:spPr>
            <a:xfrm>
              <a:off x="3273100" y="704025"/>
              <a:ext cx="89550" cy="76200"/>
            </a:xfrm>
            <a:custGeom>
              <a:avLst/>
              <a:gdLst/>
              <a:ahLst/>
              <a:cxnLst/>
              <a:rect l="l" t="t" r="r" b="b"/>
              <a:pathLst>
                <a:path w="3582" h="3048" extrusionOk="0">
                  <a:moveTo>
                    <a:pt x="1623" y="0"/>
                  </a:moveTo>
                  <a:lnTo>
                    <a:pt x="1445" y="20"/>
                  </a:lnTo>
                  <a:lnTo>
                    <a:pt x="1267" y="60"/>
                  </a:lnTo>
                  <a:lnTo>
                    <a:pt x="1109" y="119"/>
                  </a:lnTo>
                  <a:lnTo>
                    <a:pt x="950" y="178"/>
                  </a:lnTo>
                  <a:lnTo>
                    <a:pt x="792" y="258"/>
                  </a:lnTo>
                  <a:lnTo>
                    <a:pt x="654" y="337"/>
                  </a:lnTo>
                  <a:lnTo>
                    <a:pt x="535" y="436"/>
                  </a:lnTo>
                  <a:lnTo>
                    <a:pt x="416" y="554"/>
                  </a:lnTo>
                  <a:lnTo>
                    <a:pt x="317" y="673"/>
                  </a:lnTo>
                  <a:lnTo>
                    <a:pt x="218" y="792"/>
                  </a:lnTo>
                  <a:lnTo>
                    <a:pt x="159" y="930"/>
                  </a:lnTo>
                  <a:lnTo>
                    <a:pt x="80" y="1069"/>
                  </a:lnTo>
                  <a:lnTo>
                    <a:pt x="40" y="1207"/>
                  </a:lnTo>
                  <a:lnTo>
                    <a:pt x="21" y="1365"/>
                  </a:lnTo>
                  <a:lnTo>
                    <a:pt x="1" y="1524"/>
                  </a:lnTo>
                  <a:lnTo>
                    <a:pt x="21" y="1682"/>
                  </a:lnTo>
                  <a:lnTo>
                    <a:pt x="40" y="1820"/>
                  </a:lnTo>
                  <a:lnTo>
                    <a:pt x="80" y="1979"/>
                  </a:lnTo>
                  <a:lnTo>
                    <a:pt x="159" y="2117"/>
                  </a:lnTo>
                  <a:lnTo>
                    <a:pt x="218" y="2256"/>
                  </a:lnTo>
                  <a:lnTo>
                    <a:pt x="317" y="2374"/>
                  </a:lnTo>
                  <a:lnTo>
                    <a:pt x="416" y="2493"/>
                  </a:lnTo>
                  <a:lnTo>
                    <a:pt x="535" y="2612"/>
                  </a:lnTo>
                  <a:lnTo>
                    <a:pt x="654" y="2711"/>
                  </a:lnTo>
                  <a:lnTo>
                    <a:pt x="792" y="2790"/>
                  </a:lnTo>
                  <a:lnTo>
                    <a:pt x="950" y="2869"/>
                  </a:lnTo>
                  <a:lnTo>
                    <a:pt x="1109" y="2928"/>
                  </a:lnTo>
                  <a:lnTo>
                    <a:pt x="1267" y="2988"/>
                  </a:lnTo>
                  <a:lnTo>
                    <a:pt x="1445" y="3027"/>
                  </a:lnTo>
                  <a:lnTo>
                    <a:pt x="1623" y="3047"/>
                  </a:lnTo>
                  <a:lnTo>
                    <a:pt x="1979" y="3047"/>
                  </a:lnTo>
                  <a:lnTo>
                    <a:pt x="2157" y="3027"/>
                  </a:lnTo>
                  <a:lnTo>
                    <a:pt x="2335" y="2988"/>
                  </a:lnTo>
                  <a:lnTo>
                    <a:pt x="2493" y="2928"/>
                  </a:lnTo>
                  <a:lnTo>
                    <a:pt x="2652" y="2869"/>
                  </a:lnTo>
                  <a:lnTo>
                    <a:pt x="2790" y="2790"/>
                  </a:lnTo>
                  <a:lnTo>
                    <a:pt x="2929" y="2711"/>
                  </a:lnTo>
                  <a:lnTo>
                    <a:pt x="3067" y="2612"/>
                  </a:lnTo>
                  <a:lnTo>
                    <a:pt x="3186" y="2493"/>
                  </a:lnTo>
                  <a:lnTo>
                    <a:pt x="3285" y="2374"/>
                  </a:lnTo>
                  <a:lnTo>
                    <a:pt x="3364" y="2256"/>
                  </a:lnTo>
                  <a:lnTo>
                    <a:pt x="3443" y="2117"/>
                  </a:lnTo>
                  <a:lnTo>
                    <a:pt x="3502" y="1979"/>
                  </a:lnTo>
                  <a:lnTo>
                    <a:pt x="3542" y="1820"/>
                  </a:lnTo>
                  <a:lnTo>
                    <a:pt x="3582" y="1682"/>
                  </a:lnTo>
                  <a:lnTo>
                    <a:pt x="3582" y="1524"/>
                  </a:lnTo>
                  <a:lnTo>
                    <a:pt x="3582" y="1365"/>
                  </a:lnTo>
                  <a:lnTo>
                    <a:pt x="3542" y="1207"/>
                  </a:lnTo>
                  <a:lnTo>
                    <a:pt x="3502" y="1069"/>
                  </a:lnTo>
                  <a:lnTo>
                    <a:pt x="3443" y="930"/>
                  </a:lnTo>
                  <a:lnTo>
                    <a:pt x="3364" y="792"/>
                  </a:lnTo>
                  <a:lnTo>
                    <a:pt x="3285" y="673"/>
                  </a:lnTo>
                  <a:lnTo>
                    <a:pt x="3186" y="554"/>
                  </a:lnTo>
                  <a:lnTo>
                    <a:pt x="3067" y="436"/>
                  </a:lnTo>
                  <a:lnTo>
                    <a:pt x="2929" y="337"/>
                  </a:lnTo>
                  <a:lnTo>
                    <a:pt x="2790" y="258"/>
                  </a:lnTo>
                  <a:lnTo>
                    <a:pt x="2652" y="178"/>
                  </a:lnTo>
                  <a:lnTo>
                    <a:pt x="2493" y="119"/>
                  </a:lnTo>
                  <a:lnTo>
                    <a:pt x="2335" y="60"/>
                  </a:lnTo>
                  <a:lnTo>
                    <a:pt x="2157" y="20"/>
                  </a:lnTo>
                  <a:lnTo>
                    <a:pt x="19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8"/>
            <p:cNvSpPr/>
            <p:nvPr/>
          </p:nvSpPr>
          <p:spPr>
            <a:xfrm>
              <a:off x="3376475" y="735175"/>
              <a:ext cx="27225" cy="27725"/>
            </a:xfrm>
            <a:custGeom>
              <a:avLst/>
              <a:gdLst/>
              <a:ahLst/>
              <a:cxnLst/>
              <a:rect l="l" t="t" r="r" b="b"/>
              <a:pathLst>
                <a:path w="1089" h="1109" extrusionOk="0">
                  <a:moveTo>
                    <a:pt x="535" y="1"/>
                  </a:moveTo>
                  <a:lnTo>
                    <a:pt x="436" y="21"/>
                  </a:lnTo>
                  <a:lnTo>
                    <a:pt x="337" y="40"/>
                  </a:lnTo>
                  <a:lnTo>
                    <a:pt x="238" y="100"/>
                  </a:lnTo>
                  <a:lnTo>
                    <a:pt x="159" y="159"/>
                  </a:lnTo>
                  <a:lnTo>
                    <a:pt x="80" y="238"/>
                  </a:lnTo>
                  <a:lnTo>
                    <a:pt x="40" y="337"/>
                  </a:lnTo>
                  <a:lnTo>
                    <a:pt x="1" y="436"/>
                  </a:lnTo>
                  <a:lnTo>
                    <a:pt x="1" y="555"/>
                  </a:lnTo>
                  <a:lnTo>
                    <a:pt x="1" y="673"/>
                  </a:lnTo>
                  <a:lnTo>
                    <a:pt x="40" y="772"/>
                  </a:lnTo>
                  <a:lnTo>
                    <a:pt x="80" y="871"/>
                  </a:lnTo>
                  <a:lnTo>
                    <a:pt x="159" y="950"/>
                  </a:lnTo>
                  <a:lnTo>
                    <a:pt x="238" y="1010"/>
                  </a:lnTo>
                  <a:lnTo>
                    <a:pt x="337" y="1069"/>
                  </a:lnTo>
                  <a:lnTo>
                    <a:pt x="436" y="1089"/>
                  </a:lnTo>
                  <a:lnTo>
                    <a:pt x="535" y="1109"/>
                  </a:lnTo>
                  <a:lnTo>
                    <a:pt x="653" y="1089"/>
                  </a:lnTo>
                  <a:lnTo>
                    <a:pt x="752" y="1069"/>
                  </a:lnTo>
                  <a:lnTo>
                    <a:pt x="851" y="1010"/>
                  </a:lnTo>
                  <a:lnTo>
                    <a:pt x="930" y="950"/>
                  </a:lnTo>
                  <a:lnTo>
                    <a:pt x="1010" y="871"/>
                  </a:lnTo>
                  <a:lnTo>
                    <a:pt x="1049" y="772"/>
                  </a:lnTo>
                  <a:lnTo>
                    <a:pt x="1089" y="673"/>
                  </a:lnTo>
                  <a:lnTo>
                    <a:pt x="1089" y="555"/>
                  </a:lnTo>
                  <a:lnTo>
                    <a:pt x="1089" y="436"/>
                  </a:lnTo>
                  <a:lnTo>
                    <a:pt x="1049" y="337"/>
                  </a:lnTo>
                  <a:lnTo>
                    <a:pt x="1010" y="238"/>
                  </a:lnTo>
                  <a:lnTo>
                    <a:pt x="930" y="159"/>
                  </a:lnTo>
                  <a:lnTo>
                    <a:pt x="851" y="100"/>
                  </a:lnTo>
                  <a:lnTo>
                    <a:pt x="752" y="40"/>
                  </a:lnTo>
                  <a:lnTo>
                    <a:pt x="653" y="21"/>
                  </a:lnTo>
                  <a:lnTo>
                    <a:pt x="5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8"/>
            <p:cNvSpPr/>
            <p:nvPr/>
          </p:nvSpPr>
          <p:spPr>
            <a:xfrm>
              <a:off x="3722200" y="937475"/>
              <a:ext cx="339325" cy="158775"/>
            </a:xfrm>
            <a:custGeom>
              <a:avLst/>
              <a:gdLst/>
              <a:ahLst/>
              <a:cxnLst/>
              <a:rect l="l" t="t" r="r" b="b"/>
              <a:pathLst>
                <a:path w="13573" h="6351" extrusionOk="0">
                  <a:moveTo>
                    <a:pt x="13473" y="0"/>
                  </a:moveTo>
                  <a:lnTo>
                    <a:pt x="13374" y="20"/>
                  </a:lnTo>
                  <a:lnTo>
                    <a:pt x="13295" y="60"/>
                  </a:lnTo>
                  <a:lnTo>
                    <a:pt x="12702" y="693"/>
                  </a:lnTo>
                  <a:lnTo>
                    <a:pt x="12088" y="1306"/>
                  </a:lnTo>
                  <a:lnTo>
                    <a:pt x="11455" y="1900"/>
                  </a:lnTo>
                  <a:lnTo>
                    <a:pt x="10802" y="2473"/>
                  </a:lnTo>
                  <a:lnTo>
                    <a:pt x="10130" y="3007"/>
                  </a:lnTo>
                  <a:lnTo>
                    <a:pt x="9437" y="3522"/>
                  </a:lnTo>
                  <a:lnTo>
                    <a:pt x="8725" y="4016"/>
                  </a:lnTo>
                  <a:lnTo>
                    <a:pt x="7993" y="4471"/>
                  </a:lnTo>
                  <a:lnTo>
                    <a:pt x="7597" y="4669"/>
                  </a:lnTo>
                  <a:lnTo>
                    <a:pt x="7142" y="4907"/>
                  </a:lnTo>
                  <a:lnTo>
                    <a:pt x="6608" y="5164"/>
                  </a:lnTo>
                  <a:lnTo>
                    <a:pt x="6015" y="5401"/>
                  </a:lnTo>
                  <a:lnTo>
                    <a:pt x="5382" y="5639"/>
                  </a:lnTo>
                  <a:lnTo>
                    <a:pt x="4748" y="5856"/>
                  </a:lnTo>
                  <a:lnTo>
                    <a:pt x="4076" y="6034"/>
                  </a:lnTo>
                  <a:lnTo>
                    <a:pt x="3759" y="6113"/>
                  </a:lnTo>
                  <a:lnTo>
                    <a:pt x="3423" y="6173"/>
                  </a:lnTo>
                  <a:lnTo>
                    <a:pt x="3106" y="6212"/>
                  </a:lnTo>
                  <a:lnTo>
                    <a:pt x="2790" y="6232"/>
                  </a:lnTo>
                  <a:lnTo>
                    <a:pt x="2493" y="6252"/>
                  </a:lnTo>
                  <a:lnTo>
                    <a:pt x="2196" y="6252"/>
                  </a:lnTo>
                  <a:lnTo>
                    <a:pt x="1919" y="6212"/>
                  </a:lnTo>
                  <a:lnTo>
                    <a:pt x="1662" y="6173"/>
                  </a:lnTo>
                  <a:lnTo>
                    <a:pt x="1405" y="6094"/>
                  </a:lnTo>
                  <a:lnTo>
                    <a:pt x="1187" y="5995"/>
                  </a:lnTo>
                  <a:lnTo>
                    <a:pt x="970" y="5856"/>
                  </a:lnTo>
                  <a:lnTo>
                    <a:pt x="792" y="5718"/>
                  </a:lnTo>
                  <a:lnTo>
                    <a:pt x="633" y="5520"/>
                  </a:lnTo>
                  <a:lnTo>
                    <a:pt x="495" y="5322"/>
                  </a:lnTo>
                  <a:lnTo>
                    <a:pt x="396" y="5065"/>
                  </a:lnTo>
                  <a:lnTo>
                    <a:pt x="317" y="4788"/>
                  </a:lnTo>
                  <a:lnTo>
                    <a:pt x="277" y="4471"/>
                  </a:lnTo>
                  <a:lnTo>
                    <a:pt x="277" y="4115"/>
                  </a:lnTo>
                  <a:lnTo>
                    <a:pt x="258" y="4096"/>
                  </a:lnTo>
                  <a:lnTo>
                    <a:pt x="218" y="4076"/>
                  </a:lnTo>
                  <a:lnTo>
                    <a:pt x="139" y="4076"/>
                  </a:lnTo>
                  <a:lnTo>
                    <a:pt x="40" y="4096"/>
                  </a:lnTo>
                  <a:lnTo>
                    <a:pt x="0" y="4135"/>
                  </a:lnTo>
                  <a:lnTo>
                    <a:pt x="0" y="4155"/>
                  </a:lnTo>
                  <a:lnTo>
                    <a:pt x="0" y="4412"/>
                  </a:lnTo>
                  <a:lnTo>
                    <a:pt x="20" y="4669"/>
                  </a:lnTo>
                  <a:lnTo>
                    <a:pt x="80" y="4887"/>
                  </a:lnTo>
                  <a:lnTo>
                    <a:pt x="139" y="5085"/>
                  </a:lnTo>
                  <a:lnTo>
                    <a:pt x="218" y="5283"/>
                  </a:lnTo>
                  <a:lnTo>
                    <a:pt x="317" y="5441"/>
                  </a:lnTo>
                  <a:lnTo>
                    <a:pt x="436" y="5599"/>
                  </a:lnTo>
                  <a:lnTo>
                    <a:pt x="554" y="5738"/>
                  </a:lnTo>
                  <a:lnTo>
                    <a:pt x="693" y="5856"/>
                  </a:lnTo>
                  <a:lnTo>
                    <a:pt x="851" y="5955"/>
                  </a:lnTo>
                  <a:lnTo>
                    <a:pt x="1029" y="6054"/>
                  </a:lnTo>
                  <a:lnTo>
                    <a:pt x="1207" y="6133"/>
                  </a:lnTo>
                  <a:lnTo>
                    <a:pt x="1385" y="6193"/>
                  </a:lnTo>
                  <a:lnTo>
                    <a:pt x="1583" y="6252"/>
                  </a:lnTo>
                  <a:lnTo>
                    <a:pt x="1781" y="6292"/>
                  </a:lnTo>
                  <a:lnTo>
                    <a:pt x="1999" y="6331"/>
                  </a:lnTo>
                  <a:lnTo>
                    <a:pt x="2434" y="6351"/>
                  </a:lnTo>
                  <a:lnTo>
                    <a:pt x="2869" y="6351"/>
                  </a:lnTo>
                  <a:lnTo>
                    <a:pt x="3324" y="6311"/>
                  </a:lnTo>
                  <a:lnTo>
                    <a:pt x="3779" y="6252"/>
                  </a:lnTo>
                  <a:lnTo>
                    <a:pt x="4234" y="6173"/>
                  </a:lnTo>
                  <a:lnTo>
                    <a:pt x="4650" y="6074"/>
                  </a:lnTo>
                  <a:lnTo>
                    <a:pt x="5045" y="5955"/>
                  </a:lnTo>
                  <a:lnTo>
                    <a:pt x="5401" y="5856"/>
                  </a:lnTo>
                  <a:lnTo>
                    <a:pt x="5995" y="5639"/>
                  </a:lnTo>
                  <a:lnTo>
                    <a:pt x="6569" y="5401"/>
                  </a:lnTo>
                  <a:lnTo>
                    <a:pt x="7142" y="5124"/>
                  </a:lnTo>
                  <a:lnTo>
                    <a:pt x="7696" y="4847"/>
                  </a:lnTo>
                  <a:lnTo>
                    <a:pt x="8250" y="4531"/>
                  </a:lnTo>
                  <a:lnTo>
                    <a:pt x="8804" y="4194"/>
                  </a:lnTo>
                  <a:lnTo>
                    <a:pt x="9319" y="3838"/>
                  </a:lnTo>
                  <a:lnTo>
                    <a:pt x="9833" y="3482"/>
                  </a:lnTo>
                  <a:lnTo>
                    <a:pt x="10347" y="3087"/>
                  </a:lnTo>
                  <a:lnTo>
                    <a:pt x="10842" y="2691"/>
                  </a:lnTo>
                  <a:lnTo>
                    <a:pt x="11336" y="2275"/>
                  </a:lnTo>
                  <a:lnTo>
                    <a:pt x="11792" y="1840"/>
                  </a:lnTo>
                  <a:lnTo>
                    <a:pt x="12266" y="1405"/>
                  </a:lnTo>
                  <a:lnTo>
                    <a:pt x="12702" y="970"/>
                  </a:lnTo>
                  <a:lnTo>
                    <a:pt x="13137" y="515"/>
                  </a:lnTo>
                  <a:lnTo>
                    <a:pt x="13552" y="60"/>
                  </a:lnTo>
                  <a:lnTo>
                    <a:pt x="13572" y="40"/>
                  </a:lnTo>
                  <a:lnTo>
                    <a:pt x="13552" y="20"/>
                  </a:lnTo>
                  <a:lnTo>
                    <a:pt x="13473" y="0"/>
                  </a:lnTo>
                  <a:close/>
                </a:path>
              </a:pathLst>
            </a:custGeom>
            <a:solidFill>
              <a:srgbClr val="A75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8"/>
            <p:cNvSpPr/>
            <p:nvPr/>
          </p:nvSpPr>
          <p:spPr>
            <a:xfrm>
              <a:off x="3778075" y="896425"/>
              <a:ext cx="287400" cy="161250"/>
            </a:xfrm>
            <a:custGeom>
              <a:avLst/>
              <a:gdLst/>
              <a:ahLst/>
              <a:cxnLst/>
              <a:rect l="l" t="t" r="r" b="b"/>
              <a:pathLst>
                <a:path w="11496" h="6450" extrusionOk="0">
                  <a:moveTo>
                    <a:pt x="11317" y="0"/>
                  </a:moveTo>
                  <a:lnTo>
                    <a:pt x="11278" y="20"/>
                  </a:lnTo>
                  <a:lnTo>
                    <a:pt x="11238" y="60"/>
                  </a:lnTo>
                  <a:lnTo>
                    <a:pt x="10803" y="534"/>
                  </a:lnTo>
                  <a:lnTo>
                    <a:pt x="10368" y="1009"/>
                  </a:lnTo>
                  <a:lnTo>
                    <a:pt x="9913" y="1484"/>
                  </a:lnTo>
                  <a:lnTo>
                    <a:pt x="9458" y="1939"/>
                  </a:lnTo>
                  <a:lnTo>
                    <a:pt x="8983" y="2394"/>
                  </a:lnTo>
                  <a:lnTo>
                    <a:pt x="8508" y="2810"/>
                  </a:lnTo>
                  <a:lnTo>
                    <a:pt x="8013" y="3245"/>
                  </a:lnTo>
                  <a:lnTo>
                    <a:pt x="7499" y="3640"/>
                  </a:lnTo>
                  <a:lnTo>
                    <a:pt x="6985" y="4016"/>
                  </a:lnTo>
                  <a:lnTo>
                    <a:pt x="6450" y="4372"/>
                  </a:lnTo>
                  <a:lnTo>
                    <a:pt x="5897" y="4709"/>
                  </a:lnTo>
                  <a:lnTo>
                    <a:pt x="5323" y="5006"/>
                  </a:lnTo>
                  <a:lnTo>
                    <a:pt x="4749" y="5283"/>
                  </a:lnTo>
                  <a:lnTo>
                    <a:pt x="4156" y="5540"/>
                  </a:lnTo>
                  <a:lnTo>
                    <a:pt x="3542" y="5757"/>
                  </a:lnTo>
                  <a:lnTo>
                    <a:pt x="2909" y="5935"/>
                  </a:lnTo>
                  <a:lnTo>
                    <a:pt x="2415" y="6054"/>
                  </a:lnTo>
                  <a:lnTo>
                    <a:pt x="1920" y="6153"/>
                  </a:lnTo>
                  <a:lnTo>
                    <a:pt x="1425" y="6212"/>
                  </a:lnTo>
                  <a:lnTo>
                    <a:pt x="911" y="6212"/>
                  </a:lnTo>
                  <a:lnTo>
                    <a:pt x="693" y="6193"/>
                  </a:lnTo>
                  <a:lnTo>
                    <a:pt x="594" y="6153"/>
                  </a:lnTo>
                  <a:lnTo>
                    <a:pt x="535" y="6133"/>
                  </a:lnTo>
                  <a:lnTo>
                    <a:pt x="456" y="6094"/>
                  </a:lnTo>
                  <a:lnTo>
                    <a:pt x="416" y="6034"/>
                  </a:lnTo>
                  <a:lnTo>
                    <a:pt x="377" y="5995"/>
                  </a:lnTo>
                  <a:lnTo>
                    <a:pt x="357" y="5935"/>
                  </a:lnTo>
                  <a:lnTo>
                    <a:pt x="317" y="5797"/>
                  </a:lnTo>
                  <a:lnTo>
                    <a:pt x="337" y="5658"/>
                  </a:lnTo>
                  <a:lnTo>
                    <a:pt x="377" y="5500"/>
                  </a:lnTo>
                  <a:lnTo>
                    <a:pt x="456" y="5342"/>
                  </a:lnTo>
                  <a:lnTo>
                    <a:pt x="535" y="5184"/>
                  </a:lnTo>
                  <a:lnTo>
                    <a:pt x="634" y="5025"/>
                  </a:lnTo>
                  <a:lnTo>
                    <a:pt x="852" y="4729"/>
                  </a:lnTo>
                  <a:lnTo>
                    <a:pt x="1049" y="4491"/>
                  </a:lnTo>
                  <a:lnTo>
                    <a:pt x="1168" y="4333"/>
                  </a:lnTo>
                  <a:lnTo>
                    <a:pt x="1445" y="4056"/>
                  </a:lnTo>
                  <a:lnTo>
                    <a:pt x="1742" y="3799"/>
                  </a:lnTo>
                  <a:lnTo>
                    <a:pt x="2355" y="3304"/>
                  </a:lnTo>
                  <a:lnTo>
                    <a:pt x="2692" y="3067"/>
                  </a:lnTo>
                  <a:lnTo>
                    <a:pt x="3048" y="2849"/>
                  </a:lnTo>
                  <a:lnTo>
                    <a:pt x="3226" y="2770"/>
                  </a:lnTo>
                  <a:lnTo>
                    <a:pt x="3384" y="2730"/>
                  </a:lnTo>
                  <a:lnTo>
                    <a:pt x="3522" y="2750"/>
                  </a:lnTo>
                  <a:lnTo>
                    <a:pt x="3641" y="2790"/>
                  </a:lnTo>
                  <a:lnTo>
                    <a:pt x="3760" y="2869"/>
                  </a:lnTo>
                  <a:lnTo>
                    <a:pt x="3839" y="2968"/>
                  </a:lnTo>
                  <a:lnTo>
                    <a:pt x="3898" y="3087"/>
                  </a:lnTo>
                  <a:lnTo>
                    <a:pt x="3938" y="3245"/>
                  </a:lnTo>
                  <a:lnTo>
                    <a:pt x="3958" y="3383"/>
                  </a:lnTo>
                  <a:lnTo>
                    <a:pt x="3958" y="3561"/>
                  </a:lnTo>
                  <a:lnTo>
                    <a:pt x="3918" y="3720"/>
                  </a:lnTo>
                  <a:lnTo>
                    <a:pt x="3839" y="3878"/>
                  </a:lnTo>
                  <a:lnTo>
                    <a:pt x="3740" y="4036"/>
                  </a:lnTo>
                  <a:lnTo>
                    <a:pt x="3602" y="4175"/>
                  </a:lnTo>
                  <a:lnTo>
                    <a:pt x="3424" y="4293"/>
                  </a:lnTo>
                  <a:lnTo>
                    <a:pt x="3206" y="4412"/>
                  </a:lnTo>
                  <a:lnTo>
                    <a:pt x="3147" y="4432"/>
                  </a:lnTo>
                  <a:lnTo>
                    <a:pt x="3127" y="4471"/>
                  </a:lnTo>
                  <a:lnTo>
                    <a:pt x="3127" y="4491"/>
                  </a:lnTo>
                  <a:lnTo>
                    <a:pt x="3147" y="4531"/>
                  </a:lnTo>
                  <a:lnTo>
                    <a:pt x="3186" y="4551"/>
                  </a:lnTo>
                  <a:lnTo>
                    <a:pt x="3226" y="4570"/>
                  </a:lnTo>
                  <a:lnTo>
                    <a:pt x="3325" y="4570"/>
                  </a:lnTo>
                  <a:lnTo>
                    <a:pt x="3483" y="4491"/>
                  </a:lnTo>
                  <a:lnTo>
                    <a:pt x="3641" y="4372"/>
                  </a:lnTo>
                  <a:lnTo>
                    <a:pt x="3799" y="4214"/>
                  </a:lnTo>
                  <a:lnTo>
                    <a:pt x="3938" y="4056"/>
                  </a:lnTo>
                  <a:lnTo>
                    <a:pt x="4057" y="3858"/>
                  </a:lnTo>
                  <a:lnTo>
                    <a:pt x="4175" y="3660"/>
                  </a:lnTo>
                  <a:lnTo>
                    <a:pt x="4274" y="3462"/>
                  </a:lnTo>
                  <a:lnTo>
                    <a:pt x="4334" y="3265"/>
                  </a:lnTo>
                  <a:lnTo>
                    <a:pt x="4373" y="3067"/>
                  </a:lnTo>
                  <a:lnTo>
                    <a:pt x="4393" y="2889"/>
                  </a:lnTo>
                  <a:lnTo>
                    <a:pt x="4373" y="2730"/>
                  </a:lnTo>
                  <a:lnTo>
                    <a:pt x="4353" y="2651"/>
                  </a:lnTo>
                  <a:lnTo>
                    <a:pt x="4314" y="2592"/>
                  </a:lnTo>
                  <a:lnTo>
                    <a:pt x="4274" y="2533"/>
                  </a:lnTo>
                  <a:lnTo>
                    <a:pt x="4215" y="2493"/>
                  </a:lnTo>
                  <a:lnTo>
                    <a:pt x="4156" y="2453"/>
                  </a:lnTo>
                  <a:lnTo>
                    <a:pt x="4076" y="2414"/>
                  </a:lnTo>
                  <a:lnTo>
                    <a:pt x="3977" y="2394"/>
                  </a:lnTo>
                  <a:lnTo>
                    <a:pt x="3879" y="2394"/>
                  </a:lnTo>
                  <a:lnTo>
                    <a:pt x="3760" y="2414"/>
                  </a:lnTo>
                  <a:lnTo>
                    <a:pt x="3641" y="2434"/>
                  </a:lnTo>
                  <a:lnTo>
                    <a:pt x="3424" y="2493"/>
                  </a:lnTo>
                  <a:lnTo>
                    <a:pt x="3166" y="2572"/>
                  </a:lnTo>
                  <a:lnTo>
                    <a:pt x="2909" y="2691"/>
                  </a:lnTo>
                  <a:lnTo>
                    <a:pt x="2632" y="2849"/>
                  </a:lnTo>
                  <a:lnTo>
                    <a:pt x="2355" y="3007"/>
                  </a:lnTo>
                  <a:lnTo>
                    <a:pt x="2058" y="3185"/>
                  </a:lnTo>
                  <a:lnTo>
                    <a:pt x="1781" y="3383"/>
                  </a:lnTo>
                  <a:lnTo>
                    <a:pt x="1485" y="3601"/>
                  </a:lnTo>
                  <a:lnTo>
                    <a:pt x="1228" y="3838"/>
                  </a:lnTo>
                  <a:lnTo>
                    <a:pt x="970" y="4076"/>
                  </a:lnTo>
                  <a:lnTo>
                    <a:pt x="733" y="4313"/>
                  </a:lnTo>
                  <a:lnTo>
                    <a:pt x="515" y="4551"/>
                  </a:lnTo>
                  <a:lnTo>
                    <a:pt x="337" y="4808"/>
                  </a:lnTo>
                  <a:lnTo>
                    <a:pt x="199" y="5045"/>
                  </a:lnTo>
                  <a:lnTo>
                    <a:pt x="80" y="5302"/>
                  </a:lnTo>
                  <a:lnTo>
                    <a:pt x="21" y="5540"/>
                  </a:lnTo>
                  <a:lnTo>
                    <a:pt x="1" y="5678"/>
                  </a:lnTo>
                  <a:lnTo>
                    <a:pt x="21" y="5817"/>
                  </a:lnTo>
                  <a:lnTo>
                    <a:pt x="41" y="5955"/>
                  </a:lnTo>
                  <a:lnTo>
                    <a:pt x="80" y="6054"/>
                  </a:lnTo>
                  <a:lnTo>
                    <a:pt x="159" y="6153"/>
                  </a:lnTo>
                  <a:lnTo>
                    <a:pt x="238" y="6232"/>
                  </a:lnTo>
                  <a:lnTo>
                    <a:pt x="317" y="6291"/>
                  </a:lnTo>
                  <a:lnTo>
                    <a:pt x="436" y="6351"/>
                  </a:lnTo>
                  <a:lnTo>
                    <a:pt x="555" y="6390"/>
                  </a:lnTo>
                  <a:lnTo>
                    <a:pt x="693" y="6410"/>
                  </a:lnTo>
                  <a:lnTo>
                    <a:pt x="990" y="6450"/>
                  </a:lnTo>
                  <a:lnTo>
                    <a:pt x="1307" y="6450"/>
                  </a:lnTo>
                  <a:lnTo>
                    <a:pt x="1663" y="6410"/>
                  </a:lnTo>
                  <a:lnTo>
                    <a:pt x="2019" y="6351"/>
                  </a:lnTo>
                  <a:lnTo>
                    <a:pt x="2375" y="6291"/>
                  </a:lnTo>
                  <a:lnTo>
                    <a:pt x="3067" y="6113"/>
                  </a:lnTo>
                  <a:lnTo>
                    <a:pt x="3641" y="5935"/>
                  </a:lnTo>
                  <a:lnTo>
                    <a:pt x="4037" y="5797"/>
                  </a:lnTo>
                  <a:lnTo>
                    <a:pt x="4571" y="5599"/>
                  </a:lnTo>
                  <a:lnTo>
                    <a:pt x="5125" y="5362"/>
                  </a:lnTo>
                  <a:lnTo>
                    <a:pt x="5639" y="5104"/>
                  </a:lnTo>
                  <a:lnTo>
                    <a:pt x="6173" y="4827"/>
                  </a:lnTo>
                  <a:lnTo>
                    <a:pt x="6668" y="4511"/>
                  </a:lnTo>
                  <a:lnTo>
                    <a:pt x="7163" y="4175"/>
                  </a:lnTo>
                  <a:lnTo>
                    <a:pt x="7637" y="3838"/>
                  </a:lnTo>
                  <a:lnTo>
                    <a:pt x="8112" y="3462"/>
                  </a:lnTo>
                  <a:lnTo>
                    <a:pt x="8567" y="3087"/>
                  </a:lnTo>
                  <a:lnTo>
                    <a:pt x="9003" y="2691"/>
                  </a:lnTo>
                  <a:lnTo>
                    <a:pt x="9438" y="2275"/>
                  </a:lnTo>
                  <a:lnTo>
                    <a:pt x="9873" y="1860"/>
                  </a:lnTo>
                  <a:lnTo>
                    <a:pt x="10684" y="1009"/>
                  </a:lnTo>
                  <a:lnTo>
                    <a:pt x="11456" y="139"/>
                  </a:lnTo>
                  <a:lnTo>
                    <a:pt x="11495" y="79"/>
                  </a:lnTo>
                  <a:lnTo>
                    <a:pt x="11495" y="60"/>
                  </a:lnTo>
                  <a:lnTo>
                    <a:pt x="11456" y="20"/>
                  </a:lnTo>
                  <a:lnTo>
                    <a:pt x="11416" y="0"/>
                  </a:lnTo>
                  <a:close/>
                </a:path>
              </a:pathLst>
            </a:custGeom>
            <a:solidFill>
              <a:srgbClr val="A75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8"/>
            <p:cNvSpPr/>
            <p:nvPr/>
          </p:nvSpPr>
          <p:spPr>
            <a:xfrm>
              <a:off x="3471925" y="1469150"/>
              <a:ext cx="354150" cy="182050"/>
            </a:xfrm>
            <a:custGeom>
              <a:avLst/>
              <a:gdLst/>
              <a:ahLst/>
              <a:cxnLst/>
              <a:rect l="l" t="t" r="r" b="b"/>
              <a:pathLst>
                <a:path w="14166" h="7282" extrusionOk="0">
                  <a:moveTo>
                    <a:pt x="14166" y="1"/>
                  </a:moveTo>
                  <a:lnTo>
                    <a:pt x="14027" y="258"/>
                  </a:lnTo>
                  <a:lnTo>
                    <a:pt x="13652" y="931"/>
                  </a:lnTo>
                  <a:lnTo>
                    <a:pt x="13098" y="1900"/>
                  </a:lnTo>
                  <a:lnTo>
                    <a:pt x="12742" y="2454"/>
                  </a:lnTo>
                  <a:lnTo>
                    <a:pt x="12385" y="3008"/>
                  </a:lnTo>
                  <a:lnTo>
                    <a:pt x="11990" y="3582"/>
                  </a:lnTo>
                  <a:lnTo>
                    <a:pt x="11574" y="4136"/>
                  </a:lnTo>
                  <a:lnTo>
                    <a:pt x="11139" y="4630"/>
                  </a:lnTo>
                  <a:lnTo>
                    <a:pt x="10921" y="4868"/>
                  </a:lnTo>
                  <a:lnTo>
                    <a:pt x="10704" y="5085"/>
                  </a:lnTo>
                  <a:lnTo>
                    <a:pt x="10486" y="5303"/>
                  </a:lnTo>
                  <a:lnTo>
                    <a:pt x="10269" y="5481"/>
                  </a:lnTo>
                  <a:lnTo>
                    <a:pt x="10051" y="5639"/>
                  </a:lnTo>
                  <a:lnTo>
                    <a:pt x="9833" y="5778"/>
                  </a:lnTo>
                  <a:lnTo>
                    <a:pt x="9616" y="5896"/>
                  </a:lnTo>
                  <a:lnTo>
                    <a:pt x="9398" y="5976"/>
                  </a:lnTo>
                  <a:lnTo>
                    <a:pt x="9180" y="6015"/>
                  </a:lnTo>
                  <a:lnTo>
                    <a:pt x="8983" y="6035"/>
                  </a:lnTo>
                  <a:lnTo>
                    <a:pt x="8785" y="6015"/>
                  </a:lnTo>
                  <a:lnTo>
                    <a:pt x="8627" y="5976"/>
                  </a:lnTo>
                  <a:lnTo>
                    <a:pt x="8488" y="5896"/>
                  </a:lnTo>
                  <a:lnTo>
                    <a:pt x="8389" y="5798"/>
                  </a:lnTo>
                  <a:lnTo>
                    <a:pt x="8290" y="5659"/>
                  </a:lnTo>
                  <a:lnTo>
                    <a:pt x="8231" y="5501"/>
                  </a:lnTo>
                  <a:lnTo>
                    <a:pt x="8172" y="5343"/>
                  </a:lnTo>
                  <a:lnTo>
                    <a:pt x="8152" y="5145"/>
                  </a:lnTo>
                  <a:lnTo>
                    <a:pt x="8132" y="4927"/>
                  </a:lnTo>
                  <a:lnTo>
                    <a:pt x="8152" y="4709"/>
                  </a:lnTo>
                  <a:lnTo>
                    <a:pt x="8152" y="4472"/>
                  </a:lnTo>
                  <a:lnTo>
                    <a:pt x="8191" y="4215"/>
                  </a:lnTo>
                  <a:lnTo>
                    <a:pt x="8290" y="3700"/>
                  </a:lnTo>
                  <a:lnTo>
                    <a:pt x="8429" y="3166"/>
                  </a:lnTo>
                  <a:lnTo>
                    <a:pt x="8587" y="2632"/>
                  </a:lnTo>
                  <a:lnTo>
                    <a:pt x="8765" y="2118"/>
                  </a:lnTo>
                  <a:lnTo>
                    <a:pt x="8943" y="1623"/>
                  </a:lnTo>
                  <a:lnTo>
                    <a:pt x="9121" y="1188"/>
                  </a:lnTo>
                  <a:lnTo>
                    <a:pt x="9378" y="555"/>
                  </a:lnTo>
                  <a:lnTo>
                    <a:pt x="9497" y="298"/>
                  </a:lnTo>
                  <a:lnTo>
                    <a:pt x="9082" y="298"/>
                  </a:lnTo>
                  <a:lnTo>
                    <a:pt x="7993" y="337"/>
                  </a:lnTo>
                  <a:lnTo>
                    <a:pt x="6470" y="397"/>
                  </a:lnTo>
                  <a:lnTo>
                    <a:pt x="5600" y="436"/>
                  </a:lnTo>
                  <a:lnTo>
                    <a:pt x="4709" y="515"/>
                  </a:lnTo>
                  <a:lnTo>
                    <a:pt x="3819" y="594"/>
                  </a:lnTo>
                  <a:lnTo>
                    <a:pt x="2968" y="693"/>
                  </a:lnTo>
                  <a:lnTo>
                    <a:pt x="2157" y="832"/>
                  </a:lnTo>
                  <a:lnTo>
                    <a:pt x="1445" y="970"/>
                  </a:lnTo>
                  <a:lnTo>
                    <a:pt x="1128" y="1049"/>
                  </a:lnTo>
                  <a:lnTo>
                    <a:pt x="832" y="1148"/>
                  </a:lnTo>
                  <a:lnTo>
                    <a:pt x="594" y="1247"/>
                  </a:lnTo>
                  <a:lnTo>
                    <a:pt x="377" y="1346"/>
                  </a:lnTo>
                  <a:lnTo>
                    <a:pt x="199" y="1465"/>
                  </a:lnTo>
                  <a:lnTo>
                    <a:pt x="80" y="1584"/>
                  </a:lnTo>
                  <a:lnTo>
                    <a:pt x="40" y="1643"/>
                  </a:lnTo>
                  <a:lnTo>
                    <a:pt x="21" y="1722"/>
                  </a:lnTo>
                  <a:lnTo>
                    <a:pt x="1" y="1781"/>
                  </a:lnTo>
                  <a:lnTo>
                    <a:pt x="1" y="1861"/>
                  </a:lnTo>
                  <a:lnTo>
                    <a:pt x="1" y="1920"/>
                  </a:lnTo>
                  <a:lnTo>
                    <a:pt x="21" y="1979"/>
                  </a:lnTo>
                  <a:lnTo>
                    <a:pt x="60" y="2039"/>
                  </a:lnTo>
                  <a:lnTo>
                    <a:pt x="100" y="2098"/>
                  </a:lnTo>
                  <a:lnTo>
                    <a:pt x="218" y="2177"/>
                  </a:lnTo>
                  <a:lnTo>
                    <a:pt x="377" y="2256"/>
                  </a:lnTo>
                  <a:lnTo>
                    <a:pt x="575" y="2296"/>
                  </a:lnTo>
                  <a:lnTo>
                    <a:pt x="792" y="2335"/>
                  </a:lnTo>
                  <a:lnTo>
                    <a:pt x="1049" y="2355"/>
                  </a:lnTo>
                  <a:lnTo>
                    <a:pt x="1326" y="2355"/>
                  </a:lnTo>
                  <a:lnTo>
                    <a:pt x="1959" y="2335"/>
                  </a:lnTo>
                  <a:lnTo>
                    <a:pt x="2672" y="2256"/>
                  </a:lnTo>
                  <a:lnTo>
                    <a:pt x="3423" y="2157"/>
                  </a:lnTo>
                  <a:lnTo>
                    <a:pt x="4195" y="2019"/>
                  </a:lnTo>
                  <a:lnTo>
                    <a:pt x="4967" y="1861"/>
                  </a:lnTo>
                  <a:lnTo>
                    <a:pt x="5718" y="1702"/>
                  </a:lnTo>
                  <a:lnTo>
                    <a:pt x="7024" y="1386"/>
                  </a:lnTo>
                  <a:lnTo>
                    <a:pt x="7974" y="1148"/>
                  </a:lnTo>
                  <a:lnTo>
                    <a:pt x="8330" y="1049"/>
                  </a:lnTo>
                  <a:lnTo>
                    <a:pt x="8211" y="1307"/>
                  </a:lnTo>
                  <a:lnTo>
                    <a:pt x="7954" y="1959"/>
                  </a:lnTo>
                  <a:lnTo>
                    <a:pt x="7796" y="2415"/>
                  </a:lnTo>
                  <a:lnTo>
                    <a:pt x="7637" y="2909"/>
                  </a:lnTo>
                  <a:lnTo>
                    <a:pt x="7499" y="3443"/>
                  </a:lnTo>
                  <a:lnTo>
                    <a:pt x="7380" y="3997"/>
                  </a:lnTo>
                  <a:lnTo>
                    <a:pt x="7281" y="4551"/>
                  </a:lnTo>
                  <a:lnTo>
                    <a:pt x="7261" y="4848"/>
                  </a:lnTo>
                  <a:lnTo>
                    <a:pt x="7242" y="5105"/>
                  </a:lnTo>
                  <a:lnTo>
                    <a:pt x="7242" y="5382"/>
                  </a:lnTo>
                  <a:lnTo>
                    <a:pt x="7261" y="5639"/>
                  </a:lnTo>
                  <a:lnTo>
                    <a:pt x="7301" y="5877"/>
                  </a:lnTo>
                  <a:lnTo>
                    <a:pt x="7341" y="6114"/>
                  </a:lnTo>
                  <a:lnTo>
                    <a:pt x="7420" y="6332"/>
                  </a:lnTo>
                  <a:lnTo>
                    <a:pt x="7519" y="6530"/>
                  </a:lnTo>
                  <a:lnTo>
                    <a:pt x="7637" y="6708"/>
                  </a:lnTo>
                  <a:lnTo>
                    <a:pt x="7796" y="6866"/>
                  </a:lnTo>
                  <a:lnTo>
                    <a:pt x="7954" y="7004"/>
                  </a:lnTo>
                  <a:lnTo>
                    <a:pt x="8152" y="7123"/>
                  </a:lnTo>
                  <a:lnTo>
                    <a:pt x="8389" y="7202"/>
                  </a:lnTo>
                  <a:lnTo>
                    <a:pt x="8646" y="7262"/>
                  </a:lnTo>
                  <a:lnTo>
                    <a:pt x="8923" y="7281"/>
                  </a:lnTo>
                  <a:lnTo>
                    <a:pt x="9200" y="7242"/>
                  </a:lnTo>
                  <a:lnTo>
                    <a:pt x="9477" y="7182"/>
                  </a:lnTo>
                  <a:lnTo>
                    <a:pt x="9734" y="7064"/>
                  </a:lnTo>
                  <a:lnTo>
                    <a:pt x="10011" y="6925"/>
                  </a:lnTo>
                  <a:lnTo>
                    <a:pt x="10269" y="6747"/>
                  </a:lnTo>
                  <a:lnTo>
                    <a:pt x="10506" y="6549"/>
                  </a:lnTo>
                  <a:lnTo>
                    <a:pt x="10763" y="6312"/>
                  </a:lnTo>
                  <a:lnTo>
                    <a:pt x="11001" y="6055"/>
                  </a:lnTo>
                  <a:lnTo>
                    <a:pt x="11238" y="5758"/>
                  </a:lnTo>
                  <a:lnTo>
                    <a:pt x="11475" y="5461"/>
                  </a:lnTo>
                  <a:lnTo>
                    <a:pt x="11693" y="5145"/>
                  </a:lnTo>
                  <a:lnTo>
                    <a:pt x="11911" y="4828"/>
                  </a:lnTo>
                  <a:lnTo>
                    <a:pt x="12128" y="4492"/>
                  </a:lnTo>
                  <a:lnTo>
                    <a:pt x="12524" y="3780"/>
                  </a:lnTo>
                  <a:lnTo>
                    <a:pt x="12880" y="3087"/>
                  </a:lnTo>
                  <a:lnTo>
                    <a:pt x="13197" y="2415"/>
                  </a:lnTo>
                  <a:lnTo>
                    <a:pt x="13474" y="1762"/>
                  </a:lnTo>
                  <a:lnTo>
                    <a:pt x="13711" y="1188"/>
                  </a:lnTo>
                  <a:lnTo>
                    <a:pt x="14047" y="317"/>
                  </a:lnTo>
                  <a:lnTo>
                    <a:pt x="14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8"/>
            <p:cNvSpPr/>
            <p:nvPr/>
          </p:nvSpPr>
          <p:spPr>
            <a:xfrm>
              <a:off x="4171775" y="1335625"/>
              <a:ext cx="355150" cy="275025"/>
            </a:xfrm>
            <a:custGeom>
              <a:avLst/>
              <a:gdLst/>
              <a:ahLst/>
              <a:cxnLst/>
              <a:rect l="l" t="t" r="r" b="b"/>
              <a:pathLst>
                <a:path w="14206" h="11001" extrusionOk="0">
                  <a:moveTo>
                    <a:pt x="1" y="0"/>
                  </a:moveTo>
                  <a:lnTo>
                    <a:pt x="10823" y="11000"/>
                  </a:lnTo>
                  <a:lnTo>
                    <a:pt x="11020" y="10703"/>
                  </a:lnTo>
                  <a:lnTo>
                    <a:pt x="11495" y="9872"/>
                  </a:lnTo>
                  <a:lnTo>
                    <a:pt x="12148" y="8685"/>
                  </a:lnTo>
                  <a:lnTo>
                    <a:pt x="12524" y="8013"/>
                  </a:lnTo>
                  <a:lnTo>
                    <a:pt x="12880" y="7300"/>
                  </a:lnTo>
                  <a:lnTo>
                    <a:pt x="13216" y="6588"/>
                  </a:lnTo>
                  <a:lnTo>
                    <a:pt x="13533" y="5876"/>
                  </a:lnTo>
                  <a:lnTo>
                    <a:pt x="13810" y="5184"/>
                  </a:lnTo>
                  <a:lnTo>
                    <a:pt x="14028" y="4551"/>
                  </a:lnTo>
                  <a:lnTo>
                    <a:pt x="14107" y="4254"/>
                  </a:lnTo>
                  <a:lnTo>
                    <a:pt x="14166" y="3977"/>
                  </a:lnTo>
                  <a:lnTo>
                    <a:pt x="14186" y="3720"/>
                  </a:lnTo>
                  <a:lnTo>
                    <a:pt x="14206" y="3502"/>
                  </a:lnTo>
                  <a:lnTo>
                    <a:pt x="14186" y="3284"/>
                  </a:lnTo>
                  <a:lnTo>
                    <a:pt x="14146" y="3126"/>
                  </a:lnTo>
                  <a:lnTo>
                    <a:pt x="14087" y="2968"/>
                  </a:lnTo>
                  <a:lnTo>
                    <a:pt x="14028" y="2908"/>
                  </a:lnTo>
                  <a:lnTo>
                    <a:pt x="13968" y="2869"/>
                  </a:lnTo>
                  <a:lnTo>
                    <a:pt x="13849" y="2790"/>
                  </a:lnTo>
                  <a:lnTo>
                    <a:pt x="13731" y="2770"/>
                  </a:lnTo>
                  <a:lnTo>
                    <a:pt x="13592" y="2810"/>
                  </a:lnTo>
                  <a:lnTo>
                    <a:pt x="13474" y="2869"/>
                  </a:lnTo>
                  <a:lnTo>
                    <a:pt x="13335" y="2968"/>
                  </a:lnTo>
                  <a:lnTo>
                    <a:pt x="13197" y="3126"/>
                  </a:lnTo>
                  <a:lnTo>
                    <a:pt x="13058" y="3284"/>
                  </a:lnTo>
                  <a:lnTo>
                    <a:pt x="12920" y="3502"/>
                  </a:lnTo>
                  <a:lnTo>
                    <a:pt x="12761" y="3720"/>
                  </a:lnTo>
                  <a:lnTo>
                    <a:pt x="12623" y="3977"/>
                  </a:lnTo>
                  <a:lnTo>
                    <a:pt x="12346" y="4551"/>
                  </a:lnTo>
                  <a:lnTo>
                    <a:pt x="12069" y="5184"/>
                  </a:lnTo>
                  <a:lnTo>
                    <a:pt x="11812" y="5856"/>
                  </a:lnTo>
                  <a:lnTo>
                    <a:pt x="11555" y="6529"/>
                  </a:lnTo>
                  <a:lnTo>
                    <a:pt x="11317" y="7202"/>
                  </a:lnTo>
                  <a:lnTo>
                    <a:pt x="10941" y="8408"/>
                  </a:lnTo>
                  <a:lnTo>
                    <a:pt x="10684" y="9259"/>
                  </a:lnTo>
                  <a:lnTo>
                    <a:pt x="10585" y="95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8"/>
            <p:cNvSpPr/>
            <p:nvPr/>
          </p:nvSpPr>
          <p:spPr>
            <a:xfrm>
              <a:off x="4065950" y="692150"/>
              <a:ext cx="660300" cy="839850"/>
            </a:xfrm>
            <a:custGeom>
              <a:avLst/>
              <a:gdLst/>
              <a:ahLst/>
              <a:cxnLst/>
              <a:rect l="l" t="t" r="r" b="b"/>
              <a:pathLst>
                <a:path w="26412" h="33594" extrusionOk="0">
                  <a:moveTo>
                    <a:pt x="22652" y="1"/>
                  </a:moveTo>
                  <a:lnTo>
                    <a:pt x="22356" y="20"/>
                  </a:lnTo>
                  <a:lnTo>
                    <a:pt x="22039" y="40"/>
                  </a:lnTo>
                  <a:lnTo>
                    <a:pt x="21723" y="80"/>
                  </a:lnTo>
                  <a:lnTo>
                    <a:pt x="21406" y="119"/>
                  </a:lnTo>
                  <a:lnTo>
                    <a:pt x="21070" y="198"/>
                  </a:lnTo>
                  <a:lnTo>
                    <a:pt x="20733" y="278"/>
                  </a:lnTo>
                  <a:lnTo>
                    <a:pt x="20397" y="376"/>
                  </a:lnTo>
                  <a:lnTo>
                    <a:pt x="20061" y="475"/>
                  </a:lnTo>
                  <a:lnTo>
                    <a:pt x="19724" y="594"/>
                  </a:lnTo>
                  <a:lnTo>
                    <a:pt x="19388" y="733"/>
                  </a:lnTo>
                  <a:lnTo>
                    <a:pt x="19032" y="891"/>
                  </a:lnTo>
                  <a:lnTo>
                    <a:pt x="18696" y="1049"/>
                  </a:lnTo>
                  <a:lnTo>
                    <a:pt x="18340" y="1227"/>
                  </a:lnTo>
                  <a:lnTo>
                    <a:pt x="18003" y="1425"/>
                  </a:lnTo>
                  <a:lnTo>
                    <a:pt x="17667" y="1623"/>
                  </a:lnTo>
                  <a:lnTo>
                    <a:pt x="17311" y="1840"/>
                  </a:lnTo>
                  <a:lnTo>
                    <a:pt x="16975" y="2078"/>
                  </a:lnTo>
                  <a:lnTo>
                    <a:pt x="16638" y="2315"/>
                  </a:lnTo>
                  <a:lnTo>
                    <a:pt x="16302" y="2572"/>
                  </a:lnTo>
                  <a:lnTo>
                    <a:pt x="15985" y="2849"/>
                  </a:lnTo>
                  <a:lnTo>
                    <a:pt x="15669" y="3126"/>
                  </a:lnTo>
                  <a:lnTo>
                    <a:pt x="15372" y="3403"/>
                  </a:lnTo>
                  <a:lnTo>
                    <a:pt x="15075" y="3680"/>
                  </a:lnTo>
                  <a:lnTo>
                    <a:pt x="14798" y="3977"/>
                  </a:lnTo>
                  <a:lnTo>
                    <a:pt x="14541" y="4274"/>
                  </a:lnTo>
                  <a:lnTo>
                    <a:pt x="14284" y="4571"/>
                  </a:lnTo>
                  <a:lnTo>
                    <a:pt x="14047" y="4867"/>
                  </a:lnTo>
                  <a:lnTo>
                    <a:pt x="13829" y="5164"/>
                  </a:lnTo>
                  <a:lnTo>
                    <a:pt x="13631" y="5461"/>
                  </a:lnTo>
                  <a:lnTo>
                    <a:pt x="13433" y="5777"/>
                  </a:lnTo>
                  <a:lnTo>
                    <a:pt x="13255" y="6074"/>
                  </a:lnTo>
                  <a:lnTo>
                    <a:pt x="13077" y="6391"/>
                  </a:lnTo>
                  <a:lnTo>
                    <a:pt x="12939" y="6687"/>
                  </a:lnTo>
                  <a:lnTo>
                    <a:pt x="12800" y="7004"/>
                  </a:lnTo>
                  <a:lnTo>
                    <a:pt x="12662" y="7301"/>
                  </a:lnTo>
                  <a:lnTo>
                    <a:pt x="12563" y="7598"/>
                  </a:lnTo>
                  <a:lnTo>
                    <a:pt x="12464" y="7894"/>
                  </a:lnTo>
                  <a:lnTo>
                    <a:pt x="12405" y="8191"/>
                  </a:lnTo>
                  <a:lnTo>
                    <a:pt x="12345" y="8488"/>
                  </a:lnTo>
                  <a:lnTo>
                    <a:pt x="12286" y="8765"/>
                  </a:lnTo>
                  <a:lnTo>
                    <a:pt x="12266" y="9062"/>
                  </a:lnTo>
                  <a:lnTo>
                    <a:pt x="12246" y="9338"/>
                  </a:lnTo>
                  <a:lnTo>
                    <a:pt x="12266" y="9596"/>
                  </a:lnTo>
                  <a:lnTo>
                    <a:pt x="12286" y="9853"/>
                  </a:lnTo>
                  <a:lnTo>
                    <a:pt x="12325" y="10110"/>
                  </a:lnTo>
                  <a:lnTo>
                    <a:pt x="12385" y="10367"/>
                  </a:lnTo>
                  <a:lnTo>
                    <a:pt x="12464" y="10605"/>
                  </a:lnTo>
                  <a:lnTo>
                    <a:pt x="12543" y="10842"/>
                  </a:lnTo>
                  <a:lnTo>
                    <a:pt x="12662" y="11060"/>
                  </a:lnTo>
                  <a:lnTo>
                    <a:pt x="12780" y="11277"/>
                  </a:lnTo>
                  <a:lnTo>
                    <a:pt x="12939" y="11475"/>
                  </a:lnTo>
                  <a:lnTo>
                    <a:pt x="13097" y="11653"/>
                  </a:lnTo>
                  <a:lnTo>
                    <a:pt x="12464" y="12128"/>
                  </a:lnTo>
                  <a:lnTo>
                    <a:pt x="11851" y="12603"/>
                  </a:lnTo>
                  <a:lnTo>
                    <a:pt x="11237" y="13058"/>
                  </a:lnTo>
                  <a:lnTo>
                    <a:pt x="10664" y="13533"/>
                  </a:lnTo>
                  <a:lnTo>
                    <a:pt x="10110" y="14007"/>
                  </a:lnTo>
                  <a:lnTo>
                    <a:pt x="9575" y="14482"/>
                  </a:lnTo>
                  <a:lnTo>
                    <a:pt x="9061" y="14957"/>
                  </a:lnTo>
                  <a:lnTo>
                    <a:pt x="8547" y="15432"/>
                  </a:lnTo>
                  <a:lnTo>
                    <a:pt x="8072" y="15907"/>
                  </a:lnTo>
                  <a:lnTo>
                    <a:pt x="7617" y="16382"/>
                  </a:lnTo>
                  <a:lnTo>
                    <a:pt x="7162" y="16856"/>
                  </a:lnTo>
                  <a:lnTo>
                    <a:pt x="6746" y="17311"/>
                  </a:lnTo>
                  <a:lnTo>
                    <a:pt x="5935" y="18241"/>
                  </a:lnTo>
                  <a:lnTo>
                    <a:pt x="5203" y="19171"/>
                  </a:lnTo>
                  <a:lnTo>
                    <a:pt x="4531" y="20081"/>
                  </a:lnTo>
                  <a:lnTo>
                    <a:pt x="3917" y="20991"/>
                  </a:lnTo>
                  <a:lnTo>
                    <a:pt x="3363" y="21862"/>
                  </a:lnTo>
                  <a:lnTo>
                    <a:pt x="2869" y="22732"/>
                  </a:lnTo>
                  <a:lnTo>
                    <a:pt x="2414" y="23583"/>
                  </a:lnTo>
                  <a:lnTo>
                    <a:pt x="2018" y="24394"/>
                  </a:lnTo>
                  <a:lnTo>
                    <a:pt x="1662" y="25205"/>
                  </a:lnTo>
                  <a:lnTo>
                    <a:pt x="1345" y="25977"/>
                  </a:lnTo>
                  <a:lnTo>
                    <a:pt x="1088" y="26709"/>
                  </a:lnTo>
                  <a:lnTo>
                    <a:pt x="851" y="27421"/>
                  </a:lnTo>
                  <a:lnTo>
                    <a:pt x="653" y="28094"/>
                  </a:lnTo>
                  <a:lnTo>
                    <a:pt x="495" y="28727"/>
                  </a:lnTo>
                  <a:lnTo>
                    <a:pt x="356" y="29340"/>
                  </a:lnTo>
                  <a:lnTo>
                    <a:pt x="238" y="29894"/>
                  </a:lnTo>
                  <a:lnTo>
                    <a:pt x="158" y="30408"/>
                  </a:lnTo>
                  <a:lnTo>
                    <a:pt x="99" y="30883"/>
                  </a:lnTo>
                  <a:lnTo>
                    <a:pt x="20" y="31694"/>
                  </a:lnTo>
                  <a:lnTo>
                    <a:pt x="0" y="32288"/>
                  </a:lnTo>
                  <a:lnTo>
                    <a:pt x="0" y="32664"/>
                  </a:lnTo>
                  <a:lnTo>
                    <a:pt x="0" y="32782"/>
                  </a:lnTo>
                  <a:lnTo>
                    <a:pt x="1266" y="33593"/>
                  </a:lnTo>
                  <a:lnTo>
                    <a:pt x="1345" y="33138"/>
                  </a:lnTo>
                  <a:lnTo>
                    <a:pt x="1464" y="32604"/>
                  </a:lnTo>
                  <a:lnTo>
                    <a:pt x="1642" y="31892"/>
                  </a:lnTo>
                  <a:lnTo>
                    <a:pt x="1880" y="31022"/>
                  </a:lnTo>
                  <a:lnTo>
                    <a:pt x="2196" y="29973"/>
                  </a:lnTo>
                  <a:lnTo>
                    <a:pt x="2592" y="28806"/>
                  </a:lnTo>
                  <a:lnTo>
                    <a:pt x="2829" y="28192"/>
                  </a:lnTo>
                  <a:lnTo>
                    <a:pt x="3086" y="27520"/>
                  </a:lnTo>
                  <a:lnTo>
                    <a:pt x="3383" y="26847"/>
                  </a:lnTo>
                  <a:lnTo>
                    <a:pt x="3680" y="26135"/>
                  </a:lnTo>
                  <a:lnTo>
                    <a:pt x="4016" y="25403"/>
                  </a:lnTo>
                  <a:lnTo>
                    <a:pt x="4392" y="24651"/>
                  </a:lnTo>
                  <a:lnTo>
                    <a:pt x="4768" y="23899"/>
                  </a:lnTo>
                  <a:lnTo>
                    <a:pt x="5203" y="23108"/>
                  </a:lnTo>
                  <a:lnTo>
                    <a:pt x="5658" y="22317"/>
                  </a:lnTo>
                  <a:lnTo>
                    <a:pt x="6133" y="21506"/>
                  </a:lnTo>
                  <a:lnTo>
                    <a:pt x="6647" y="20694"/>
                  </a:lnTo>
                  <a:lnTo>
                    <a:pt x="7201" y="19883"/>
                  </a:lnTo>
                  <a:lnTo>
                    <a:pt x="7795" y="19052"/>
                  </a:lnTo>
                  <a:lnTo>
                    <a:pt x="8428" y="18221"/>
                  </a:lnTo>
                  <a:lnTo>
                    <a:pt x="9081" y="17390"/>
                  </a:lnTo>
                  <a:lnTo>
                    <a:pt x="9773" y="16560"/>
                  </a:lnTo>
                  <a:lnTo>
                    <a:pt x="10525" y="15729"/>
                  </a:lnTo>
                  <a:lnTo>
                    <a:pt x="11297" y="14918"/>
                  </a:lnTo>
                  <a:lnTo>
                    <a:pt x="12543" y="14858"/>
                  </a:lnTo>
                  <a:lnTo>
                    <a:pt x="15056" y="12642"/>
                  </a:lnTo>
                  <a:lnTo>
                    <a:pt x="15451" y="12702"/>
                  </a:lnTo>
                  <a:lnTo>
                    <a:pt x="15847" y="12722"/>
                  </a:lnTo>
                  <a:lnTo>
                    <a:pt x="16282" y="12722"/>
                  </a:lnTo>
                  <a:lnTo>
                    <a:pt x="16698" y="12682"/>
                  </a:lnTo>
                  <a:lnTo>
                    <a:pt x="17153" y="12623"/>
                  </a:lnTo>
                  <a:lnTo>
                    <a:pt x="17608" y="12524"/>
                  </a:lnTo>
                  <a:lnTo>
                    <a:pt x="18082" y="12425"/>
                  </a:lnTo>
                  <a:lnTo>
                    <a:pt x="18537" y="12266"/>
                  </a:lnTo>
                  <a:lnTo>
                    <a:pt x="19012" y="12108"/>
                  </a:lnTo>
                  <a:lnTo>
                    <a:pt x="19507" y="11910"/>
                  </a:lnTo>
                  <a:lnTo>
                    <a:pt x="19982" y="11673"/>
                  </a:lnTo>
                  <a:lnTo>
                    <a:pt x="20456" y="11416"/>
                  </a:lnTo>
                  <a:lnTo>
                    <a:pt x="20951" y="11139"/>
                  </a:lnTo>
                  <a:lnTo>
                    <a:pt x="21426" y="10842"/>
                  </a:lnTo>
                  <a:lnTo>
                    <a:pt x="21901" y="10506"/>
                  </a:lnTo>
                  <a:lnTo>
                    <a:pt x="22356" y="10150"/>
                  </a:lnTo>
                  <a:lnTo>
                    <a:pt x="22692" y="9892"/>
                  </a:lnTo>
                  <a:lnTo>
                    <a:pt x="22989" y="9615"/>
                  </a:lnTo>
                  <a:lnTo>
                    <a:pt x="23305" y="9338"/>
                  </a:lnTo>
                  <a:lnTo>
                    <a:pt x="23582" y="9042"/>
                  </a:lnTo>
                  <a:lnTo>
                    <a:pt x="23859" y="8765"/>
                  </a:lnTo>
                  <a:lnTo>
                    <a:pt x="24116" y="8468"/>
                  </a:lnTo>
                  <a:lnTo>
                    <a:pt x="24374" y="8171"/>
                  </a:lnTo>
                  <a:lnTo>
                    <a:pt x="24611" y="7874"/>
                  </a:lnTo>
                  <a:lnTo>
                    <a:pt x="24829" y="7558"/>
                  </a:lnTo>
                  <a:lnTo>
                    <a:pt x="25046" y="7261"/>
                  </a:lnTo>
                  <a:lnTo>
                    <a:pt x="25244" y="6945"/>
                  </a:lnTo>
                  <a:lnTo>
                    <a:pt x="25422" y="6648"/>
                  </a:lnTo>
                  <a:lnTo>
                    <a:pt x="25580" y="6351"/>
                  </a:lnTo>
                  <a:lnTo>
                    <a:pt x="25739" y="6035"/>
                  </a:lnTo>
                  <a:lnTo>
                    <a:pt x="25877" y="5738"/>
                  </a:lnTo>
                  <a:lnTo>
                    <a:pt x="25996" y="5421"/>
                  </a:lnTo>
                  <a:lnTo>
                    <a:pt x="26095" y="5125"/>
                  </a:lnTo>
                  <a:lnTo>
                    <a:pt x="26194" y="4828"/>
                  </a:lnTo>
                  <a:lnTo>
                    <a:pt x="26273" y="4531"/>
                  </a:lnTo>
                  <a:lnTo>
                    <a:pt x="26332" y="4254"/>
                  </a:lnTo>
                  <a:lnTo>
                    <a:pt x="26372" y="3957"/>
                  </a:lnTo>
                  <a:lnTo>
                    <a:pt x="26411" y="3680"/>
                  </a:lnTo>
                  <a:lnTo>
                    <a:pt x="26411" y="3403"/>
                  </a:lnTo>
                  <a:lnTo>
                    <a:pt x="26411" y="3126"/>
                  </a:lnTo>
                  <a:lnTo>
                    <a:pt x="26392" y="2869"/>
                  </a:lnTo>
                  <a:lnTo>
                    <a:pt x="26352" y="2612"/>
                  </a:lnTo>
                  <a:lnTo>
                    <a:pt x="26293" y="2355"/>
                  </a:lnTo>
                  <a:lnTo>
                    <a:pt x="26214" y="2117"/>
                  </a:lnTo>
                  <a:lnTo>
                    <a:pt x="26115" y="1880"/>
                  </a:lnTo>
                  <a:lnTo>
                    <a:pt x="26016" y="1662"/>
                  </a:lnTo>
                  <a:lnTo>
                    <a:pt x="25877" y="1465"/>
                  </a:lnTo>
                  <a:lnTo>
                    <a:pt x="25739" y="1247"/>
                  </a:lnTo>
                  <a:lnTo>
                    <a:pt x="25561" y="1069"/>
                  </a:lnTo>
                  <a:lnTo>
                    <a:pt x="25383" y="891"/>
                  </a:lnTo>
                  <a:lnTo>
                    <a:pt x="25205" y="733"/>
                  </a:lnTo>
                  <a:lnTo>
                    <a:pt x="24987" y="594"/>
                  </a:lnTo>
                  <a:lnTo>
                    <a:pt x="24769" y="475"/>
                  </a:lnTo>
                  <a:lnTo>
                    <a:pt x="24552" y="357"/>
                  </a:lnTo>
                  <a:lnTo>
                    <a:pt x="24295" y="258"/>
                  </a:lnTo>
                  <a:lnTo>
                    <a:pt x="24057" y="179"/>
                  </a:lnTo>
                  <a:lnTo>
                    <a:pt x="23780" y="119"/>
                  </a:lnTo>
                  <a:lnTo>
                    <a:pt x="23523" y="60"/>
                  </a:lnTo>
                  <a:lnTo>
                    <a:pt x="23246" y="20"/>
                  </a:lnTo>
                  <a:lnTo>
                    <a:pt x="22949" y="1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8"/>
            <p:cNvSpPr/>
            <p:nvPr/>
          </p:nvSpPr>
          <p:spPr>
            <a:xfrm>
              <a:off x="4686150" y="740125"/>
              <a:ext cx="30700" cy="61850"/>
            </a:xfrm>
            <a:custGeom>
              <a:avLst/>
              <a:gdLst/>
              <a:ahLst/>
              <a:cxnLst/>
              <a:rect l="l" t="t" r="r" b="b"/>
              <a:pathLst>
                <a:path w="1228" h="2474" extrusionOk="0">
                  <a:moveTo>
                    <a:pt x="614" y="1"/>
                  </a:moveTo>
                  <a:lnTo>
                    <a:pt x="555" y="20"/>
                  </a:lnTo>
                  <a:lnTo>
                    <a:pt x="496" y="20"/>
                  </a:lnTo>
                  <a:lnTo>
                    <a:pt x="377" y="99"/>
                  </a:lnTo>
                  <a:lnTo>
                    <a:pt x="278" y="218"/>
                  </a:lnTo>
                  <a:lnTo>
                    <a:pt x="179" y="376"/>
                  </a:lnTo>
                  <a:lnTo>
                    <a:pt x="120" y="555"/>
                  </a:lnTo>
                  <a:lnTo>
                    <a:pt x="60" y="752"/>
                  </a:lnTo>
                  <a:lnTo>
                    <a:pt x="21" y="990"/>
                  </a:lnTo>
                  <a:lnTo>
                    <a:pt x="1" y="1247"/>
                  </a:lnTo>
                  <a:lnTo>
                    <a:pt x="21" y="1484"/>
                  </a:lnTo>
                  <a:lnTo>
                    <a:pt x="60" y="1722"/>
                  </a:lnTo>
                  <a:lnTo>
                    <a:pt x="120" y="1939"/>
                  </a:lnTo>
                  <a:lnTo>
                    <a:pt x="179" y="2117"/>
                  </a:lnTo>
                  <a:lnTo>
                    <a:pt x="278" y="2276"/>
                  </a:lnTo>
                  <a:lnTo>
                    <a:pt x="377" y="2375"/>
                  </a:lnTo>
                  <a:lnTo>
                    <a:pt x="496" y="2454"/>
                  </a:lnTo>
                  <a:lnTo>
                    <a:pt x="555" y="2474"/>
                  </a:lnTo>
                  <a:lnTo>
                    <a:pt x="693" y="2474"/>
                  </a:lnTo>
                  <a:lnTo>
                    <a:pt x="753" y="2454"/>
                  </a:lnTo>
                  <a:lnTo>
                    <a:pt x="852" y="2375"/>
                  </a:lnTo>
                  <a:lnTo>
                    <a:pt x="970" y="2276"/>
                  </a:lnTo>
                  <a:lnTo>
                    <a:pt x="1049" y="2117"/>
                  </a:lnTo>
                  <a:lnTo>
                    <a:pt x="1129" y="1939"/>
                  </a:lnTo>
                  <a:lnTo>
                    <a:pt x="1188" y="1722"/>
                  </a:lnTo>
                  <a:lnTo>
                    <a:pt x="1228" y="1484"/>
                  </a:lnTo>
                  <a:lnTo>
                    <a:pt x="1228" y="1247"/>
                  </a:lnTo>
                  <a:lnTo>
                    <a:pt x="1228" y="990"/>
                  </a:lnTo>
                  <a:lnTo>
                    <a:pt x="1188" y="752"/>
                  </a:lnTo>
                  <a:lnTo>
                    <a:pt x="1129" y="555"/>
                  </a:lnTo>
                  <a:lnTo>
                    <a:pt x="1049" y="376"/>
                  </a:lnTo>
                  <a:lnTo>
                    <a:pt x="970" y="218"/>
                  </a:lnTo>
                  <a:lnTo>
                    <a:pt x="852" y="99"/>
                  </a:lnTo>
                  <a:lnTo>
                    <a:pt x="753" y="20"/>
                  </a:lnTo>
                  <a:lnTo>
                    <a:pt x="693" y="20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F4D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8"/>
            <p:cNvSpPr/>
            <p:nvPr/>
          </p:nvSpPr>
          <p:spPr>
            <a:xfrm>
              <a:off x="4530850" y="814800"/>
              <a:ext cx="166225" cy="160775"/>
            </a:xfrm>
            <a:custGeom>
              <a:avLst/>
              <a:gdLst/>
              <a:ahLst/>
              <a:cxnLst/>
              <a:rect l="l" t="t" r="r" b="b"/>
              <a:pathLst>
                <a:path w="6649" h="6431" extrusionOk="0">
                  <a:moveTo>
                    <a:pt x="6648" y="1"/>
                  </a:moveTo>
                  <a:lnTo>
                    <a:pt x="6411" y="456"/>
                  </a:lnTo>
                  <a:lnTo>
                    <a:pt x="6173" y="891"/>
                  </a:lnTo>
                  <a:lnTo>
                    <a:pt x="5936" y="1307"/>
                  </a:lnTo>
                  <a:lnTo>
                    <a:pt x="5679" y="1702"/>
                  </a:lnTo>
                  <a:lnTo>
                    <a:pt x="5402" y="2078"/>
                  </a:lnTo>
                  <a:lnTo>
                    <a:pt x="5145" y="2454"/>
                  </a:lnTo>
                  <a:lnTo>
                    <a:pt x="4868" y="2790"/>
                  </a:lnTo>
                  <a:lnTo>
                    <a:pt x="4591" y="3107"/>
                  </a:lnTo>
                  <a:lnTo>
                    <a:pt x="4314" y="3404"/>
                  </a:lnTo>
                  <a:lnTo>
                    <a:pt x="4037" y="3700"/>
                  </a:lnTo>
                  <a:lnTo>
                    <a:pt x="3483" y="4235"/>
                  </a:lnTo>
                  <a:lnTo>
                    <a:pt x="2949" y="4690"/>
                  </a:lnTo>
                  <a:lnTo>
                    <a:pt x="2414" y="5085"/>
                  </a:lnTo>
                  <a:lnTo>
                    <a:pt x="1920" y="5422"/>
                  </a:lnTo>
                  <a:lnTo>
                    <a:pt x="1465" y="5718"/>
                  </a:lnTo>
                  <a:lnTo>
                    <a:pt x="1049" y="5936"/>
                  </a:lnTo>
                  <a:lnTo>
                    <a:pt x="693" y="6134"/>
                  </a:lnTo>
                  <a:lnTo>
                    <a:pt x="179" y="6352"/>
                  </a:lnTo>
                  <a:lnTo>
                    <a:pt x="1" y="6431"/>
                  </a:lnTo>
                  <a:lnTo>
                    <a:pt x="535" y="6332"/>
                  </a:lnTo>
                  <a:lnTo>
                    <a:pt x="1030" y="6213"/>
                  </a:lnTo>
                  <a:lnTo>
                    <a:pt x="1504" y="6075"/>
                  </a:lnTo>
                  <a:lnTo>
                    <a:pt x="1959" y="5916"/>
                  </a:lnTo>
                  <a:lnTo>
                    <a:pt x="2375" y="5718"/>
                  </a:lnTo>
                  <a:lnTo>
                    <a:pt x="2790" y="5521"/>
                  </a:lnTo>
                  <a:lnTo>
                    <a:pt x="3146" y="5303"/>
                  </a:lnTo>
                  <a:lnTo>
                    <a:pt x="3503" y="5066"/>
                  </a:lnTo>
                  <a:lnTo>
                    <a:pt x="3819" y="4828"/>
                  </a:lnTo>
                  <a:lnTo>
                    <a:pt x="4136" y="4571"/>
                  </a:lnTo>
                  <a:lnTo>
                    <a:pt x="4413" y="4294"/>
                  </a:lnTo>
                  <a:lnTo>
                    <a:pt x="4670" y="4017"/>
                  </a:lnTo>
                  <a:lnTo>
                    <a:pt x="4907" y="3740"/>
                  </a:lnTo>
                  <a:lnTo>
                    <a:pt x="5125" y="3463"/>
                  </a:lnTo>
                  <a:lnTo>
                    <a:pt x="5323" y="3186"/>
                  </a:lnTo>
                  <a:lnTo>
                    <a:pt x="5520" y="2889"/>
                  </a:lnTo>
                  <a:lnTo>
                    <a:pt x="5679" y="2612"/>
                  </a:lnTo>
                  <a:lnTo>
                    <a:pt x="5837" y="2335"/>
                  </a:lnTo>
                  <a:lnTo>
                    <a:pt x="6094" y="1801"/>
                  </a:lnTo>
                  <a:lnTo>
                    <a:pt x="6292" y="1326"/>
                  </a:lnTo>
                  <a:lnTo>
                    <a:pt x="6431" y="891"/>
                  </a:lnTo>
                  <a:lnTo>
                    <a:pt x="6529" y="515"/>
                  </a:lnTo>
                  <a:lnTo>
                    <a:pt x="6609" y="238"/>
                  </a:lnTo>
                  <a:lnTo>
                    <a:pt x="6648" y="1"/>
                  </a:lnTo>
                  <a:close/>
                </a:path>
              </a:pathLst>
            </a:custGeom>
            <a:solidFill>
              <a:srgbClr val="F4D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>
              <a:off x="4410175" y="695625"/>
              <a:ext cx="269575" cy="270550"/>
            </a:xfrm>
            <a:custGeom>
              <a:avLst/>
              <a:gdLst/>
              <a:ahLst/>
              <a:cxnLst/>
              <a:rect l="l" t="t" r="r" b="b"/>
              <a:pathLst>
                <a:path w="10783" h="10822" extrusionOk="0">
                  <a:moveTo>
                    <a:pt x="8151" y="0"/>
                  </a:moveTo>
                  <a:lnTo>
                    <a:pt x="7954" y="20"/>
                  </a:lnTo>
                  <a:lnTo>
                    <a:pt x="7756" y="40"/>
                  </a:lnTo>
                  <a:lnTo>
                    <a:pt x="7578" y="79"/>
                  </a:lnTo>
                  <a:lnTo>
                    <a:pt x="7617" y="257"/>
                  </a:lnTo>
                  <a:lnTo>
                    <a:pt x="7795" y="218"/>
                  </a:lnTo>
                  <a:lnTo>
                    <a:pt x="7973" y="198"/>
                  </a:lnTo>
                  <a:lnTo>
                    <a:pt x="8330" y="198"/>
                  </a:lnTo>
                  <a:lnTo>
                    <a:pt x="8508" y="218"/>
                  </a:lnTo>
                  <a:lnTo>
                    <a:pt x="8666" y="237"/>
                  </a:lnTo>
                  <a:lnTo>
                    <a:pt x="8844" y="297"/>
                  </a:lnTo>
                  <a:lnTo>
                    <a:pt x="9002" y="356"/>
                  </a:lnTo>
                  <a:lnTo>
                    <a:pt x="9180" y="415"/>
                  </a:lnTo>
                  <a:lnTo>
                    <a:pt x="9319" y="495"/>
                  </a:lnTo>
                  <a:lnTo>
                    <a:pt x="9477" y="594"/>
                  </a:lnTo>
                  <a:lnTo>
                    <a:pt x="9615" y="692"/>
                  </a:lnTo>
                  <a:lnTo>
                    <a:pt x="9754" y="811"/>
                  </a:lnTo>
                  <a:lnTo>
                    <a:pt x="9873" y="930"/>
                  </a:lnTo>
                  <a:lnTo>
                    <a:pt x="10011" y="1068"/>
                  </a:lnTo>
                  <a:lnTo>
                    <a:pt x="10110" y="1207"/>
                  </a:lnTo>
                  <a:lnTo>
                    <a:pt x="10268" y="1444"/>
                  </a:lnTo>
                  <a:lnTo>
                    <a:pt x="10387" y="1701"/>
                  </a:lnTo>
                  <a:lnTo>
                    <a:pt x="10466" y="1959"/>
                  </a:lnTo>
                  <a:lnTo>
                    <a:pt x="10545" y="2255"/>
                  </a:lnTo>
                  <a:lnTo>
                    <a:pt x="10585" y="2532"/>
                  </a:lnTo>
                  <a:lnTo>
                    <a:pt x="10605" y="2849"/>
                  </a:lnTo>
                  <a:lnTo>
                    <a:pt x="10585" y="3146"/>
                  </a:lnTo>
                  <a:lnTo>
                    <a:pt x="10545" y="3482"/>
                  </a:lnTo>
                  <a:lnTo>
                    <a:pt x="10486" y="3818"/>
                  </a:lnTo>
                  <a:lnTo>
                    <a:pt x="10407" y="4155"/>
                  </a:lnTo>
                  <a:lnTo>
                    <a:pt x="10288" y="4511"/>
                  </a:lnTo>
                  <a:lnTo>
                    <a:pt x="10150" y="4867"/>
                  </a:lnTo>
                  <a:lnTo>
                    <a:pt x="9972" y="5223"/>
                  </a:lnTo>
                  <a:lnTo>
                    <a:pt x="9794" y="5599"/>
                  </a:lnTo>
                  <a:lnTo>
                    <a:pt x="9576" y="5975"/>
                  </a:lnTo>
                  <a:lnTo>
                    <a:pt x="9339" y="6351"/>
                  </a:lnTo>
                  <a:lnTo>
                    <a:pt x="9062" y="6746"/>
                  </a:lnTo>
                  <a:lnTo>
                    <a:pt x="8765" y="7102"/>
                  </a:lnTo>
                  <a:lnTo>
                    <a:pt x="8448" y="7439"/>
                  </a:lnTo>
                  <a:lnTo>
                    <a:pt x="8132" y="7755"/>
                  </a:lnTo>
                  <a:lnTo>
                    <a:pt x="7795" y="8052"/>
                  </a:lnTo>
                  <a:lnTo>
                    <a:pt x="7439" y="8309"/>
                  </a:lnTo>
                  <a:lnTo>
                    <a:pt x="7083" y="8566"/>
                  </a:lnTo>
                  <a:lnTo>
                    <a:pt x="6707" y="8804"/>
                  </a:lnTo>
                  <a:lnTo>
                    <a:pt x="6331" y="9021"/>
                  </a:lnTo>
                  <a:lnTo>
                    <a:pt x="5936" y="9219"/>
                  </a:lnTo>
                  <a:lnTo>
                    <a:pt x="5560" y="9397"/>
                  </a:lnTo>
                  <a:lnTo>
                    <a:pt x="5164" y="9556"/>
                  </a:lnTo>
                  <a:lnTo>
                    <a:pt x="4788" y="9714"/>
                  </a:lnTo>
                  <a:lnTo>
                    <a:pt x="4393" y="9852"/>
                  </a:lnTo>
                  <a:lnTo>
                    <a:pt x="3641" y="10070"/>
                  </a:lnTo>
                  <a:lnTo>
                    <a:pt x="2929" y="10248"/>
                  </a:lnTo>
                  <a:lnTo>
                    <a:pt x="2256" y="10387"/>
                  </a:lnTo>
                  <a:lnTo>
                    <a:pt x="1643" y="10485"/>
                  </a:lnTo>
                  <a:lnTo>
                    <a:pt x="1089" y="10545"/>
                  </a:lnTo>
                  <a:lnTo>
                    <a:pt x="653" y="10584"/>
                  </a:lnTo>
                  <a:lnTo>
                    <a:pt x="297" y="10624"/>
                  </a:lnTo>
                  <a:lnTo>
                    <a:pt x="1" y="10624"/>
                  </a:lnTo>
                  <a:lnTo>
                    <a:pt x="1" y="10822"/>
                  </a:lnTo>
                  <a:lnTo>
                    <a:pt x="317" y="10802"/>
                  </a:lnTo>
                  <a:lnTo>
                    <a:pt x="653" y="10782"/>
                  </a:lnTo>
                  <a:lnTo>
                    <a:pt x="1108" y="10743"/>
                  </a:lnTo>
                  <a:lnTo>
                    <a:pt x="1662" y="10663"/>
                  </a:lnTo>
                  <a:lnTo>
                    <a:pt x="2296" y="10565"/>
                  </a:lnTo>
                  <a:lnTo>
                    <a:pt x="2968" y="10426"/>
                  </a:lnTo>
                  <a:lnTo>
                    <a:pt x="3700" y="10248"/>
                  </a:lnTo>
                  <a:lnTo>
                    <a:pt x="4472" y="10030"/>
                  </a:lnTo>
                  <a:lnTo>
                    <a:pt x="4867" y="9892"/>
                  </a:lnTo>
                  <a:lnTo>
                    <a:pt x="5263" y="9734"/>
                  </a:lnTo>
                  <a:lnTo>
                    <a:pt x="5639" y="9556"/>
                  </a:lnTo>
                  <a:lnTo>
                    <a:pt x="6035" y="9378"/>
                  </a:lnTo>
                  <a:lnTo>
                    <a:pt x="6430" y="9180"/>
                  </a:lnTo>
                  <a:lnTo>
                    <a:pt x="6806" y="8962"/>
                  </a:lnTo>
                  <a:lnTo>
                    <a:pt x="7202" y="8725"/>
                  </a:lnTo>
                  <a:lnTo>
                    <a:pt x="7558" y="8467"/>
                  </a:lnTo>
                  <a:lnTo>
                    <a:pt x="7914" y="8191"/>
                  </a:lnTo>
                  <a:lnTo>
                    <a:pt x="8270" y="7874"/>
                  </a:lnTo>
                  <a:lnTo>
                    <a:pt x="8607" y="7557"/>
                  </a:lnTo>
                  <a:lnTo>
                    <a:pt x="8923" y="7221"/>
                  </a:lnTo>
                  <a:lnTo>
                    <a:pt x="9220" y="6845"/>
                  </a:lnTo>
                  <a:lnTo>
                    <a:pt x="9497" y="6450"/>
                  </a:lnTo>
                  <a:lnTo>
                    <a:pt x="9833" y="5915"/>
                  </a:lnTo>
                  <a:lnTo>
                    <a:pt x="10110" y="5401"/>
                  </a:lnTo>
                  <a:lnTo>
                    <a:pt x="10328" y="4906"/>
                  </a:lnTo>
                  <a:lnTo>
                    <a:pt x="10506" y="4451"/>
                  </a:lnTo>
                  <a:lnTo>
                    <a:pt x="10624" y="4016"/>
                  </a:lnTo>
                  <a:lnTo>
                    <a:pt x="10723" y="3601"/>
                  </a:lnTo>
                  <a:lnTo>
                    <a:pt x="10763" y="3245"/>
                  </a:lnTo>
                  <a:lnTo>
                    <a:pt x="10783" y="2888"/>
                  </a:lnTo>
                  <a:lnTo>
                    <a:pt x="10763" y="2572"/>
                  </a:lnTo>
                  <a:lnTo>
                    <a:pt x="10723" y="2275"/>
                  </a:lnTo>
                  <a:lnTo>
                    <a:pt x="10684" y="2018"/>
                  </a:lnTo>
                  <a:lnTo>
                    <a:pt x="10605" y="1781"/>
                  </a:lnTo>
                  <a:lnTo>
                    <a:pt x="10526" y="1563"/>
                  </a:lnTo>
                  <a:lnTo>
                    <a:pt x="10427" y="1385"/>
                  </a:lnTo>
                  <a:lnTo>
                    <a:pt x="10347" y="1227"/>
                  </a:lnTo>
                  <a:lnTo>
                    <a:pt x="10268" y="1108"/>
                  </a:lnTo>
                  <a:lnTo>
                    <a:pt x="10150" y="950"/>
                  </a:lnTo>
                  <a:lnTo>
                    <a:pt x="10011" y="791"/>
                  </a:lnTo>
                  <a:lnTo>
                    <a:pt x="9873" y="673"/>
                  </a:lnTo>
                  <a:lnTo>
                    <a:pt x="9734" y="534"/>
                  </a:lnTo>
                  <a:lnTo>
                    <a:pt x="9576" y="435"/>
                  </a:lnTo>
                  <a:lnTo>
                    <a:pt x="9418" y="336"/>
                  </a:lnTo>
                  <a:lnTo>
                    <a:pt x="9259" y="237"/>
                  </a:lnTo>
                  <a:lnTo>
                    <a:pt x="9081" y="178"/>
                  </a:lnTo>
                  <a:lnTo>
                    <a:pt x="8903" y="119"/>
                  </a:lnTo>
                  <a:lnTo>
                    <a:pt x="8725" y="59"/>
                  </a:lnTo>
                  <a:lnTo>
                    <a:pt x="8527" y="20"/>
                  </a:lnTo>
                  <a:lnTo>
                    <a:pt x="8349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>
              <a:off x="4280600" y="972100"/>
              <a:ext cx="175600" cy="324975"/>
            </a:xfrm>
            <a:custGeom>
              <a:avLst/>
              <a:gdLst/>
              <a:ahLst/>
              <a:cxnLst/>
              <a:rect l="l" t="t" r="r" b="b"/>
              <a:pathLst>
                <a:path w="7024" h="12999" extrusionOk="0">
                  <a:moveTo>
                    <a:pt x="6015" y="0"/>
                  </a:moveTo>
                  <a:lnTo>
                    <a:pt x="3106" y="1939"/>
                  </a:lnTo>
                  <a:lnTo>
                    <a:pt x="3680" y="2770"/>
                  </a:lnTo>
                  <a:lnTo>
                    <a:pt x="3185" y="3245"/>
                  </a:lnTo>
                  <a:lnTo>
                    <a:pt x="2711" y="3720"/>
                  </a:lnTo>
                  <a:lnTo>
                    <a:pt x="2730" y="3818"/>
                  </a:lnTo>
                  <a:lnTo>
                    <a:pt x="2770" y="3878"/>
                  </a:lnTo>
                  <a:lnTo>
                    <a:pt x="2810" y="3937"/>
                  </a:lnTo>
                  <a:lnTo>
                    <a:pt x="2869" y="3977"/>
                  </a:lnTo>
                  <a:lnTo>
                    <a:pt x="2928" y="4016"/>
                  </a:lnTo>
                  <a:lnTo>
                    <a:pt x="3146" y="4016"/>
                  </a:lnTo>
                  <a:lnTo>
                    <a:pt x="3284" y="3996"/>
                  </a:lnTo>
                  <a:lnTo>
                    <a:pt x="3403" y="3957"/>
                  </a:lnTo>
                  <a:lnTo>
                    <a:pt x="3502" y="3917"/>
                  </a:lnTo>
                  <a:lnTo>
                    <a:pt x="4452" y="12444"/>
                  </a:lnTo>
                  <a:lnTo>
                    <a:pt x="0" y="9397"/>
                  </a:lnTo>
                  <a:lnTo>
                    <a:pt x="99" y="9615"/>
                  </a:lnTo>
                  <a:lnTo>
                    <a:pt x="356" y="10070"/>
                  </a:lnTo>
                  <a:lnTo>
                    <a:pt x="534" y="10367"/>
                  </a:lnTo>
                  <a:lnTo>
                    <a:pt x="752" y="10683"/>
                  </a:lnTo>
                  <a:lnTo>
                    <a:pt x="989" y="11020"/>
                  </a:lnTo>
                  <a:lnTo>
                    <a:pt x="1266" y="11376"/>
                  </a:lnTo>
                  <a:lnTo>
                    <a:pt x="1563" y="11712"/>
                  </a:lnTo>
                  <a:lnTo>
                    <a:pt x="1899" y="12048"/>
                  </a:lnTo>
                  <a:lnTo>
                    <a:pt x="2256" y="12345"/>
                  </a:lnTo>
                  <a:lnTo>
                    <a:pt x="2434" y="12464"/>
                  </a:lnTo>
                  <a:lnTo>
                    <a:pt x="2631" y="12602"/>
                  </a:lnTo>
                  <a:lnTo>
                    <a:pt x="2810" y="12701"/>
                  </a:lnTo>
                  <a:lnTo>
                    <a:pt x="3007" y="12800"/>
                  </a:lnTo>
                  <a:lnTo>
                    <a:pt x="3225" y="12879"/>
                  </a:lnTo>
                  <a:lnTo>
                    <a:pt x="3423" y="12939"/>
                  </a:lnTo>
                  <a:lnTo>
                    <a:pt x="3640" y="12978"/>
                  </a:lnTo>
                  <a:lnTo>
                    <a:pt x="3858" y="12998"/>
                  </a:lnTo>
                  <a:lnTo>
                    <a:pt x="4076" y="12998"/>
                  </a:lnTo>
                  <a:lnTo>
                    <a:pt x="4293" y="12978"/>
                  </a:lnTo>
                  <a:lnTo>
                    <a:pt x="4392" y="12959"/>
                  </a:lnTo>
                  <a:lnTo>
                    <a:pt x="4511" y="12919"/>
                  </a:lnTo>
                  <a:lnTo>
                    <a:pt x="4590" y="12879"/>
                  </a:lnTo>
                  <a:lnTo>
                    <a:pt x="4689" y="12820"/>
                  </a:lnTo>
                  <a:lnTo>
                    <a:pt x="4768" y="12741"/>
                  </a:lnTo>
                  <a:lnTo>
                    <a:pt x="4847" y="12662"/>
                  </a:lnTo>
                  <a:lnTo>
                    <a:pt x="4986" y="12464"/>
                  </a:lnTo>
                  <a:lnTo>
                    <a:pt x="5104" y="12246"/>
                  </a:lnTo>
                  <a:lnTo>
                    <a:pt x="5203" y="11969"/>
                  </a:lnTo>
                  <a:lnTo>
                    <a:pt x="5283" y="11692"/>
                  </a:lnTo>
                  <a:lnTo>
                    <a:pt x="5342" y="11356"/>
                  </a:lnTo>
                  <a:lnTo>
                    <a:pt x="5381" y="11020"/>
                  </a:lnTo>
                  <a:lnTo>
                    <a:pt x="5401" y="10644"/>
                  </a:lnTo>
                  <a:lnTo>
                    <a:pt x="5421" y="10268"/>
                  </a:lnTo>
                  <a:lnTo>
                    <a:pt x="5401" y="9852"/>
                  </a:lnTo>
                  <a:lnTo>
                    <a:pt x="5362" y="9022"/>
                  </a:lnTo>
                  <a:lnTo>
                    <a:pt x="5283" y="8171"/>
                  </a:lnTo>
                  <a:lnTo>
                    <a:pt x="5184" y="7320"/>
                  </a:lnTo>
                  <a:lnTo>
                    <a:pt x="5065" y="6489"/>
                  </a:lnTo>
                  <a:lnTo>
                    <a:pt x="4926" y="5718"/>
                  </a:lnTo>
                  <a:lnTo>
                    <a:pt x="4788" y="5045"/>
                  </a:lnTo>
                  <a:lnTo>
                    <a:pt x="4570" y="4016"/>
                  </a:lnTo>
                  <a:lnTo>
                    <a:pt x="4471" y="3621"/>
                  </a:lnTo>
                  <a:lnTo>
                    <a:pt x="4649" y="3581"/>
                  </a:lnTo>
                  <a:lnTo>
                    <a:pt x="5065" y="3403"/>
                  </a:lnTo>
                  <a:lnTo>
                    <a:pt x="5342" y="3284"/>
                  </a:lnTo>
                  <a:lnTo>
                    <a:pt x="5639" y="3126"/>
                  </a:lnTo>
                  <a:lnTo>
                    <a:pt x="5935" y="2948"/>
                  </a:lnTo>
                  <a:lnTo>
                    <a:pt x="6232" y="2750"/>
                  </a:lnTo>
                  <a:lnTo>
                    <a:pt x="6489" y="2532"/>
                  </a:lnTo>
                  <a:lnTo>
                    <a:pt x="6608" y="2414"/>
                  </a:lnTo>
                  <a:lnTo>
                    <a:pt x="6707" y="2275"/>
                  </a:lnTo>
                  <a:lnTo>
                    <a:pt x="6806" y="2137"/>
                  </a:lnTo>
                  <a:lnTo>
                    <a:pt x="6885" y="2018"/>
                  </a:lnTo>
                  <a:lnTo>
                    <a:pt x="6944" y="1860"/>
                  </a:lnTo>
                  <a:lnTo>
                    <a:pt x="6984" y="1721"/>
                  </a:lnTo>
                  <a:lnTo>
                    <a:pt x="7023" y="1563"/>
                  </a:lnTo>
                  <a:lnTo>
                    <a:pt x="7023" y="1405"/>
                  </a:lnTo>
                  <a:lnTo>
                    <a:pt x="6984" y="1247"/>
                  </a:lnTo>
                  <a:lnTo>
                    <a:pt x="6944" y="1068"/>
                  </a:lnTo>
                  <a:lnTo>
                    <a:pt x="6865" y="910"/>
                  </a:lnTo>
                  <a:lnTo>
                    <a:pt x="6747" y="732"/>
                  </a:lnTo>
                  <a:lnTo>
                    <a:pt x="6608" y="534"/>
                  </a:lnTo>
                  <a:lnTo>
                    <a:pt x="6450" y="356"/>
                  </a:lnTo>
                  <a:lnTo>
                    <a:pt x="6252" y="178"/>
                  </a:lnTo>
                  <a:lnTo>
                    <a:pt x="60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8"/>
            <p:cNvSpPr/>
            <p:nvPr/>
          </p:nvSpPr>
          <p:spPr>
            <a:xfrm>
              <a:off x="4371100" y="1009175"/>
              <a:ext cx="24750" cy="45050"/>
            </a:xfrm>
            <a:custGeom>
              <a:avLst/>
              <a:gdLst/>
              <a:ahLst/>
              <a:cxnLst/>
              <a:rect l="l" t="t" r="r" b="b"/>
              <a:pathLst>
                <a:path w="990" h="1802" extrusionOk="0">
                  <a:moveTo>
                    <a:pt x="218" y="1"/>
                  </a:moveTo>
                  <a:lnTo>
                    <a:pt x="139" y="21"/>
                  </a:lnTo>
                  <a:lnTo>
                    <a:pt x="40" y="60"/>
                  </a:lnTo>
                  <a:lnTo>
                    <a:pt x="20" y="80"/>
                  </a:lnTo>
                  <a:lnTo>
                    <a:pt x="1" y="100"/>
                  </a:lnTo>
                  <a:lnTo>
                    <a:pt x="20" y="120"/>
                  </a:lnTo>
                  <a:lnTo>
                    <a:pt x="60" y="139"/>
                  </a:lnTo>
                  <a:lnTo>
                    <a:pt x="179" y="179"/>
                  </a:lnTo>
                  <a:lnTo>
                    <a:pt x="278" y="238"/>
                  </a:lnTo>
                  <a:lnTo>
                    <a:pt x="377" y="298"/>
                  </a:lnTo>
                  <a:lnTo>
                    <a:pt x="456" y="377"/>
                  </a:lnTo>
                  <a:lnTo>
                    <a:pt x="515" y="476"/>
                  </a:lnTo>
                  <a:lnTo>
                    <a:pt x="574" y="594"/>
                  </a:lnTo>
                  <a:lnTo>
                    <a:pt x="634" y="693"/>
                  </a:lnTo>
                  <a:lnTo>
                    <a:pt x="654" y="812"/>
                  </a:lnTo>
                  <a:lnTo>
                    <a:pt x="693" y="1069"/>
                  </a:lnTo>
                  <a:lnTo>
                    <a:pt x="713" y="1326"/>
                  </a:lnTo>
                  <a:lnTo>
                    <a:pt x="673" y="1564"/>
                  </a:lnTo>
                  <a:lnTo>
                    <a:pt x="594" y="1762"/>
                  </a:lnTo>
                  <a:lnTo>
                    <a:pt x="594" y="1781"/>
                  </a:lnTo>
                  <a:lnTo>
                    <a:pt x="614" y="1801"/>
                  </a:lnTo>
                  <a:lnTo>
                    <a:pt x="713" y="1801"/>
                  </a:lnTo>
                  <a:lnTo>
                    <a:pt x="812" y="1781"/>
                  </a:lnTo>
                  <a:lnTo>
                    <a:pt x="851" y="1762"/>
                  </a:lnTo>
                  <a:lnTo>
                    <a:pt x="871" y="1722"/>
                  </a:lnTo>
                  <a:lnTo>
                    <a:pt x="911" y="1603"/>
                  </a:lnTo>
                  <a:lnTo>
                    <a:pt x="950" y="1485"/>
                  </a:lnTo>
                  <a:lnTo>
                    <a:pt x="990" y="1228"/>
                  </a:lnTo>
                  <a:lnTo>
                    <a:pt x="970" y="970"/>
                  </a:lnTo>
                  <a:lnTo>
                    <a:pt x="950" y="832"/>
                  </a:lnTo>
                  <a:lnTo>
                    <a:pt x="911" y="713"/>
                  </a:lnTo>
                  <a:lnTo>
                    <a:pt x="871" y="575"/>
                  </a:lnTo>
                  <a:lnTo>
                    <a:pt x="812" y="456"/>
                  </a:lnTo>
                  <a:lnTo>
                    <a:pt x="752" y="357"/>
                  </a:lnTo>
                  <a:lnTo>
                    <a:pt x="673" y="258"/>
                  </a:lnTo>
                  <a:lnTo>
                    <a:pt x="574" y="159"/>
                  </a:lnTo>
                  <a:lnTo>
                    <a:pt x="475" y="100"/>
                  </a:lnTo>
                  <a:lnTo>
                    <a:pt x="357" y="41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8"/>
            <p:cNvSpPr/>
            <p:nvPr/>
          </p:nvSpPr>
          <p:spPr>
            <a:xfrm>
              <a:off x="4390900" y="997325"/>
              <a:ext cx="24750" cy="45025"/>
            </a:xfrm>
            <a:custGeom>
              <a:avLst/>
              <a:gdLst/>
              <a:ahLst/>
              <a:cxnLst/>
              <a:rect l="l" t="t" r="r" b="b"/>
              <a:pathLst>
                <a:path w="990" h="1801" extrusionOk="0">
                  <a:moveTo>
                    <a:pt x="139" y="0"/>
                  </a:moveTo>
                  <a:lnTo>
                    <a:pt x="59" y="40"/>
                  </a:lnTo>
                  <a:lnTo>
                    <a:pt x="20" y="79"/>
                  </a:lnTo>
                  <a:lnTo>
                    <a:pt x="0" y="99"/>
                  </a:lnTo>
                  <a:lnTo>
                    <a:pt x="20" y="119"/>
                  </a:lnTo>
                  <a:lnTo>
                    <a:pt x="59" y="139"/>
                  </a:lnTo>
                  <a:lnTo>
                    <a:pt x="178" y="178"/>
                  </a:lnTo>
                  <a:lnTo>
                    <a:pt x="277" y="218"/>
                  </a:lnTo>
                  <a:lnTo>
                    <a:pt x="376" y="297"/>
                  </a:lnTo>
                  <a:lnTo>
                    <a:pt x="455" y="376"/>
                  </a:lnTo>
                  <a:lnTo>
                    <a:pt x="534" y="475"/>
                  </a:lnTo>
                  <a:lnTo>
                    <a:pt x="574" y="574"/>
                  </a:lnTo>
                  <a:lnTo>
                    <a:pt x="633" y="693"/>
                  </a:lnTo>
                  <a:lnTo>
                    <a:pt x="673" y="811"/>
                  </a:lnTo>
                  <a:lnTo>
                    <a:pt x="712" y="1068"/>
                  </a:lnTo>
                  <a:lnTo>
                    <a:pt x="712" y="1306"/>
                  </a:lnTo>
                  <a:lnTo>
                    <a:pt x="673" y="1543"/>
                  </a:lnTo>
                  <a:lnTo>
                    <a:pt x="613" y="1761"/>
                  </a:lnTo>
                  <a:lnTo>
                    <a:pt x="613" y="1781"/>
                  </a:lnTo>
                  <a:lnTo>
                    <a:pt x="633" y="1800"/>
                  </a:lnTo>
                  <a:lnTo>
                    <a:pt x="712" y="1800"/>
                  </a:lnTo>
                  <a:lnTo>
                    <a:pt x="811" y="1781"/>
                  </a:lnTo>
                  <a:lnTo>
                    <a:pt x="851" y="1741"/>
                  </a:lnTo>
                  <a:lnTo>
                    <a:pt x="871" y="1721"/>
                  </a:lnTo>
                  <a:lnTo>
                    <a:pt x="910" y="1603"/>
                  </a:lnTo>
                  <a:lnTo>
                    <a:pt x="950" y="1484"/>
                  </a:lnTo>
                  <a:lnTo>
                    <a:pt x="989" y="1227"/>
                  </a:lnTo>
                  <a:lnTo>
                    <a:pt x="969" y="950"/>
                  </a:lnTo>
                  <a:lnTo>
                    <a:pt x="950" y="831"/>
                  </a:lnTo>
                  <a:lnTo>
                    <a:pt x="930" y="693"/>
                  </a:lnTo>
                  <a:lnTo>
                    <a:pt x="871" y="574"/>
                  </a:lnTo>
                  <a:lnTo>
                    <a:pt x="811" y="455"/>
                  </a:lnTo>
                  <a:lnTo>
                    <a:pt x="752" y="336"/>
                  </a:lnTo>
                  <a:lnTo>
                    <a:pt x="673" y="238"/>
                  </a:lnTo>
                  <a:lnTo>
                    <a:pt x="574" y="158"/>
                  </a:lnTo>
                  <a:lnTo>
                    <a:pt x="475" y="99"/>
                  </a:lnTo>
                  <a:lnTo>
                    <a:pt x="356" y="40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4414125" y="982475"/>
              <a:ext cx="24275" cy="45025"/>
            </a:xfrm>
            <a:custGeom>
              <a:avLst/>
              <a:gdLst/>
              <a:ahLst/>
              <a:cxnLst/>
              <a:rect l="l" t="t" r="r" b="b"/>
              <a:pathLst>
                <a:path w="971" h="1801" extrusionOk="0">
                  <a:moveTo>
                    <a:pt x="218" y="1"/>
                  </a:moveTo>
                  <a:lnTo>
                    <a:pt x="139" y="20"/>
                  </a:lnTo>
                  <a:lnTo>
                    <a:pt x="40" y="60"/>
                  </a:lnTo>
                  <a:lnTo>
                    <a:pt x="1" y="80"/>
                  </a:lnTo>
                  <a:lnTo>
                    <a:pt x="1" y="119"/>
                  </a:lnTo>
                  <a:lnTo>
                    <a:pt x="1" y="139"/>
                  </a:lnTo>
                  <a:lnTo>
                    <a:pt x="40" y="139"/>
                  </a:lnTo>
                  <a:lnTo>
                    <a:pt x="159" y="179"/>
                  </a:lnTo>
                  <a:lnTo>
                    <a:pt x="278" y="238"/>
                  </a:lnTo>
                  <a:lnTo>
                    <a:pt x="357" y="297"/>
                  </a:lnTo>
                  <a:lnTo>
                    <a:pt x="436" y="396"/>
                  </a:lnTo>
                  <a:lnTo>
                    <a:pt x="515" y="475"/>
                  </a:lnTo>
                  <a:lnTo>
                    <a:pt x="575" y="594"/>
                  </a:lnTo>
                  <a:lnTo>
                    <a:pt x="614" y="713"/>
                  </a:lnTo>
                  <a:lnTo>
                    <a:pt x="654" y="832"/>
                  </a:lnTo>
                  <a:lnTo>
                    <a:pt x="693" y="1069"/>
                  </a:lnTo>
                  <a:lnTo>
                    <a:pt x="693" y="1326"/>
                  </a:lnTo>
                  <a:lnTo>
                    <a:pt x="654" y="1564"/>
                  </a:lnTo>
                  <a:lnTo>
                    <a:pt x="594" y="1761"/>
                  </a:lnTo>
                  <a:lnTo>
                    <a:pt x="594" y="1801"/>
                  </a:lnTo>
                  <a:lnTo>
                    <a:pt x="693" y="1801"/>
                  </a:lnTo>
                  <a:lnTo>
                    <a:pt x="792" y="1781"/>
                  </a:lnTo>
                  <a:lnTo>
                    <a:pt x="832" y="1761"/>
                  </a:lnTo>
                  <a:lnTo>
                    <a:pt x="871" y="1722"/>
                  </a:lnTo>
                  <a:lnTo>
                    <a:pt x="911" y="1623"/>
                  </a:lnTo>
                  <a:lnTo>
                    <a:pt x="950" y="1504"/>
                  </a:lnTo>
                  <a:lnTo>
                    <a:pt x="970" y="1247"/>
                  </a:lnTo>
                  <a:lnTo>
                    <a:pt x="970" y="970"/>
                  </a:lnTo>
                  <a:lnTo>
                    <a:pt x="950" y="832"/>
                  </a:lnTo>
                  <a:lnTo>
                    <a:pt x="911" y="713"/>
                  </a:lnTo>
                  <a:lnTo>
                    <a:pt x="871" y="574"/>
                  </a:lnTo>
                  <a:lnTo>
                    <a:pt x="812" y="475"/>
                  </a:lnTo>
                  <a:lnTo>
                    <a:pt x="733" y="357"/>
                  </a:lnTo>
                  <a:lnTo>
                    <a:pt x="654" y="258"/>
                  </a:lnTo>
                  <a:lnTo>
                    <a:pt x="575" y="179"/>
                  </a:lnTo>
                  <a:lnTo>
                    <a:pt x="456" y="100"/>
                  </a:lnTo>
                  <a:lnTo>
                    <a:pt x="337" y="40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3828050" y="1276275"/>
              <a:ext cx="329425" cy="276500"/>
            </a:xfrm>
            <a:custGeom>
              <a:avLst/>
              <a:gdLst/>
              <a:ahLst/>
              <a:cxnLst/>
              <a:rect l="l" t="t" r="r" b="b"/>
              <a:pathLst>
                <a:path w="13177" h="11060" extrusionOk="0">
                  <a:moveTo>
                    <a:pt x="1068" y="0"/>
                  </a:moveTo>
                  <a:lnTo>
                    <a:pt x="950" y="337"/>
                  </a:lnTo>
                  <a:lnTo>
                    <a:pt x="831" y="752"/>
                  </a:lnTo>
                  <a:lnTo>
                    <a:pt x="693" y="1286"/>
                  </a:lnTo>
                  <a:lnTo>
                    <a:pt x="534" y="1919"/>
                  </a:lnTo>
                  <a:lnTo>
                    <a:pt x="376" y="2631"/>
                  </a:lnTo>
                  <a:lnTo>
                    <a:pt x="218" y="3423"/>
                  </a:lnTo>
                  <a:lnTo>
                    <a:pt x="99" y="4254"/>
                  </a:lnTo>
                  <a:lnTo>
                    <a:pt x="59" y="4689"/>
                  </a:lnTo>
                  <a:lnTo>
                    <a:pt x="20" y="5104"/>
                  </a:lnTo>
                  <a:lnTo>
                    <a:pt x="0" y="5540"/>
                  </a:lnTo>
                  <a:lnTo>
                    <a:pt x="0" y="5975"/>
                  </a:lnTo>
                  <a:lnTo>
                    <a:pt x="20" y="6390"/>
                  </a:lnTo>
                  <a:lnTo>
                    <a:pt x="40" y="6826"/>
                  </a:lnTo>
                  <a:lnTo>
                    <a:pt x="99" y="7221"/>
                  </a:lnTo>
                  <a:lnTo>
                    <a:pt x="158" y="7617"/>
                  </a:lnTo>
                  <a:lnTo>
                    <a:pt x="257" y="8013"/>
                  </a:lnTo>
                  <a:lnTo>
                    <a:pt x="396" y="8369"/>
                  </a:lnTo>
                  <a:lnTo>
                    <a:pt x="534" y="8725"/>
                  </a:lnTo>
                  <a:lnTo>
                    <a:pt x="712" y="9041"/>
                  </a:lnTo>
                  <a:lnTo>
                    <a:pt x="910" y="9338"/>
                  </a:lnTo>
                  <a:lnTo>
                    <a:pt x="1148" y="9615"/>
                  </a:lnTo>
                  <a:lnTo>
                    <a:pt x="1425" y="9872"/>
                  </a:lnTo>
                  <a:lnTo>
                    <a:pt x="1583" y="9971"/>
                  </a:lnTo>
                  <a:lnTo>
                    <a:pt x="1741" y="10070"/>
                  </a:lnTo>
                  <a:lnTo>
                    <a:pt x="2058" y="10248"/>
                  </a:lnTo>
                  <a:lnTo>
                    <a:pt x="2394" y="10406"/>
                  </a:lnTo>
                  <a:lnTo>
                    <a:pt x="2710" y="10525"/>
                  </a:lnTo>
                  <a:lnTo>
                    <a:pt x="3027" y="10624"/>
                  </a:lnTo>
                  <a:lnTo>
                    <a:pt x="3344" y="10683"/>
                  </a:lnTo>
                  <a:lnTo>
                    <a:pt x="3640" y="10743"/>
                  </a:lnTo>
                  <a:lnTo>
                    <a:pt x="3957" y="10763"/>
                  </a:lnTo>
                  <a:lnTo>
                    <a:pt x="4254" y="10763"/>
                  </a:lnTo>
                  <a:lnTo>
                    <a:pt x="4550" y="10743"/>
                  </a:lnTo>
                  <a:lnTo>
                    <a:pt x="4827" y="10703"/>
                  </a:lnTo>
                  <a:lnTo>
                    <a:pt x="5104" y="10664"/>
                  </a:lnTo>
                  <a:lnTo>
                    <a:pt x="5381" y="10604"/>
                  </a:lnTo>
                  <a:lnTo>
                    <a:pt x="5658" y="10525"/>
                  </a:lnTo>
                  <a:lnTo>
                    <a:pt x="5915" y="10446"/>
                  </a:lnTo>
                  <a:lnTo>
                    <a:pt x="6390" y="10248"/>
                  </a:lnTo>
                  <a:lnTo>
                    <a:pt x="6845" y="10011"/>
                  </a:lnTo>
                  <a:lnTo>
                    <a:pt x="7241" y="9773"/>
                  </a:lnTo>
                  <a:lnTo>
                    <a:pt x="7577" y="9556"/>
                  </a:lnTo>
                  <a:lnTo>
                    <a:pt x="7874" y="9338"/>
                  </a:lnTo>
                  <a:lnTo>
                    <a:pt x="8111" y="9140"/>
                  </a:lnTo>
                  <a:lnTo>
                    <a:pt x="8290" y="8982"/>
                  </a:lnTo>
                  <a:lnTo>
                    <a:pt x="8448" y="8844"/>
                  </a:lnTo>
                  <a:lnTo>
                    <a:pt x="8448" y="8942"/>
                  </a:lnTo>
                  <a:lnTo>
                    <a:pt x="8468" y="9180"/>
                  </a:lnTo>
                  <a:lnTo>
                    <a:pt x="8547" y="9536"/>
                  </a:lnTo>
                  <a:lnTo>
                    <a:pt x="8606" y="9734"/>
                  </a:lnTo>
                  <a:lnTo>
                    <a:pt x="8665" y="9932"/>
                  </a:lnTo>
                  <a:lnTo>
                    <a:pt x="8764" y="10149"/>
                  </a:lnTo>
                  <a:lnTo>
                    <a:pt x="8863" y="10347"/>
                  </a:lnTo>
                  <a:lnTo>
                    <a:pt x="8982" y="10525"/>
                  </a:lnTo>
                  <a:lnTo>
                    <a:pt x="9140" y="10703"/>
                  </a:lnTo>
                  <a:lnTo>
                    <a:pt x="9318" y="10842"/>
                  </a:lnTo>
                  <a:lnTo>
                    <a:pt x="9516" y="10960"/>
                  </a:lnTo>
                  <a:lnTo>
                    <a:pt x="9635" y="11000"/>
                  </a:lnTo>
                  <a:lnTo>
                    <a:pt x="9754" y="11040"/>
                  </a:lnTo>
                  <a:lnTo>
                    <a:pt x="9892" y="11059"/>
                  </a:lnTo>
                  <a:lnTo>
                    <a:pt x="10169" y="11059"/>
                  </a:lnTo>
                  <a:lnTo>
                    <a:pt x="10327" y="11020"/>
                  </a:lnTo>
                  <a:lnTo>
                    <a:pt x="10486" y="10941"/>
                  </a:lnTo>
                  <a:lnTo>
                    <a:pt x="10664" y="10842"/>
                  </a:lnTo>
                  <a:lnTo>
                    <a:pt x="10842" y="10723"/>
                  </a:lnTo>
                  <a:lnTo>
                    <a:pt x="11020" y="10585"/>
                  </a:lnTo>
                  <a:lnTo>
                    <a:pt x="11198" y="10406"/>
                  </a:lnTo>
                  <a:lnTo>
                    <a:pt x="11376" y="10228"/>
                  </a:lnTo>
                  <a:lnTo>
                    <a:pt x="11554" y="10011"/>
                  </a:lnTo>
                  <a:lnTo>
                    <a:pt x="11732" y="9793"/>
                  </a:lnTo>
                  <a:lnTo>
                    <a:pt x="12068" y="9318"/>
                  </a:lnTo>
                  <a:lnTo>
                    <a:pt x="12385" y="8784"/>
                  </a:lnTo>
                  <a:lnTo>
                    <a:pt x="12543" y="8507"/>
                  </a:lnTo>
                  <a:lnTo>
                    <a:pt x="12662" y="8230"/>
                  </a:lnTo>
                  <a:lnTo>
                    <a:pt x="12780" y="7933"/>
                  </a:lnTo>
                  <a:lnTo>
                    <a:pt x="12899" y="7657"/>
                  </a:lnTo>
                  <a:lnTo>
                    <a:pt x="12978" y="7380"/>
                  </a:lnTo>
                  <a:lnTo>
                    <a:pt x="13057" y="7083"/>
                  </a:lnTo>
                  <a:lnTo>
                    <a:pt x="13117" y="6806"/>
                  </a:lnTo>
                  <a:lnTo>
                    <a:pt x="13156" y="6529"/>
                  </a:lnTo>
                  <a:lnTo>
                    <a:pt x="13176" y="6272"/>
                  </a:lnTo>
                  <a:lnTo>
                    <a:pt x="13156" y="6014"/>
                  </a:lnTo>
                  <a:lnTo>
                    <a:pt x="13137" y="5757"/>
                  </a:lnTo>
                  <a:lnTo>
                    <a:pt x="13077" y="5520"/>
                  </a:lnTo>
                  <a:lnTo>
                    <a:pt x="12978" y="5302"/>
                  </a:lnTo>
                  <a:lnTo>
                    <a:pt x="12860" y="5104"/>
                  </a:lnTo>
                  <a:lnTo>
                    <a:pt x="12721" y="4926"/>
                  </a:lnTo>
                  <a:lnTo>
                    <a:pt x="12543" y="4748"/>
                  </a:lnTo>
                  <a:lnTo>
                    <a:pt x="12345" y="4610"/>
                  </a:lnTo>
                  <a:lnTo>
                    <a:pt x="12088" y="4491"/>
                  </a:lnTo>
                  <a:lnTo>
                    <a:pt x="11851" y="4392"/>
                  </a:lnTo>
                  <a:lnTo>
                    <a:pt x="11593" y="4333"/>
                  </a:lnTo>
                  <a:lnTo>
                    <a:pt x="11376" y="4313"/>
                  </a:lnTo>
                  <a:lnTo>
                    <a:pt x="11158" y="4293"/>
                  </a:lnTo>
                  <a:lnTo>
                    <a:pt x="10941" y="4313"/>
                  </a:lnTo>
                  <a:lnTo>
                    <a:pt x="10743" y="4353"/>
                  </a:lnTo>
                  <a:lnTo>
                    <a:pt x="10565" y="4412"/>
                  </a:lnTo>
                  <a:lnTo>
                    <a:pt x="10387" y="4491"/>
                  </a:lnTo>
                  <a:lnTo>
                    <a:pt x="10228" y="4590"/>
                  </a:lnTo>
                  <a:lnTo>
                    <a:pt x="10070" y="4709"/>
                  </a:lnTo>
                  <a:lnTo>
                    <a:pt x="9932" y="4827"/>
                  </a:lnTo>
                  <a:lnTo>
                    <a:pt x="9793" y="4966"/>
                  </a:lnTo>
                  <a:lnTo>
                    <a:pt x="9674" y="5124"/>
                  </a:lnTo>
                  <a:lnTo>
                    <a:pt x="9556" y="5282"/>
                  </a:lnTo>
                  <a:lnTo>
                    <a:pt x="9358" y="5619"/>
                  </a:lnTo>
                  <a:lnTo>
                    <a:pt x="9180" y="5955"/>
                  </a:lnTo>
                  <a:lnTo>
                    <a:pt x="9041" y="6311"/>
                  </a:lnTo>
                  <a:lnTo>
                    <a:pt x="8923" y="6628"/>
                  </a:lnTo>
                  <a:lnTo>
                    <a:pt x="8843" y="6944"/>
                  </a:lnTo>
                  <a:lnTo>
                    <a:pt x="8725" y="7399"/>
                  </a:lnTo>
                  <a:lnTo>
                    <a:pt x="8705" y="7577"/>
                  </a:lnTo>
                  <a:lnTo>
                    <a:pt x="8586" y="7676"/>
                  </a:lnTo>
                  <a:lnTo>
                    <a:pt x="8270" y="7894"/>
                  </a:lnTo>
                  <a:lnTo>
                    <a:pt x="7795" y="8230"/>
                  </a:lnTo>
                  <a:lnTo>
                    <a:pt x="7182" y="8626"/>
                  </a:lnTo>
                  <a:lnTo>
                    <a:pt x="6826" y="8804"/>
                  </a:lnTo>
                  <a:lnTo>
                    <a:pt x="6450" y="9002"/>
                  </a:lnTo>
                  <a:lnTo>
                    <a:pt x="6054" y="9180"/>
                  </a:lnTo>
                  <a:lnTo>
                    <a:pt x="5658" y="9338"/>
                  </a:lnTo>
                  <a:lnTo>
                    <a:pt x="5243" y="9496"/>
                  </a:lnTo>
                  <a:lnTo>
                    <a:pt x="4827" y="9595"/>
                  </a:lnTo>
                  <a:lnTo>
                    <a:pt x="4412" y="9674"/>
                  </a:lnTo>
                  <a:lnTo>
                    <a:pt x="3996" y="9714"/>
                  </a:lnTo>
                  <a:lnTo>
                    <a:pt x="3779" y="9714"/>
                  </a:lnTo>
                  <a:lnTo>
                    <a:pt x="3581" y="9694"/>
                  </a:lnTo>
                  <a:lnTo>
                    <a:pt x="3383" y="9674"/>
                  </a:lnTo>
                  <a:lnTo>
                    <a:pt x="3185" y="9635"/>
                  </a:lnTo>
                  <a:lnTo>
                    <a:pt x="2987" y="9595"/>
                  </a:lnTo>
                  <a:lnTo>
                    <a:pt x="2809" y="9516"/>
                  </a:lnTo>
                  <a:lnTo>
                    <a:pt x="2612" y="9437"/>
                  </a:lnTo>
                  <a:lnTo>
                    <a:pt x="2434" y="9338"/>
                  </a:lnTo>
                  <a:lnTo>
                    <a:pt x="2275" y="9219"/>
                  </a:lnTo>
                  <a:lnTo>
                    <a:pt x="2097" y="9081"/>
                  </a:lnTo>
                  <a:lnTo>
                    <a:pt x="1939" y="8923"/>
                  </a:lnTo>
                  <a:lnTo>
                    <a:pt x="1781" y="8764"/>
                  </a:lnTo>
                  <a:lnTo>
                    <a:pt x="1642" y="8567"/>
                  </a:lnTo>
                  <a:lnTo>
                    <a:pt x="1504" y="8349"/>
                  </a:lnTo>
                  <a:lnTo>
                    <a:pt x="1385" y="8112"/>
                  </a:lnTo>
                  <a:lnTo>
                    <a:pt x="1266" y="7854"/>
                  </a:lnTo>
                  <a:lnTo>
                    <a:pt x="1148" y="7558"/>
                  </a:lnTo>
                  <a:lnTo>
                    <a:pt x="1049" y="7261"/>
                  </a:lnTo>
                  <a:lnTo>
                    <a:pt x="970" y="6925"/>
                  </a:lnTo>
                  <a:lnTo>
                    <a:pt x="890" y="6568"/>
                  </a:lnTo>
                  <a:lnTo>
                    <a:pt x="831" y="6173"/>
                  </a:lnTo>
                  <a:lnTo>
                    <a:pt x="772" y="5757"/>
                  </a:lnTo>
                  <a:lnTo>
                    <a:pt x="732" y="5322"/>
                  </a:lnTo>
                  <a:lnTo>
                    <a:pt x="712" y="4867"/>
                  </a:lnTo>
                  <a:lnTo>
                    <a:pt x="712" y="4353"/>
                  </a:lnTo>
                  <a:lnTo>
                    <a:pt x="712" y="3838"/>
                  </a:lnTo>
                  <a:lnTo>
                    <a:pt x="732" y="3265"/>
                  </a:lnTo>
                  <a:lnTo>
                    <a:pt x="772" y="2691"/>
                  </a:lnTo>
                  <a:lnTo>
                    <a:pt x="811" y="2058"/>
                  </a:lnTo>
                  <a:lnTo>
                    <a:pt x="890" y="1405"/>
                  </a:lnTo>
                  <a:lnTo>
                    <a:pt x="970" y="712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4103025" y="1412775"/>
              <a:ext cx="16350" cy="112300"/>
            </a:xfrm>
            <a:custGeom>
              <a:avLst/>
              <a:gdLst/>
              <a:ahLst/>
              <a:cxnLst/>
              <a:rect l="l" t="t" r="r" b="b"/>
              <a:pathLst>
                <a:path w="654" h="4492" extrusionOk="0">
                  <a:moveTo>
                    <a:pt x="199" y="1"/>
                  </a:moveTo>
                  <a:lnTo>
                    <a:pt x="100" y="40"/>
                  </a:lnTo>
                  <a:lnTo>
                    <a:pt x="21" y="80"/>
                  </a:lnTo>
                  <a:lnTo>
                    <a:pt x="1" y="99"/>
                  </a:lnTo>
                  <a:lnTo>
                    <a:pt x="80" y="179"/>
                  </a:lnTo>
                  <a:lnTo>
                    <a:pt x="139" y="258"/>
                  </a:lnTo>
                  <a:lnTo>
                    <a:pt x="219" y="416"/>
                  </a:lnTo>
                  <a:lnTo>
                    <a:pt x="298" y="614"/>
                  </a:lnTo>
                  <a:lnTo>
                    <a:pt x="337" y="812"/>
                  </a:lnTo>
                  <a:lnTo>
                    <a:pt x="357" y="1029"/>
                  </a:lnTo>
                  <a:lnTo>
                    <a:pt x="377" y="1227"/>
                  </a:lnTo>
                  <a:lnTo>
                    <a:pt x="377" y="1623"/>
                  </a:lnTo>
                  <a:lnTo>
                    <a:pt x="377" y="1999"/>
                  </a:lnTo>
                  <a:lnTo>
                    <a:pt x="377" y="2355"/>
                  </a:lnTo>
                  <a:lnTo>
                    <a:pt x="357" y="2711"/>
                  </a:lnTo>
                  <a:lnTo>
                    <a:pt x="317" y="3067"/>
                  </a:lnTo>
                  <a:lnTo>
                    <a:pt x="278" y="3423"/>
                  </a:lnTo>
                  <a:lnTo>
                    <a:pt x="219" y="3759"/>
                  </a:lnTo>
                  <a:lnTo>
                    <a:pt x="139" y="4116"/>
                  </a:lnTo>
                  <a:lnTo>
                    <a:pt x="60" y="4472"/>
                  </a:lnTo>
                  <a:lnTo>
                    <a:pt x="60" y="4491"/>
                  </a:lnTo>
                  <a:lnTo>
                    <a:pt x="179" y="4491"/>
                  </a:lnTo>
                  <a:lnTo>
                    <a:pt x="278" y="4472"/>
                  </a:lnTo>
                  <a:lnTo>
                    <a:pt x="298" y="4452"/>
                  </a:lnTo>
                  <a:lnTo>
                    <a:pt x="317" y="4432"/>
                  </a:lnTo>
                  <a:lnTo>
                    <a:pt x="476" y="3740"/>
                  </a:lnTo>
                  <a:lnTo>
                    <a:pt x="575" y="3067"/>
                  </a:lnTo>
                  <a:lnTo>
                    <a:pt x="614" y="2731"/>
                  </a:lnTo>
                  <a:lnTo>
                    <a:pt x="634" y="2375"/>
                  </a:lnTo>
                  <a:lnTo>
                    <a:pt x="654" y="2038"/>
                  </a:lnTo>
                  <a:lnTo>
                    <a:pt x="654" y="1682"/>
                  </a:lnTo>
                  <a:lnTo>
                    <a:pt x="654" y="1247"/>
                  </a:lnTo>
                  <a:lnTo>
                    <a:pt x="634" y="1029"/>
                  </a:lnTo>
                  <a:lnTo>
                    <a:pt x="614" y="792"/>
                  </a:lnTo>
                  <a:lnTo>
                    <a:pt x="575" y="574"/>
                  </a:lnTo>
                  <a:lnTo>
                    <a:pt x="495" y="357"/>
                  </a:lnTo>
                  <a:lnTo>
                    <a:pt x="397" y="179"/>
                  </a:lnTo>
                  <a:lnTo>
                    <a:pt x="337" y="99"/>
                  </a:lnTo>
                  <a:lnTo>
                    <a:pt x="258" y="2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4059025" y="1409325"/>
              <a:ext cx="35625" cy="22275"/>
            </a:xfrm>
            <a:custGeom>
              <a:avLst/>
              <a:gdLst/>
              <a:ahLst/>
              <a:cxnLst/>
              <a:rect l="l" t="t" r="r" b="b"/>
              <a:pathLst>
                <a:path w="1425" h="891" extrusionOk="0">
                  <a:moveTo>
                    <a:pt x="1286" y="0"/>
                  </a:moveTo>
                  <a:lnTo>
                    <a:pt x="930" y="139"/>
                  </a:lnTo>
                  <a:lnTo>
                    <a:pt x="613" y="297"/>
                  </a:lnTo>
                  <a:lnTo>
                    <a:pt x="455" y="396"/>
                  </a:lnTo>
                  <a:lnTo>
                    <a:pt x="297" y="495"/>
                  </a:lnTo>
                  <a:lnTo>
                    <a:pt x="158" y="633"/>
                  </a:lnTo>
                  <a:lnTo>
                    <a:pt x="40" y="752"/>
                  </a:lnTo>
                  <a:lnTo>
                    <a:pt x="0" y="811"/>
                  </a:lnTo>
                  <a:lnTo>
                    <a:pt x="20" y="831"/>
                  </a:lnTo>
                  <a:lnTo>
                    <a:pt x="40" y="871"/>
                  </a:lnTo>
                  <a:lnTo>
                    <a:pt x="79" y="890"/>
                  </a:lnTo>
                  <a:lnTo>
                    <a:pt x="178" y="890"/>
                  </a:lnTo>
                  <a:lnTo>
                    <a:pt x="218" y="871"/>
                  </a:lnTo>
                  <a:lnTo>
                    <a:pt x="257" y="831"/>
                  </a:lnTo>
                  <a:lnTo>
                    <a:pt x="376" y="712"/>
                  </a:lnTo>
                  <a:lnTo>
                    <a:pt x="495" y="613"/>
                  </a:lnTo>
                  <a:lnTo>
                    <a:pt x="613" y="514"/>
                  </a:lnTo>
                  <a:lnTo>
                    <a:pt x="752" y="435"/>
                  </a:lnTo>
                  <a:lnTo>
                    <a:pt x="1029" y="297"/>
                  </a:lnTo>
                  <a:lnTo>
                    <a:pt x="1326" y="178"/>
                  </a:lnTo>
                  <a:lnTo>
                    <a:pt x="1385" y="158"/>
                  </a:lnTo>
                  <a:lnTo>
                    <a:pt x="1405" y="119"/>
                  </a:lnTo>
                  <a:lnTo>
                    <a:pt x="1425" y="79"/>
                  </a:lnTo>
                  <a:lnTo>
                    <a:pt x="1425" y="59"/>
                  </a:lnTo>
                  <a:lnTo>
                    <a:pt x="1405" y="20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4112425" y="1413775"/>
              <a:ext cx="34650" cy="24250"/>
            </a:xfrm>
            <a:custGeom>
              <a:avLst/>
              <a:gdLst/>
              <a:ahLst/>
              <a:cxnLst/>
              <a:rect l="l" t="t" r="r" b="b"/>
              <a:pathLst>
                <a:path w="1386" h="970" extrusionOk="0">
                  <a:moveTo>
                    <a:pt x="1247" y="0"/>
                  </a:moveTo>
                  <a:lnTo>
                    <a:pt x="1168" y="20"/>
                  </a:lnTo>
                  <a:lnTo>
                    <a:pt x="792" y="198"/>
                  </a:lnTo>
                  <a:lnTo>
                    <a:pt x="456" y="435"/>
                  </a:lnTo>
                  <a:lnTo>
                    <a:pt x="317" y="514"/>
                  </a:lnTo>
                  <a:lnTo>
                    <a:pt x="159" y="653"/>
                  </a:lnTo>
                  <a:lnTo>
                    <a:pt x="80" y="712"/>
                  </a:lnTo>
                  <a:lnTo>
                    <a:pt x="21" y="791"/>
                  </a:lnTo>
                  <a:lnTo>
                    <a:pt x="1" y="871"/>
                  </a:lnTo>
                  <a:lnTo>
                    <a:pt x="21" y="950"/>
                  </a:lnTo>
                  <a:lnTo>
                    <a:pt x="40" y="969"/>
                  </a:lnTo>
                  <a:lnTo>
                    <a:pt x="80" y="969"/>
                  </a:lnTo>
                  <a:lnTo>
                    <a:pt x="179" y="950"/>
                  </a:lnTo>
                  <a:lnTo>
                    <a:pt x="258" y="910"/>
                  </a:lnTo>
                  <a:lnTo>
                    <a:pt x="278" y="890"/>
                  </a:lnTo>
                  <a:lnTo>
                    <a:pt x="298" y="871"/>
                  </a:lnTo>
                  <a:lnTo>
                    <a:pt x="278" y="811"/>
                  </a:lnTo>
                  <a:lnTo>
                    <a:pt x="298" y="752"/>
                  </a:lnTo>
                  <a:lnTo>
                    <a:pt x="357" y="673"/>
                  </a:lnTo>
                  <a:lnTo>
                    <a:pt x="436" y="613"/>
                  </a:lnTo>
                  <a:lnTo>
                    <a:pt x="575" y="495"/>
                  </a:lnTo>
                  <a:lnTo>
                    <a:pt x="693" y="416"/>
                  </a:lnTo>
                  <a:lnTo>
                    <a:pt x="1010" y="218"/>
                  </a:lnTo>
                  <a:lnTo>
                    <a:pt x="1326" y="59"/>
                  </a:lnTo>
                  <a:lnTo>
                    <a:pt x="1366" y="20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4113425" y="1451350"/>
              <a:ext cx="37125" cy="18825"/>
            </a:xfrm>
            <a:custGeom>
              <a:avLst/>
              <a:gdLst/>
              <a:ahLst/>
              <a:cxnLst/>
              <a:rect l="l" t="t" r="r" b="b"/>
              <a:pathLst>
                <a:path w="1485" h="753" extrusionOk="0">
                  <a:moveTo>
                    <a:pt x="1464" y="1"/>
                  </a:moveTo>
                  <a:lnTo>
                    <a:pt x="1365" y="20"/>
                  </a:lnTo>
                  <a:lnTo>
                    <a:pt x="1009" y="139"/>
                  </a:lnTo>
                  <a:lnTo>
                    <a:pt x="673" y="297"/>
                  </a:lnTo>
                  <a:lnTo>
                    <a:pt x="376" y="475"/>
                  </a:lnTo>
                  <a:lnTo>
                    <a:pt x="159" y="614"/>
                  </a:lnTo>
                  <a:lnTo>
                    <a:pt x="119" y="634"/>
                  </a:lnTo>
                  <a:lnTo>
                    <a:pt x="99" y="654"/>
                  </a:lnTo>
                  <a:lnTo>
                    <a:pt x="119" y="654"/>
                  </a:lnTo>
                  <a:lnTo>
                    <a:pt x="20" y="693"/>
                  </a:lnTo>
                  <a:lnTo>
                    <a:pt x="0" y="713"/>
                  </a:lnTo>
                  <a:lnTo>
                    <a:pt x="0" y="733"/>
                  </a:lnTo>
                  <a:lnTo>
                    <a:pt x="20" y="733"/>
                  </a:lnTo>
                  <a:lnTo>
                    <a:pt x="40" y="752"/>
                  </a:lnTo>
                  <a:lnTo>
                    <a:pt x="139" y="733"/>
                  </a:lnTo>
                  <a:lnTo>
                    <a:pt x="258" y="693"/>
                  </a:lnTo>
                  <a:lnTo>
                    <a:pt x="356" y="634"/>
                  </a:lnTo>
                  <a:lnTo>
                    <a:pt x="574" y="475"/>
                  </a:lnTo>
                  <a:lnTo>
                    <a:pt x="772" y="357"/>
                  </a:lnTo>
                  <a:lnTo>
                    <a:pt x="970" y="258"/>
                  </a:lnTo>
                  <a:lnTo>
                    <a:pt x="1168" y="159"/>
                  </a:lnTo>
                  <a:lnTo>
                    <a:pt x="1385" y="100"/>
                  </a:lnTo>
                  <a:lnTo>
                    <a:pt x="1464" y="60"/>
                  </a:lnTo>
                  <a:lnTo>
                    <a:pt x="1484" y="40"/>
                  </a:lnTo>
                  <a:lnTo>
                    <a:pt x="1484" y="20"/>
                  </a:lnTo>
                  <a:lnTo>
                    <a:pt x="1464" y="1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4110450" y="1493400"/>
              <a:ext cx="30200" cy="9425"/>
            </a:xfrm>
            <a:custGeom>
              <a:avLst/>
              <a:gdLst/>
              <a:ahLst/>
              <a:cxnLst/>
              <a:rect l="l" t="t" r="r" b="b"/>
              <a:pathLst>
                <a:path w="1208" h="377" extrusionOk="0">
                  <a:moveTo>
                    <a:pt x="832" y="0"/>
                  </a:moveTo>
                  <a:lnTo>
                    <a:pt x="574" y="40"/>
                  </a:lnTo>
                  <a:lnTo>
                    <a:pt x="317" y="99"/>
                  </a:lnTo>
                  <a:lnTo>
                    <a:pt x="80" y="198"/>
                  </a:lnTo>
                  <a:lnTo>
                    <a:pt x="40" y="218"/>
                  </a:lnTo>
                  <a:lnTo>
                    <a:pt x="20" y="257"/>
                  </a:lnTo>
                  <a:lnTo>
                    <a:pt x="1" y="297"/>
                  </a:lnTo>
                  <a:lnTo>
                    <a:pt x="20" y="337"/>
                  </a:lnTo>
                  <a:lnTo>
                    <a:pt x="60" y="356"/>
                  </a:lnTo>
                  <a:lnTo>
                    <a:pt x="100" y="376"/>
                  </a:lnTo>
                  <a:lnTo>
                    <a:pt x="198" y="356"/>
                  </a:lnTo>
                  <a:lnTo>
                    <a:pt x="416" y="277"/>
                  </a:lnTo>
                  <a:lnTo>
                    <a:pt x="634" y="238"/>
                  </a:lnTo>
                  <a:lnTo>
                    <a:pt x="851" y="198"/>
                  </a:lnTo>
                  <a:lnTo>
                    <a:pt x="1069" y="198"/>
                  </a:lnTo>
                  <a:lnTo>
                    <a:pt x="1128" y="178"/>
                  </a:lnTo>
                  <a:lnTo>
                    <a:pt x="1168" y="159"/>
                  </a:lnTo>
                  <a:lnTo>
                    <a:pt x="1188" y="119"/>
                  </a:lnTo>
                  <a:lnTo>
                    <a:pt x="1207" y="99"/>
                  </a:lnTo>
                  <a:lnTo>
                    <a:pt x="1207" y="60"/>
                  </a:lnTo>
                  <a:lnTo>
                    <a:pt x="1188" y="20"/>
                  </a:lnTo>
                  <a:lnTo>
                    <a:pt x="1148" y="0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744619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29"/>
          <p:cNvSpPr/>
          <p:nvPr/>
        </p:nvSpPr>
        <p:spPr>
          <a:xfrm rot="10800000" flipH="1">
            <a:off x="7197725" y="4149580"/>
            <a:ext cx="1742656" cy="998542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9"/>
          <p:cNvSpPr/>
          <p:nvPr/>
        </p:nvSpPr>
        <p:spPr>
          <a:xfrm rot="5400000">
            <a:off x="-600489" y="600493"/>
            <a:ext cx="2105057" cy="904071"/>
          </a:xfrm>
          <a:custGeom>
            <a:avLst/>
            <a:gdLst/>
            <a:ahLst/>
            <a:cxnLst/>
            <a:rect l="l" t="t" r="r" b="b"/>
            <a:pathLst>
              <a:path w="66041" h="28363" extrusionOk="0">
                <a:moveTo>
                  <a:pt x="38852" y="1"/>
                </a:moveTo>
                <a:lnTo>
                  <a:pt x="38455" y="19"/>
                </a:lnTo>
                <a:lnTo>
                  <a:pt x="38058" y="55"/>
                </a:lnTo>
                <a:lnTo>
                  <a:pt x="37696" y="91"/>
                </a:lnTo>
                <a:lnTo>
                  <a:pt x="37317" y="145"/>
                </a:lnTo>
                <a:lnTo>
                  <a:pt x="36956" y="199"/>
                </a:lnTo>
                <a:lnTo>
                  <a:pt x="36595" y="289"/>
                </a:lnTo>
                <a:lnTo>
                  <a:pt x="36252" y="380"/>
                </a:lnTo>
                <a:lnTo>
                  <a:pt x="35909" y="470"/>
                </a:lnTo>
                <a:lnTo>
                  <a:pt x="35566" y="578"/>
                </a:lnTo>
                <a:lnTo>
                  <a:pt x="35223" y="705"/>
                </a:lnTo>
                <a:lnTo>
                  <a:pt x="34555" y="975"/>
                </a:lnTo>
                <a:lnTo>
                  <a:pt x="33905" y="1282"/>
                </a:lnTo>
                <a:lnTo>
                  <a:pt x="33273" y="1643"/>
                </a:lnTo>
                <a:lnTo>
                  <a:pt x="32660" y="2023"/>
                </a:lnTo>
                <a:lnTo>
                  <a:pt x="32046" y="2420"/>
                </a:lnTo>
                <a:lnTo>
                  <a:pt x="31450" y="2853"/>
                </a:lnTo>
                <a:lnTo>
                  <a:pt x="30872" y="3322"/>
                </a:lnTo>
                <a:lnTo>
                  <a:pt x="30276" y="3792"/>
                </a:lnTo>
                <a:lnTo>
                  <a:pt x="29717" y="4297"/>
                </a:lnTo>
                <a:lnTo>
                  <a:pt x="29139" y="4803"/>
                </a:lnTo>
                <a:lnTo>
                  <a:pt x="28020" y="5850"/>
                </a:lnTo>
                <a:lnTo>
                  <a:pt x="25763" y="8016"/>
                </a:lnTo>
                <a:lnTo>
                  <a:pt x="24626" y="9064"/>
                </a:lnTo>
                <a:lnTo>
                  <a:pt x="24048" y="9587"/>
                </a:lnTo>
                <a:lnTo>
                  <a:pt x="23452" y="10075"/>
                </a:lnTo>
                <a:lnTo>
                  <a:pt x="22856" y="10562"/>
                </a:lnTo>
                <a:lnTo>
                  <a:pt x="22243" y="11013"/>
                </a:lnTo>
                <a:lnTo>
                  <a:pt x="21629" y="11465"/>
                </a:lnTo>
                <a:lnTo>
                  <a:pt x="20997" y="11880"/>
                </a:lnTo>
                <a:lnTo>
                  <a:pt x="20347" y="12259"/>
                </a:lnTo>
                <a:lnTo>
                  <a:pt x="19697" y="12602"/>
                </a:lnTo>
                <a:lnTo>
                  <a:pt x="19011" y="12927"/>
                </a:lnTo>
                <a:lnTo>
                  <a:pt x="18668" y="13071"/>
                </a:lnTo>
                <a:lnTo>
                  <a:pt x="18307" y="13198"/>
                </a:lnTo>
                <a:lnTo>
                  <a:pt x="17765" y="13396"/>
                </a:lnTo>
                <a:lnTo>
                  <a:pt x="17206" y="13559"/>
                </a:lnTo>
                <a:lnTo>
                  <a:pt x="16646" y="13703"/>
                </a:lnTo>
                <a:lnTo>
                  <a:pt x="16086" y="13830"/>
                </a:lnTo>
                <a:lnTo>
                  <a:pt x="15527" y="13938"/>
                </a:lnTo>
                <a:lnTo>
                  <a:pt x="14949" y="14028"/>
                </a:lnTo>
                <a:lnTo>
                  <a:pt x="13793" y="14173"/>
                </a:lnTo>
                <a:lnTo>
                  <a:pt x="12638" y="14299"/>
                </a:lnTo>
                <a:lnTo>
                  <a:pt x="11483" y="14407"/>
                </a:lnTo>
                <a:lnTo>
                  <a:pt x="10327" y="14516"/>
                </a:lnTo>
                <a:lnTo>
                  <a:pt x="9172" y="14660"/>
                </a:lnTo>
                <a:lnTo>
                  <a:pt x="8594" y="14750"/>
                </a:lnTo>
                <a:lnTo>
                  <a:pt x="8016" y="14859"/>
                </a:lnTo>
                <a:lnTo>
                  <a:pt x="7439" y="14985"/>
                </a:lnTo>
                <a:lnTo>
                  <a:pt x="6861" y="15130"/>
                </a:lnTo>
                <a:lnTo>
                  <a:pt x="6301" y="15292"/>
                </a:lnTo>
                <a:lnTo>
                  <a:pt x="5741" y="15473"/>
                </a:lnTo>
                <a:lnTo>
                  <a:pt x="5200" y="15689"/>
                </a:lnTo>
                <a:lnTo>
                  <a:pt x="4658" y="15924"/>
                </a:lnTo>
                <a:lnTo>
                  <a:pt x="4135" y="16177"/>
                </a:lnTo>
                <a:lnTo>
                  <a:pt x="3629" y="16466"/>
                </a:lnTo>
                <a:lnTo>
                  <a:pt x="3160" y="16772"/>
                </a:lnTo>
                <a:lnTo>
                  <a:pt x="2708" y="17116"/>
                </a:lnTo>
                <a:lnTo>
                  <a:pt x="2275" y="17477"/>
                </a:lnTo>
                <a:lnTo>
                  <a:pt x="2059" y="17675"/>
                </a:lnTo>
                <a:lnTo>
                  <a:pt x="1878" y="17874"/>
                </a:lnTo>
                <a:lnTo>
                  <a:pt x="1679" y="18090"/>
                </a:lnTo>
                <a:lnTo>
                  <a:pt x="1499" y="18307"/>
                </a:lnTo>
                <a:lnTo>
                  <a:pt x="1318" y="18542"/>
                </a:lnTo>
                <a:lnTo>
                  <a:pt x="1156" y="18776"/>
                </a:lnTo>
                <a:lnTo>
                  <a:pt x="993" y="19047"/>
                </a:lnTo>
                <a:lnTo>
                  <a:pt x="831" y="19318"/>
                </a:lnTo>
                <a:lnTo>
                  <a:pt x="705" y="19589"/>
                </a:lnTo>
                <a:lnTo>
                  <a:pt x="578" y="19878"/>
                </a:lnTo>
                <a:lnTo>
                  <a:pt x="452" y="20167"/>
                </a:lnTo>
                <a:lnTo>
                  <a:pt x="361" y="20455"/>
                </a:lnTo>
                <a:lnTo>
                  <a:pt x="271" y="20762"/>
                </a:lnTo>
                <a:lnTo>
                  <a:pt x="199" y="21051"/>
                </a:lnTo>
                <a:lnTo>
                  <a:pt x="127" y="21358"/>
                </a:lnTo>
                <a:lnTo>
                  <a:pt x="91" y="21665"/>
                </a:lnTo>
                <a:lnTo>
                  <a:pt x="55" y="21972"/>
                </a:lnTo>
                <a:lnTo>
                  <a:pt x="18" y="22279"/>
                </a:lnTo>
                <a:lnTo>
                  <a:pt x="0" y="22604"/>
                </a:lnTo>
                <a:lnTo>
                  <a:pt x="0" y="22911"/>
                </a:lnTo>
                <a:lnTo>
                  <a:pt x="18" y="23236"/>
                </a:lnTo>
                <a:lnTo>
                  <a:pt x="37" y="23543"/>
                </a:lnTo>
                <a:lnTo>
                  <a:pt x="109" y="24175"/>
                </a:lnTo>
                <a:lnTo>
                  <a:pt x="217" y="24806"/>
                </a:lnTo>
                <a:lnTo>
                  <a:pt x="361" y="25420"/>
                </a:lnTo>
                <a:lnTo>
                  <a:pt x="542" y="26034"/>
                </a:lnTo>
                <a:lnTo>
                  <a:pt x="777" y="26648"/>
                </a:lnTo>
                <a:lnTo>
                  <a:pt x="1029" y="27244"/>
                </a:lnTo>
                <a:lnTo>
                  <a:pt x="1318" y="27803"/>
                </a:lnTo>
                <a:lnTo>
                  <a:pt x="1643" y="28363"/>
                </a:lnTo>
                <a:lnTo>
                  <a:pt x="66041" y="28363"/>
                </a:lnTo>
                <a:lnTo>
                  <a:pt x="65752" y="27514"/>
                </a:lnTo>
                <a:lnTo>
                  <a:pt x="65427" y="26648"/>
                </a:lnTo>
                <a:lnTo>
                  <a:pt x="65084" y="25799"/>
                </a:lnTo>
                <a:lnTo>
                  <a:pt x="64741" y="24969"/>
                </a:lnTo>
                <a:lnTo>
                  <a:pt x="64380" y="24138"/>
                </a:lnTo>
                <a:lnTo>
                  <a:pt x="64001" y="23308"/>
                </a:lnTo>
                <a:lnTo>
                  <a:pt x="63603" y="22477"/>
                </a:lnTo>
                <a:lnTo>
                  <a:pt x="63206" y="21665"/>
                </a:lnTo>
                <a:lnTo>
                  <a:pt x="62791" y="20853"/>
                </a:lnTo>
                <a:lnTo>
                  <a:pt x="62358" y="20058"/>
                </a:lnTo>
                <a:lnTo>
                  <a:pt x="61906" y="19264"/>
                </a:lnTo>
                <a:lnTo>
                  <a:pt x="61437" y="18488"/>
                </a:lnTo>
                <a:lnTo>
                  <a:pt x="60968" y="17693"/>
                </a:lnTo>
                <a:lnTo>
                  <a:pt x="60480" y="16935"/>
                </a:lnTo>
                <a:lnTo>
                  <a:pt x="59993" y="16177"/>
                </a:lnTo>
                <a:lnTo>
                  <a:pt x="59469" y="15418"/>
                </a:lnTo>
                <a:lnTo>
                  <a:pt x="58946" y="14678"/>
                </a:lnTo>
                <a:lnTo>
                  <a:pt x="58404" y="13938"/>
                </a:lnTo>
                <a:lnTo>
                  <a:pt x="57862" y="13216"/>
                </a:lnTo>
                <a:lnTo>
                  <a:pt x="57303" y="12494"/>
                </a:lnTo>
                <a:lnTo>
                  <a:pt x="56725" y="11790"/>
                </a:lnTo>
                <a:lnTo>
                  <a:pt x="56129" y="11104"/>
                </a:lnTo>
                <a:lnTo>
                  <a:pt x="55534" y="10418"/>
                </a:lnTo>
                <a:lnTo>
                  <a:pt x="54920" y="9750"/>
                </a:lnTo>
                <a:lnTo>
                  <a:pt x="54306" y="9082"/>
                </a:lnTo>
                <a:lnTo>
                  <a:pt x="53674" y="8432"/>
                </a:lnTo>
                <a:lnTo>
                  <a:pt x="53024" y="7782"/>
                </a:lnTo>
                <a:lnTo>
                  <a:pt x="52356" y="7150"/>
                </a:lnTo>
                <a:lnTo>
                  <a:pt x="51688" y="6536"/>
                </a:lnTo>
                <a:lnTo>
                  <a:pt x="51020" y="5922"/>
                </a:lnTo>
                <a:lnTo>
                  <a:pt x="50334" y="5326"/>
                </a:lnTo>
                <a:lnTo>
                  <a:pt x="49630" y="4749"/>
                </a:lnTo>
                <a:lnTo>
                  <a:pt x="48998" y="4243"/>
                </a:lnTo>
                <a:lnTo>
                  <a:pt x="48348" y="3756"/>
                </a:lnTo>
                <a:lnTo>
                  <a:pt x="47698" y="3286"/>
                </a:lnTo>
                <a:lnTo>
                  <a:pt x="47030" y="2817"/>
                </a:lnTo>
                <a:lnTo>
                  <a:pt x="46344" y="2384"/>
                </a:lnTo>
                <a:lnTo>
                  <a:pt x="45640" y="1968"/>
                </a:lnTo>
                <a:lnTo>
                  <a:pt x="44918" y="1589"/>
                </a:lnTo>
                <a:lnTo>
                  <a:pt x="44196" y="1246"/>
                </a:lnTo>
                <a:lnTo>
                  <a:pt x="43456" y="921"/>
                </a:lnTo>
                <a:lnTo>
                  <a:pt x="42715" y="650"/>
                </a:lnTo>
                <a:lnTo>
                  <a:pt x="42336" y="542"/>
                </a:lnTo>
                <a:lnTo>
                  <a:pt x="41957" y="416"/>
                </a:lnTo>
                <a:lnTo>
                  <a:pt x="41578" y="326"/>
                </a:lnTo>
                <a:lnTo>
                  <a:pt x="41199" y="235"/>
                </a:lnTo>
                <a:lnTo>
                  <a:pt x="40820" y="163"/>
                </a:lnTo>
                <a:lnTo>
                  <a:pt x="40423" y="109"/>
                </a:lnTo>
                <a:lnTo>
                  <a:pt x="40043" y="55"/>
                </a:lnTo>
                <a:lnTo>
                  <a:pt x="39646" y="19"/>
                </a:lnTo>
                <a:lnTo>
                  <a:pt x="3924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" name="Google Shape;627;p29"/>
          <p:cNvGrpSpPr/>
          <p:nvPr/>
        </p:nvGrpSpPr>
        <p:grpSpPr>
          <a:xfrm>
            <a:off x="7151168" y="3486135"/>
            <a:ext cx="1500600" cy="1539180"/>
            <a:chOff x="5214375" y="849425"/>
            <a:chExt cx="1000600" cy="1026325"/>
          </a:xfrm>
        </p:grpSpPr>
        <p:sp>
          <p:nvSpPr>
            <p:cNvPr id="628" name="Google Shape;628;p29"/>
            <p:cNvSpPr/>
            <p:nvPr/>
          </p:nvSpPr>
          <p:spPr>
            <a:xfrm>
              <a:off x="5264350" y="1522075"/>
              <a:ext cx="218625" cy="171150"/>
            </a:xfrm>
            <a:custGeom>
              <a:avLst/>
              <a:gdLst/>
              <a:ahLst/>
              <a:cxnLst/>
              <a:rect l="l" t="t" r="r" b="b"/>
              <a:pathLst>
                <a:path w="8745" h="6846" extrusionOk="0">
                  <a:moveTo>
                    <a:pt x="20" y="1"/>
                  </a:moveTo>
                  <a:lnTo>
                    <a:pt x="0" y="476"/>
                  </a:lnTo>
                  <a:lnTo>
                    <a:pt x="0" y="931"/>
                  </a:lnTo>
                  <a:lnTo>
                    <a:pt x="20" y="1366"/>
                  </a:lnTo>
                  <a:lnTo>
                    <a:pt x="40" y="1762"/>
                  </a:lnTo>
                  <a:lnTo>
                    <a:pt x="99" y="2533"/>
                  </a:lnTo>
                  <a:lnTo>
                    <a:pt x="218" y="3245"/>
                  </a:lnTo>
                  <a:lnTo>
                    <a:pt x="356" y="3859"/>
                  </a:lnTo>
                  <a:lnTo>
                    <a:pt x="515" y="4413"/>
                  </a:lnTo>
                  <a:lnTo>
                    <a:pt x="673" y="4907"/>
                  </a:lnTo>
                  <a:lnTo>
                    <a:pt x="871" y="5342"/>
                  </a:lnTo>
                  <a:lnTo>
                    <a:pt x="1049" y="5718"/>
                  </a:lnTo>
                  <a:lnTo>
                    <a:pt x="1227" y="6035"/>
                  </a:lnTo>
                  <a:lnTo>
                    <a:pt x="1405" y="6292"/>
                  </a:lnTo>
                  <a:lnTo>
                    <a:pt x="1563" y="6490"/>
                  </a:lnTo>
                  <a:lnTo>
                    <a:pt x="1800" y="6747"/>
                  </a:lnTo>
                  <a:lnTo>
                    <a:pt x="1880" y="6846"/>
                  </a:lnTo>
                  <a:lnTo>
                    <a:pt x="6430" y="6826"/>
                  </a:lnTo>
                  <a:lnTo>
                    <a:pt x="6687" y="6609"/>
                  </a:lnTo>
                  <a:lnTo>
                    <a:pt x="6924" y="6371"/>
                  </a:lnTo>
                  <a:lnTo>
                    <a:pt x="7142" y="6134"/>
                  </a:lnTo>
                  <a:lnTo>
                    <a:pt x="7340" y="5896"/>
                  </a:lnTo>
                  <a:lnTo>
                    <a:pt x="7518" y="5639"/>
                  </a:lnTo>
                  <a:lnTo>
                    <a:pt x="7696" y="5362"/>
                  </a:lnTo>
                  <a:lnTo>
                    <a:pt x="7834" y="5105"/>
                  </a:lnTo>
                  <a:lnTo>
                    <a:pt x="7973" y="4828"/>
                  </a:lnTo>
                  <a:lnTo>
                    <a:pt x="8092" y="4551"/>
                  </a:lnTo>
                  <a:lnTo>
                    <a:pt x="8210" y="4254"/>
                  </a:lnTo>
                  <a:lnTo>
                    <a:pt x="8388" y="3681"/>
                  </a:lnTo>
                  <a:lnTo>
                    <a:pt x="8527" y="3127"/>
                  </a:lnTo>
                  <a:lnTo>
                    <a:pt x="8626" y="2573"/>
                  </a:lnTo>
                  <a:lnTo>
                    <a:pt x="8685" y="2058"/>
                  </a:lnTo>
                  <a:lnTo>
                    <a:pt x="8725" y="1564"/>
                  </a:lnTo>
                  <a:lnTo>
                    <a:pt x="8745" y="1128"/>
                  </a:lnTo>
                  <a:lnTo>
                    <a:pt x="8745" y="753"/>
                  </a:lnTo>
                  <a:lnTo>
                    <a:pt x="8725" y="199"/>
                  </a:lnTo>
                  <a:lnTo>
                    <a:pt x="87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9"/>
            <p:cNvSpPr/>
            <p:nvPr/>
          </p:nvSpPr>
          <p:spPr>
            <a:xfrm>
              <a:off x="5461200" y="1549275"/>
              <a:ext cx="71225" cy="95975"/>
            </a:xfrm>
            <a:custGeom>
              <a:avLst/>
              <a:gdLst/>
              <a:ahLst/>
              <a:cxnLst/>
              <a:rect l="l" t="t" r="r" b="b"/>
              <a:pathLst>
                <a:path w="2849" h="3839" extrusionOk="0">
                  <a:moveTo>
                    <a:pt x="2097" y="1"/>
                  </a:moveTo>
                  <a:lnTo>
                    <a:pt x="1899" y="21"/>
                  </a:lnTo>
                  <a:lnTo>
                    <a:pt x="1682" y="80"/>
                  </a:lnTo>
                  <a:lnTo>
                    <a:pt x="1424" y="159"/>
                  </a:lnTo>
                  <a:lnTo>
                    <a:pt x="1148" y="298"/>
                  </a:lnTo>
                  <a:lnTo>
                    <a:pt x="831" y="476"/>
                  </a:lnTo>
                  <a:lnTo>
                    <a:pt x="475" y="693"/>
                  </a:lnTo>
                  <a:lnTo>
                    <a:pt x="475" y="1247"/>
                  </a:lnTo>
                  <a:lnTo>
                    <a:pt x="653" y="1109"/>
                  </a:lnTo>
                  <a:lnTo>
                    <a:pt x="831" y="970"/>
                  </a:lnTo>
                  <a:lnTo>
                    <a:pt x="1068" y="812"/>
                  </a:lnTo>
                  <a:lnTo>
                    <a:pt x="1306" y="693"/>
                  </a:lnTo>
                  <a:lnTo>
                    <a:pt x="1424" y="634"/>
                  </a:lnTo>
                  <a:lnTo>
                    <a:pt x="1543" y="614"/>
                  </a:lnTo>
                  <a:lnTo>
                    <a:pt x="1662" y="594"/>
                  </a:lnTo>
                  <a:lnTo>
                    <a:pt x="1761" y="594"/>
                  </a:lnTo>
                  <a:lnTo>
                    <a:pt x="1840" y="634"/>
                  </a:lnTo>
                  <a:lnTo>
                    <a:pt x="1919" y="693"/>
                  </a:lnTo>
                  <a:lnTo>
                    <a:pt x="1978" y="812"/>
                  </a:lnTo>
                  <a:lnTo>
                    <a:pt x="2018" y="950"/>
                  </a:lnTo>
                  <a:lnTo>
                    <a:pt x="2038" y="1148"/>
                  </a:lnTo>
                  <a:lnTo>
                    <a:pt x="2058" y="1366"/>
                  </a:lnTo>
                  <a:lnTo>
                    <a:pt x="2038" y="1603"/>
                  </a:lnTo>
                  <a:lnTo>
                    <a:pt x="1998" y="1861"/>
                  </a:lnTo>
                  <a:lnTo>
                    <a:pt x="1939" y="2098"/>
                  </a:lnTo>
                  <a:lnTo>
                    <a:pt x="1860" y="2335"/>
                  </a:lnTo>
                  <a:lnTo>
                    <a:pt x="1741" y="2573"/>
                  </a:lnTo>
                  <a:lnTo>
                    <a:pt x="1622" y="2751"/>
                  </a:lnTo>
                  <a:lnTo>
                    <a:pt x="1543" y="2850"/>
                  </a:lnTo>
                  <a:lnTo>
                    <a:pt x="1464" y="2909"/>
                  </a:lnTo>
                  <a:lnTo>
                    <a:pt x="1365" y="2968"/>
                  </a:lnTo>
                  <a:lnTo>
                    <a:pt x="1286" y="3028"/>
                  </a:lnTo>
                  <a:lnTo>
                    <a:pt x="1187" y="3067"/>
                  </a:lnTo>
                  <a:lnTo>
                    <a:pt x="1068" y="3067"/>
                  </a:lnTo>
                  <a:lnTo>
                    <a:pt x="969" y="3087"/>
                  </a:lnTo>
                  <a:lnTo>
                    <a:pt x="851" y="3067"/>
                  </a:lnTo>
                  <a:lnTo>
                    <a:pt x="712" y="3028"/>
                  </a:lnTo>
                  <a:lnTo>
                    <a:pt x="574" y="2968"/>
                  </a:lnTo>
                  <a:lnTo>
                    <a:pt x="435" y="2889"/>
                  </a:lnTo>
                  <a:lnTo>
                    <a:pt x="297" y="2790"/>
                  </a:lnTo>
                  <a:lnTo>
                    <a:pt x="0" y="3522"/>
                  </a:lnTo>
                  <a:lnTo>
                    <a:pt x="277" y="3602"/>
                  </a:lnTo>
                  <a:lnTo>
                    <a:pt x="930" y="3740"/>
                  </a:lnTo>
                  <a:lnTo>
                    <a:pt x="1306" y="3799"/>
                  </a:lnTo>
                  <a:lnTo>
                    <a:pt x="1642" y="3839"/>
                  </a:lnTo>
                  <a:lnTo>
                    <a:pt x="1919" y="3839"/>
                  </a:lnTo>
                  <a:lnTo>
                    <a:pt x="2018" y="3819"/>
                  </a:lnTo>
                  <a:lnTo>
                    <a:pt x="2097" y="3799"/>
                  </a:lnTo>
                  <a:lnTo>
                    <a:pt x="2176" y="3700"/>
                  </a:lnTo>
                  <a:lnTo>
                    <a:pt x="2275" y="3483"/>
                  </a:lnTo>
                  <a:lnTo>
                    <a:pt x="2394" y="3206"/>
                  </a:lnTo>
                  <a:lnTo>
                    <a:pt x="2513" y="2850"/>
                  </a:lnTo>
                  <a:lnTo>
                    <a:pt x="2631" y="2454"/>
                  </a:lnTo>
                  <a:lnTo>
                    <a:pt x="2730" y="2039"/>
                  </a:lnTo>
                  <a:lnTo>
                    <a:pt x="2809" y="1603"/>
                  </a:lnTo>
                  <a:lnTo>
                    <a:pt x="2849" y="1188"/>
                  </a:lnTo>
                  <a:lnTo>
                    <a:pt x="2849" y="990"/>
                  </a:lnTo>
                  <a:lnTo>
                    <a:pt x="2849" y="812"/>
                  </a:lnTo>
                  <a:lnTo>
                    <a:pt x="2809" y="634"/>
                  </a:lnTo>
                  <a:lnTo>
                    <a:pt x="2770" y="476"/>
                  </a:lnTo>
                  <a:lnTo>
                    <a:pt x="2710" y="337"/>
                  </a:lnTo>
                  <a:lnTo>
                    <a:pt x="2631" y="218"/>
                  </a:lnTo>
                  <a:lnTo>
                    <a:pt x="2532" y="120"/>
                  </a:lnTo>
                  <a:lnTo>
                    <a:pt x="2414" y="60"/>
                  </a:lnTo>
                  <a:lnTo>
                    <a:pt x="2255" y="21"/>
                  </a:lnTo>
                  <a:lnTo>
                    <a:pt x="20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9"/>
            <p:cNvSpPr/>
            <p:nvPr/>
          </p:nvSpPr>
          <p:spPr>
            <a:xfrm>
              <a:off x="5270275" y="1527025"/>
              <a:ext cx="206775" cy="64825"/>
            </a:xfrm>
            <a:custGeom>
              <a:avLst/>
              <a:gdLst/>
              <a:ahLst/>
              <a:cxnLst/>
              <a:rect l="l" t="t" r="r" b="b"/>
              <a:pathLst>
                <a:path w="8271" h="2593" extrusionOk="0">
                  <a:moveTo>
                    <a:pt x="8270" y="1"/>
                  </a:moveTo>
                  <a:lnTo>
                    <a:pt x="1" y="80"/>
                  </a:lnTo>
                  <a:lnTo>
                    <a:pt x="20" y="198"/>
                  </a:lnTo>
                  <a:lnTo>
                    <a:pt x="119" y="495"/>
                  </a:lnTo>
                  <a:lnTo>
                    <a:pt x="198" y="673"/>
                  </a:lnTo>
                  <a:lnTo>
                    <a:pt x="317" y="891"/>
                  </a:lnTo>
                  <a:lnTo>
                    <a:pt x="456" y="1128"/>
                  </a:lnTo>
                  <a:lnTo>
                    <a:pt x="634" y="1366"/>
                  </a:lnTo>
                  <a:lnTo>
                    <a:pt x="851" y="1603"/>
                  </a:lnTo>
                  <a:lnTo>
                    <a:pt x="1128" y="1821"/>
                  </a:lnTo>
                  <a:lnTo>
                    <a:pt x="1445" y="2038"/>
                  </a:lnTo>
                  <a:lnTo>
                    <a:pt x="1623" y="2137"/>
                  </a:lnTo>
                  <a:lnTo>
                    <a:pt x="1801" y="2236"/>
                  </a:lnTo>
                  <a:lnTo>
                    <a:pt x="2018" y="2315"/>
                  </a:lnTo>
                  <a:lnTo>
                    <a:pt x="2236" y="2394"/>
                  </a:lnTo>
                  <a:lnTo>
                    <a:pt x="2474" y="2454"/>
                  </a:lnTo>
                  <a:lnTo>
                    <a:pt x="2711" y="2513"/>
                  </a:lnTo>
                  <a:lnTo>
                    <a:pt x="2988" y="2553"/>
                  </a:lnTo>
                  <a:lnTo>
                    <a:pt x="3265" y="2572"/>
                  </a:lnTo>
                  <a:lnTo>
                    <a:pt x="3562" y="2592"/>
                  </a:lnTo>
                  <a:lnTo>
                    <a:pt x="4214" y="2592"/>
                  </a:lnTo>
                  <a:lnTo>
                    <a:pt x="4511" y="2553"/>
                  </a:lnTo>
                  <a:lnTo>
                    <a:pt x="4808" y="2533"/>
                  </a:lnTo>
                  <a:lnTo>
                    <a:pt x="5085" y="2474"/>
                  </a:lnTo>
                  <a:lnTo>
                    <a:pt x="5342" y="2414"/>
                  </a:lnTo>
                  <a:lnTo>
                    <a:pt x="5599" y="2335"/>
                  </a:lnTo>
                  <a:lnTo>
                    <a:pt x="5837" y="2256"/>
                  </a:lnTo>
                  <a:lnTo>
                    <a:pt x="6054" y="2177"/>
                  </a:lnTo>
                  <a:lnTo>
                    <a:pt x="6450" y="1979"/>
                  </a:lnTo>
                  <a:lnTo>
                    <a:pt x="6806" y="1761"/>
                  </a:lnTo>
                  <a:lnTo>
                    <a:pt x="7123" y="1524"/>
                  </a:lnTo>
                  <a:lnTo>
                    <a:pt x="7400" y="1287"/>
                  </a:lnTo>
                  <a:lnTo>
                    <a:pt x="7617" y="1049"/>
                  </a:lnTo>
                  <a:lnTo>
                    <a:pt x="7795" y="812"/>
                  </a:lnTo>
                  <a:lnTo>
                    <a:pt x="7954" y="594"/>
                  </a:lnTo>
                  <a:lnTo>
                    <a:pt x="8072" y="396"/>
                  </a:lnTo>
                  <a:lnTo>
                    <a:pt x="8211" y="119"/>
                  </a:lnTo>
                  <a:lnTo>
                    <a:pt x="82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9"/>
            <p:cNvSpPr/>
            <p:nvPr/>
          </p:nvSpPr>
          <p:spPr>
            <a:xfrm>
              <a:off x="5291550" y="1532950"/>
              <a:ext cx="153825" cy="49500"/>
            </a:xfrm>
            <a:custGeom>
              <a:avLst/>
              <a:gdLst/>
              <a:ahLst/>
              <a:cxnLst/>
              <a:rect l="l" t="t" r="r" b="b"/>
              <a:pathLst>
                <a:path w="6153" h="1980" extrusionOk="0">
                  <a:moveTo>
                    <a:pt x="3087" y="1"/>
                  </a:moveTo>
                  <a:lnTo>
                    <a:pt x="2453" y="21"/>
                  </a:lnTo>
                  <a:lnTo>
                    <a:pt x="1880" y="80"/>
                  </a:lnTo>
                  <a:lnTo>
                    <a:pt x="1365" y="179"/>
                  </a:lnTo>
                  <a:lnTo>
                    <a:pt x="910" y="298"/>
                  </a:lnTo>
                  <a:lnTo>
                    <a:pt x="712" y="357"/>
                  </a:lnTo>
                  <a:lnTo>
                    <a:pt x="534" y="436"/>
                  </a:lnTo>
                  <a:lnTo>
                    <a:pt x="376" y="515"/>
                  </a:lnTo>
                  <a:lnTo>
                    <a:pt x="238" y="614"/>
                  </a:lnTo>
                  <a:lnTo>
                    <a:pt x="139" y="693"/>
                  </a:lnTo>
                  <a:lnTo>
                    <a:pt x="60" y="792"/>
                  </a:lnTo>
                  <a:lnTo>
                    <a:pt x="20" y="891"/>
                  </a:lnTo>
                  <a:lnTo>
                    <a:pt x="0" y="990"/>
                  </a:lnTo>
                  <a:lnTo>
                    <a:pt x="20" y="1089"/>
                  </a:lnTo>
                  <a:lnTo>
                    <a:pt x="60" y="1188"/>
                  </a:lnTo>
                  <a:lnTo>
                    <a:pt x="139" y="1287"/>
                  </a:lnTo>
                  <a:lnTo>
                    <a:pt x="238" y="1386"/>
                  </a:lnTo>
                  <a:lnTo>
                    <a:pt x="376" y="1465"/>
                  </a:lnTo>
                  <a:lnTo>
                    <a:pt x="534" y="1544"/>
                  </a:lnTo>
                  <a:lnTo>
                    <a:pt x="712" y="1623"/>
                  </a:lnTo>
                  <a:lnTo>
                    <a:pt x="910" y="1702"/>
                  </a:lnTo>
                  <a:lnTo>
                    <a:pt x="1365" y="1821"/>
                  </a:lnTo>
                  <a:lnTo>
                    <a:pt x="1880" y="1900"/>
                  </a:lnTo>
                  <a:lnTo>
                    <a:pt x="2453" y="1960"/>
                  </a:lnTo>
                  <a:lnTo>
                    <a:pt x="3087" y="1979"/>
                  </a:lnTo>
                  <a:lnTo>
                    <a:pt x="3700" y="1960"/>
                  </a:lnTo>
                  <a:lnTo>
                    <a:pt x="4274" y="1900"/>
                  </a:lnTo>
                  <a:lnTo>
                    <a:pt x="4808" y="1821"/>
                  </a:lnTo>
                  <a:lnTo>
                    <a:pt x="5263" y="1702"/>
                  </a:lnTo>
                  <a:lnTo>
                    <a:pt x="5461" y="1623"/>
                  </a:lnTo>
                  <a:lnTo>
                    <a:pt x="5639" y="1544"/>
                  </a:lnTo>
                  <a:lnTo>
                    <a:pt x="5797" y="1465"/>
                  </a:lnTo>
                  <a:lnTo>
                    <a:pt x="5916" y="1386"/>
                  </a:lnTo>
                  <a:lnTo>
                    <a:pt x="6014" y="1287"/>
                  </a:lnTo>
                  <a:lnTo>
                    <a:pt x="6094" y="1188"/>
                  </a:lnTo>
                  <a:lnTo>
                    <a:pt x="6153" y="1089"/>
                  </a:lnTo>
                  <a:lnTo>
                    <a:pt x="6153" y="990"/>
                  </a:lnTo>
                  <a:lnTo>
                    <a:pt x="6153" y="891"/>
                  </a:lnTo>
                  <a:lnTo>
                    <a:pt x="6094" y="792"/>
                  </a:lnTo>
                  <a:lnTo>
                    <a:pt x="6014" y="693"/>
                  </a:lnTo>
                  <a:lnTo>
                    <a:pt x="5916" y="614"/>
                  </a:lnTo>
                  <a:lnTo>
                    <a:pt x="5797" y="515"/>
                  </a:lnTo>
                  <a:lnTo>
                    <a:pt x="5639" y="436"/>
                  </a:lnTo>
                  <a:lnTo>
                    <a:pt x="5461" y="357"/>
                  </a:lnTo>
                  <a:lnTo>
                    <a:pt x="5263" y="298"/>
                  </a:lnTo>
                  <a:lnTo>
                    <a:pt x="4808" y="179"/>
                  </a:lnTo>
                  <a:lnTo>
                    <a:pt x="4274" y="80"/>
                  </a:lnTo>
                  <a:lnTo>
                    <a:pt x="3700" y="21"/>
                  </a:lnTo>
                  <a:lnTo>
                    <a:pt x="30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9"/>
            <p:cNvSpPr/>
            <p:nvPr/>
          </p:nvSpPr>
          <p:spPr>
            <a:xfrm>
              <a:off x="5321725" y="1539875"/>
              <a:ext cx="110800" cy="35650"/>
            </a:xfrm>
            <a:custGeom>
              <a:avLst/>
              <a:gdLst/>
              <a:ahLst/>
              <a:cxnLst/>
              <a:rect l="l" t="t" r="r" b="b"/>
              <a:pathLst>
                <a:path w="4432" h="1426" extrusionOk="0">
                  <a:moveTo>
                    <a:pt x="2216" y="1"/>
                  </a:moveTo>
                  <a:lnTo>
                    <a:pt x="1761" y="21"/>
                  </a:lnTo>
                  <a:lnTo>
                    <a:pt x="1345" y="60"/>
                  </a:lnTo>
                  <a:lnTo>
                    <a:pt x="969" y="120"/>
                  </a:lnTo>
                  <a:lnTo>
                    <a:pt x="653" y="219"/>
                  </a:lnTo>
                  <a:lnTo>
                    <a:pt x="376" y="318"/>
                  </a:lnTo>
                  <a:lnTo>
                    <a:pt x="257" y="377"/>
                  </a:lnTo>
                  <a:lnTo>
                    <a:pt x="178" y="436"/>
                  </a:lnTo>
                  <a:lnTo>
                    <a:pt x="99" y="496"/>
                  </a:lnTo>
                  <a:lnTo>
                    <a:pt x="40" y="575"/>
                  </a:lnTo>
                  <a:lnTo>
                    <a:pt x="0" y="634"/>
                  </a:lnTo>
                  <a:lnTo>
                    <a:pt x="0" y="713"/>
                  </a:lnTo>
                  <a:lnTo>
                    <a:pt x="0" y="792"/>
                  </a:lnTo>
                  <a:lnTo>
                    <a:pt x="40" y="852"/>
                  </a:lnTo>
                  <a:lnTo>
                    <a:pt x="99" y="931"/>
                  </a:lnTo>
                  <a:lnTo>
                    <a:pt x="178" y="990"/>
                  </a:lnTo>
                  <a:lnTo>
                    <a:pt x="257" y="1050"/>
                  </a:lnTo>
                  <a:lnTo>
                    <a:pt x="376" y="1109"/>
                  </a:lnTo>
                  <a:lnTo>
                    <a:pt x="653" y="1228"/>
                  </a:lnTo>
                  <a:lnTo>
                    <a:pt x="969" y="1307"/>
                  </a:lnTo>
                  <a:lnTo>
                    <a:pt x="1345" y="1366"/>
                  </a:lnTo>
                  <a:lnTo>
                    <a:pt x="1761" y="1406"/>
                  </a:lnTo>
                  <a:lnTo>
                    <a:pt x="2216" y="1425"/>
                  </a:lnTo>
                  <a:lnTo>
                    <a:pt x="2651" y="1406"/>
                  </a:lnTo>
                  <a:lnTo>
                    <a:pt x="3067" y="1366"/>
                  </a:lnTo>
                  <a:lnTo>
                    <a:pt x="3442" y="1307"/>
                  </a:lnTo>
                  <a:lnTo>
                    <a:pt x="3779" y="1228"/>
                  </a:lnTo>
                  <a:lnTo>
                    <a:pt x="4056" y="1109"/>
                  </a:lnTo>
                  <a:lnTo>
                    <a:pt x="4155" y="1050"/>
                  </a:lnTo>
                  <a:lnTo>
                    <a:pt x="4254" y="990"/>
                  </a:lnTo>
                  <a:lnTo>
                    <a:pt x="4333" y="931"/>
                  </a:lnTo>
                  <a:lnTo>
                    <a:pt x="4392" y="852"/>
                  </a:lnTo>
                  <a:lnTo>
                    <a:pt x="4412" y="792"/>
                  </a:lnTo>
                  <a:lnTo>
                    <a:pt x="4432" y="713"/>
                  </a:lnTo>
                  <a:lnTo>
                    <a:pt x="4412" y="634"/>
                  </a:lnTo>
                  <a:lnTo>
                    <a:pt x="4392" y="575"/>
                  </a:lnTo>
                  <a:lnTo>
                    <a:pt x="4333" y="496"/>
                  </a:lnTo>
                  <a:lnTo>
                    <a:pt x="4254" y="436"/>
                  </a:lnTo>
                  <a:lnTo>
                    <a:pt x="4155" y="377"/>
                  </a:lnTo>
                  <a:lnTo>
                    <a:pt x="4056" y="318"/>
                  </a:lnTo>
                  <a:lnTo>
                    <a:pt x="3779" y="219"/>
                  </a:lnTo>
                  <a:lnTo>
                    <a:pt x="3442" y="120"/>
                  </a:lnTo>
                  <a:lnTo>
                    <a:pt x="3067" y="60"/>
                  </a:lnTo>
                  <a:lnTo>
                    <a:pt x="2651" y="21"/>
                  </a:lnTo>
                  <a:lnTo>
                    <a:pt x="22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9"/>
            <p:cNvSpPr/>
            <p:nvPr/>
          </p:nvSpPr>
          <p:spPr>
            <a:xfrm>
              <a:off x="5333575" y="1544350"/>
              <a:ext cx="63350" cy="23750"/>
            </a:xfrm>
            <a:custGeom>
              <a:avLst/>
              <a:gdLst/>
              <a:ahLst/>
              <a:cxnLst/>
              <a:rect l="l" t="t" r="r" b="b"/>
              <a:pathLst>
                <a:path w="2534" h="950" extrusionOk="0">
                  <a:moveTo>
                    <a:pt x="1010" y="0"/>
                  </a:moveTo>
                  <a:lnTo>
                    <a:pt x="772" y="40"/>
                  </a:lnTo>
                  <a:lnTo>
                    <a:pt x="555" y="79"/>
                  </a:lnTo>
                  <a:lnTo>
                    <a:pt x="357" y="139"/>
                  </a:lnTo>
                  <a:lnTo>
                    <a:pt x="218" y="218"/>
                  </a:lnTo>
                  <a:lnTo>
                    <a:pt x="100" y="297"/>
                  </a:lnTo>
                  <a:lnTo>
                    <a:pt x="21" y="376"/>
                  </a:lnTo>
                  <a:lnTo>
                    <a:pt x="1" y="435"/>
                  </a:lnTo>
                  <a:lnTo>
                    <a:pt x="1" y="475"/>
                  </a:lnTo>
                  <a:lnTo>
                    <a:pt x="1" y="534"/>
                  </a:lnTo>
                  <a:lnTo>
                    <a:pt x="21" y="574"/>
                  </a:lnTo>
                  <a:lnTo>
                    <a:pt x="100" y="673"/>
                  </a:lnTo>
                  <a:lnTo>
                    <a:pt x="218" y="752"/>
                  </a:lnTo>
                  <a:lnTo>
                    <a:pt x="357" y="811"/>
                  </a:lnTo>
                  <a:lnTo>
                    <a:pt x="555" y="871"/>
                  </a:lnTo>
                  <a:lnTo>
                    <a:pt x="772" y="930"/>
                  </a:lnTo>
                  <a:lnTo>
                    <a:pt x="1010" y="950"/>
                  </a:lnTo>
                  <a:lnTo>
                    <a:pt x="1524" y="950"/>
                  </a:lnTo>
                  <a:lnTo>
                    <a:pt x="1762" y="930"/>
                  </a:lnTo>
                  <a:lnTo>
                    <a:pt x="1979" y="871"/>
                  </a:lnTo>
                  <a:lnTo>
                    <a:pt x="2157" y="811"/>
                  </a:lnTo>
                  <a:lnTo>
                    <a:pt x="2316" y="752"/>
                  </a:lnTo>
                  <a:lnTo>
                    <a:pt x="2434" y="673"/>
                  </a:lnTo>
                  <a:lnTo>
                    <a:pt x="2513" y="574"/>
                  </a:lnTo>
                  <a:lnTo>
                    <a:pt x="2533" y="534"/>
                  </a:lnTo>
                  <a:lnTo>
                    <a:pt x="2533" y="475"/>
                  </a:lnTo>
                  <a:lnTo>
                    <a:pt x="2533" y="435"/>
                  </a:lnTo>
                  <a:lnTo>
                    <a:pt x="2513" y="376"/>
                  </a:lnTo>
                  <a:lnTo>
                    <a:pt x="2434" y="297"/>
                  </a:lnTo>
                  <a:lnTo>
                    <a:pt x="2316" y="218"/>
                  </a:lnTo>
                  <a:lnTo>
                    <a:pt x="2157" y="139"/>
                  </a:lnTo>
                  <a:lnTo>
                    <a:pt x="1979" y="79"/>
                  </a:lnTo>
                  <a:lnTo>
                    <a:pt x="1762" y="40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9"/>
            <p:cNvSpPr/>
            <p:nvPr/>
          </p:nvSpPr>
          <p:spPr>
            <a:xfrm>
              <a:off x="5500250" y="1501300"/>
              <a:ext cx="148900" cy="185500"/>
            </a:xfrm>
            <a:custGeom>
              <a:avLst/>
              <a:gdLst/>
              <a:ahLst/>
              <a:cxnLst/>
              <a:rect l="l" t="t" r="r" b="b"/>
              <a:pathLst>
                <a:path w="5956" h="7420" extrusionOk="0">
                  <a:moveTo>
                    <a:pt x="2415" y="1"/>
                  </a:moveTo>
                  <a:lnTo>
                    <a:pt x="2237" y="21"/>
                  </a:lnTo>
                  <a:lnTo>
                    <a:pt x="2078" y="40"/>
                  </a:lnTo>
                  <a:lnTo>
                    <a:pt x="1920" y="100"/>
                  </a:lnTo>
                  <a:lnTo>
                    <a:pt x="1762" y="179"/>
                  </a:lnTo>
                  <a:lnTo>
                    <a:pt x="1603" y="278"/>
                  </a:lnTo>
                  <a:lnTo>
                    <a:pt x="1445" y="377"/>
                  </a:lnTo>
                  <a:lnTo>
                    <a:pt x="1287" y="515"/>
                  </a:lnTo>
                  <a:lnTo>
                    <a:pt x="1148" y="673"/>
                  </a:lnTo>
                  <a:lnTo>
                    <a:pt x="1010" y="852"/>
                  </a:lnTo>
                  <a:lnTo>
                    <a:pt x="871" y="1030"/>
                  </a:lnTo>
                  <a:lnTo>
                    <a:pt x="753" y="1247"/>
                  </a:lnTo>
                  <a:lnTo>
                    <a:pt x="634" y="1485"/>
                  </a:lnTo>
                  <a:lnTo>
                    <a:pt x="515" y="1722"/>
                  </a:lnTo>
                  <a:lnTo>
                    <a:pt x="416" y="1999"/>
                  </a:lnTo>
                  <a:lnTo>
                    <a:pt x="337" y="2276"/>
                  </a:lnTo>
                  <a:lnTo>
                    <a:pt x="199" y="2850"/>
                  </a:lnTo>
                  <a:lnTo>
                    <a:pt x="100" y="3384"/>
                  </a:lnTo>
                  <a:lnTo>
                    <a:pt x="41" y="3878"/>
                  </a:lnTo>
                  <a:lnTo>
                    <a:pt x="1" y="4353"/>
                  </a:lnTo>
                  <a:lnTo>
                    <a:pt x="21" y="4789"/>
                  </a:lnTo>
                  <a:lnTo>
                    <a:pt x="60" y="5184"/>
                  </a:lnTo>
                  <a:lnTo>
                    <a:pt x="120" y="5540"/>
                  </a:lnTo>
                  <a:lnTo>
                    <a:pt x="219" y="5877"/>
                  </a:lnTo>
                  <a:lnTo>
                    <a:pt x="318" y="6154"/>
                  </a:lnTo>
                  <a:lnTo>
                    <a:pt x="456" y="6411"/>
                  </a:lnTo>
                  <a:lnTo>
                    <a:pt x="614" y="6609"/>
                  </a:lnTo>
                  <a:lnTo>
                    <a:pt x="773" y="6787"/>
                  </a:lnTo>
                  <a:lnTo>
                    <a:pt x="931" y="6925"/>
                  </a:lnTo>
                  <a:lnTo>
                    <a:pt x="1109" y="7024"/>
                  </a:lnTo>
                  <a:lnTo>
                    <a:pt x="1287" y="7083"/>
                  </a:lnTo>
                  <a:lnTo>
                    <a:pt x="1485" y="7103"/>
                  </a:lnTo>
                  <a:lnTo>
                    <a:pt x="1643" y="7083"/>
                  </a:lnTo>
                  <a:lnTo>
                    <a:pt x="1801" y="7044"/>
                  </a:lnTo>
                  <a:lnTo>
                    <a:pt x="1960" y="6985"/>
                  </a:lnTo>
                  <a:lnTo>
                    <a:pt x="2098" y="6886"/>
                  </a:lnTo>
                  <a:lnTo>
                    <a:pt x="2217" y="6787"/>
                  </a:lnTo>
                  <a:lnTo>
                    <a:pt x="2316" y="6668"/>
                  </a:lnTo>
                  <a:lnTo>
                    <a:pt x="2415" y="6529"/>
                  </a:lnTo>
                  <a:lnTo>
                    <a:pt x="2494" y="6411"/>
                  </a:lnTo>
                  <a:lnTo>
                    <a:pt x="2632" y="6154"/>
                  </a:lnTo>
                  <a:lnTo>
                    <a:pt x="2711" y="5916"/>
                  </a:lnTo>
                  <a:lnTo>
                    <a:pt x="2790" y="5699"/>
                  </a:lnTo>
                  <a:lnTo>
                    <a:pt x="4452" y="7420"/>
                  </a:lnTo>
                  <a:lnTo>
                    <a:pt x="5956" y="7420"/>
                  </a:lnTo>
                  <a:lnTo>
                    <a:pt x="4294" y="3364"/>
                  </a:lnTo>
                  <a:lnTo>
                    <a:pt x="4254" y="2968"/>
                  </a:lnTo>
                  <a:lnTo>
                    <a:pt x="4215" y="2593"/>
                  </a:lnTo>
                  <a:lnTo>
                    <a:pt x="4175" y="2256"/>
                  </a:lnTo>
                  <a:lnTo>
                    <a:pt x="4096" y="1940"/>
                  </a:lnTo>
                  <a:lnTo>
                    <a:pt x="4017" y="1643"/>
                  </a:lnTo>
                  <a:lnTo>
                    <a:pt x="3918" y="1386"/>
                  </a:lnTo>
                  <a:lnTo>
                    <a:pt x="3819" y="1148"/>
                  </a:lnTo>
                  <a:lnTo>
                    <a:pt x="3720" y="931"/>
                  </a:lnTo>
                  <a:lnTo>
                    <a:pt x="3582" y="733"/>
                  </a:lnTo>
                  <a:lnTo>
                    <a:pt x="3463" y="555"/>
                  </a:lnTo>
                  <a:lnTo>
                    <a:pt x="3325" y="416"/>
                  </a:lnTo>
                  <a:lnTo>
                    <a:pt x="3186" y="278"/>
                  </a:lnTo>
                  <a:lnTo>
                    <a:pt x="3028" y="179"/>
                  </a:lnTo>
                  <a:lnTo>
                    <a:pt x="2889" y="100"/>
                  </a:lnTo>
                  <a:lnTo>
                    <a:pt x="2731" y="60"/>
                  </a:lnTo>
                  <a:lnTo>
                    <a:pt x="2573" y="21"/>
                  </a:lnTo>
                  <a:lnTo>
                    <a:pt x="2415" y="1"/>
                  </a:lnTo>
                  <a:close/>
                </a:path>
              </a:pathLst>
            </a:custGeom>
            <a:solidFill>
              <a:srgbClr val="FFBD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9"/>
            <p:cNvSpPr/>
            <p:nvPr/>
          </p:nvSpPr>
          <p:spPr>
            <a:xfrm>
              <a:off x="5511150" y="1519600"/>
              <a:ext cx="67275" cy="73225"/>
            </a:xfrm>
            <a:custGeom>
              <a:avLst/>
              <a:gdLst/>
              <a:ahLst/>
              <a:cxnLst/>
              <a:rect l="l" t="t" r="r" b="b"/>
              <a:pathLst>
                <a:path w="2691" h="2929" extrusionOk="0">
                  <a:moveTo>
                    <a:pt x="2295" y="1"/>
                  </a:moveTo>
                  <a:lnTo>
                    <a:pt x="2196" y="21"/>
                  </a:lnTo>
                  <a:lnTo>
                    <a:pt x="2097" y="40"/>
                  </a:lnTo>
                  <a:lnTo>
                    <a:pt x="2038" y="100"/>
                  </a:lnTo>
                  <a:lnTo>
                    <a:pt x="1741" y="693"/>
                  </a:lnTo>
                  <a:lnTo>
                    <a:pt x="1583" y="990"/>
                  </a:lnTo>
                  <a:lnTo>
                    <a:pt x="1405" y="1287"/>
                  </a:lnTo>
                  <a:lnTo>
                    <a:pt x="1306" y="1425"/>
                  </a:lnTo>
                  <a:lnTo>
                    <a:pt x="1187" y="1564"/>
                  </a:lnTo>
                  <a:lnTo>
                    <a:pt x="1069" y="1682"/>
                  </a:lnTo>
                  <a:lnTo>
                    <a:pt x="930" y="1801"/>
                  </a:lnTo>
                  <a:lnTo>
                    <a:pt x="792" y="1880"/>
                  </a:lnTo>
                  <a:lnTo>
                    <a:pt x="673" y="1920"/>
                  </a:lnTo>
                  <a:lnTo>
                    <a:pt x="554" y="1900"/>
                  </a:lnTo>
                  <a:lnTo>
                    <a:pt x="475" y="1861"/>
                  </a:lnTo>
                  <a:lnTo>
                    <a:pt x="396" y="1781"/>
                  </a:lnTo>
                  <a:lnTo>
                    <a:pt x="356" y="1682"/>
                  </a:lnTo>
                  <a:lnTo>
                    <a:pt x="317" y="1584"/>
                  </a:lnTo>
                  <a:lnTo>
                    <a:pt x="277" y="1485"/>
                  </a:lnTo>
                  <a:lnTo>
                    <a:pt x="277" y="1386"/>
                  </a:lnTo>
                  <a:lnTo>
                    <a:pt x="277" y="1267"/>
                  </a:lnTo>
                  <a:lnTo>
                    <a:pt x="297" y="1049"/>
                  </a:lnTo>
                  <a:lnTo>
                    <a:pt x="297" y="1010"/>
                  </a:lnTo>
                  <a:lnTo>
                    <a:pt x="178" y="1010"/>
                  </a:lnTo>
                  <a:lnTo>
                    <a:pt x="79" y="1030"/>
                  </a:lnTo>
                  <a:lnTo>
                    <a:pt x="40" y="1049"/>
                  </a:lnTo>
                  <a:lnTo>
                    <a:pt x="20" y="1089"/>
                  </a:lnTo>
                  <a:lnTo>
                    <a:pt x="0" y="1307"/>
                  </a:lnTo>
                  <a:lnTo>
                    <a:pt x="0" y="1445"/>
                  </a:lnTo>
                  <a:lnTo>
                    <a:pt x="0" y="1564"/>
                  </a:lnTo>
                  <a:lnTo>
                    <a:pt x="20" y="1702"/>
                  </a:lnTo>
                  <a:lnTo>
                    <a:pt x="60" y="1801"/>
                  </a:lnTo>
                  <a:lnTo>
                    <a:pt x="139" y="1880"/>
                  </a:lnTo>
                  <a:lnTo>
                    <a:pt x="238" y="1959"/>
                  </a:lnTo>
                  <a:lnTo>
                    <a:pt x="416" y="1999"/>
                  </a:lnTo>
                  <a:lnTo>
                    <a:pt x="594" y="2019"/>
                  </a:lnTo>
                  <a:lnTo>
                    <a:pt x="772" y="1999"/>
                  </a:lnTo>
                  <a:lnTo>
                    <a:pt x="950" y="1940"/>
                  </a:lnTo>
                  <a:lnTo>
                    <a:pt x="1069" y="1861"/>
                  </a:lnTo>
                  <a:lnTo>
                    <a:pt x="1187" y="1781"/>
                  </a:lnTo>
                  <a:lnTo>
                    <a:pt x="1306" y="1682"/>
                  </a:lnTo>
                  <a:lnTo>
                    <a:pt x="1405" y="1584"/>
                  </a:lnTo>
                  <a:lnTo>
                    <a:pt x="1603" y="1366"/>
                  </a:lnTo>
                  <a:lnTo>
                    <a:pt x="1781" y="1109"/>
                  </a:lnTo>
                  <a:lnTo>
                    <a:pt x="1907" y="903"/>
                  </a:lnTo>
                  <a:lnTo>
                    <a:pt x="1880" y="1208"/>
                  </a:lnTo>
                  <a:lnTo>
                    <a:pt x="1860" y="1663"/>
                  </a:lnTo>
                  <a:lnTo>
                    <a:pt x="1860" y="1880"/>
                  </a:lnTo>
                  <a:lnTo>
                    <a:pt x="1880" y="2098"/>
                  </a:lnTo>
                  <a:lnTo>
                    <a:pt x="1919" y="2296"/>
                  </a:lnTo>
                  <a:lnTo>
                    <a:pt x="1979" y="2474"/>
                  </a:lnTo>
                  <a:lnTo>
                    <a:pt x="2058" y="2632"/>
                  </a:lnTo>
                  <a:lnTo>
                    <a:pt x="2157" y="2771"/>
                  </a:lnTo>
                  <a:lnTo>
                    <a:pt x="2275" y="2869"/>
                  </a:lnTo>
                  <a:lnTo>
                    <a:pt x="2354" y="2909"/>
                  </a:lnTo>
                  <a:lnTo>
                    <a:pt x="2434" y="2929"/>
                  </a:lnTo>
                  <a:lnTo>
                    <a:pt x="2513" y="2909"/>
                  </a:lnTo>
                  <a:lnTo>
                    <a:pt x="2612" y="2889"/>
                  </a:lnTo>
                  <a:lnTo>
                    <a:pt x="2671" y="2830"/>
                  </a:lnTo>
                  <a:lnTo>
                    <a:pt x="2691" y="2810"/>
                  </a:lnTo>
                  <a:lnTo>
                    <a:pt x="2671" y="2810"/>
                  </a:lnTo>
                  <a:lnTo>
                    <a:pt x="2513" y="2751"/>
                  </a:lnTo>
                  <a:lnTo>
                    <a:pt x="2394" y="2652"/>
                  </a:lnTo>
                  <a:lnTo>
                    <a:pt x="2315" y="2533"/>
                  </a:lnTo>
                  <a:lnTo>
                    <a:pt x="2236" y="2375"/>
                  </a:lnTo>
                  <a:lnTo>
                    <a:pt x="2196" y="2197"/>
                  </a:lnTo>
                  <a:lnTo>
                    <a:pt x="2157" y="1999"/>
                  </a:lnTo>
                  <a:lnTo>
                    <a:pt x="2137" y="1781"/>
                  </a:lnTo>
                  <a:lnTo>
                    <a:pt x="2137" y="1564"/>
                  </a:lnTo>
                  <a:lnTo>
                    <a:pt x="2157" y="1129"/>
                  </a:lnTo>
                  <a:lnTo>
                    <a:pt x="2216" y="693"/>
                  </a:lnTo>
                  <a:lnTo>
                    <a:pt x="2315" y="40"/>
                  </a:lnTo>
                  <a:lnTo>
                    <a:pt x="2315" y="21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9"/>
            <p:cNvSpPr/>
            <p:nvPr/>
          </p:nvSpPr>
          <p:spPr>
            <a:xfrm>
              <a:off x="5539825" y="1561150"/>
              <a:ext cx="23275" cy="112800"/>
            </a:xfrm>
            <a:custGeom>
              <a:avLst/>
              <a:gdLst/>
              <a:ahLst/>
              <a:cxnLst/>
              <a:rect l="l" t="t" r="r" b="b"/>
              <a:pathLst>
                <a:path w="931" h="4512" extrusionOk="0">
                  <a:moveTo>
                    <a:pt x="100" y="1"/>
                  </a:moveTo>
                  <a:lnTo>
                    <a:pt x="60" y="20"/>
                  </a:lnTo>
                  <a:lnTo>
                    <a:pt x="20" y="40"/>
                  </a:lnTo>
                  <a:lnTo>
                    <a:pt x="1" y="80"/>
                  </a:lnTo>
                  <a:lnTo>
                    <a:pt x="1" y="119"/>
                  </a:lnTo>
                  <a:lnTo>
                    <a:pt x="179" y="594"/>
                  </a:lnTo>
                  <a:lnTo>
                    <a:pt x="337" y="1069"/>
                  </a:lnTo>
                  <a:lnTo>
                    <a:pt x="456" y="1564"/>
                  </a:lnTo>
                  <a:lnTo>
                    <a:pt x="535" y="2078"/>
                  </a:lnTo>
                  <a:lnTo>
                    <a:pt x="555" y="2335"/>
                  </a:lnTo>
                  <a:lnTo>
                    <a:pt x="574" y="2632"/>
                  </a:lnTo>
                  <a:lnTo>
                    <a:pt x="594" y="2968"/>
                  </a:lnTo>
                  <a:lnTo>
                    <a:pt x="574" y="3305"/>
                  </a:lnTo>
                  <a:lnTo>
                    <a:pt x="535" y="3621"/>
                  </a:lnTo>
                  <a:lnTo>
                    <a:pt x="495" y="3779"/>
                  </a:lnTo>
                  <a:lnTo>
                    <a:pt x="436" y="3938"/>
                  </a:lnTo>
                  <a:lnTo>
                    <a:pt x="377" y="4076"/>
                  </a:lnTo>
                  <a:lnTo>
                    <a:pt x="317" y="4195"/>
                  </a:lnTo>
                  <a:lnTo>
                    <a:pt x="238" y="4314"/>
                  </a:lnTo>
                  <a:lnTo>
                    <a:pt x="139" y="4412"/>
                  </a:lnTo>
                  <a:lnTo>
                    <a:pt x="119" y="4452"/>
                  </a:lnTo>
                  <a:lnTo>
                    <a:pt x="119" y="4492"/>
                  </a:lnTo>
                  <a:lnTo>
                    <a:pt x="139" y="4511"/>
                  </a:lnTo>
                  <a:lnTo>
                    <a:pt x="278" y="4511"/>
                  </a:lnTo>
                  <a:lnTo>
                    <a:pt x="337" y="4492"/>
                  </a:lnTo>
                  <a:lnTo>
                    <a:pt x="377" y="4472"/>
                  </a:lnTo>
                  <a:lnTo>
                    <a:pt x="456" y="4393"/>
                  </a:lnTo>
                  <a:lnTo>
                    <a:pt x="555" y="4274"/>
                  </a:lnTo>
                  <a:lnTo>
                    <a:pt x="693" y="4056"/>
                  </a:lnTo>
                  <a:lnTo>
                    <a:pt x="792" y="3799"/>
                  </a:lnTo>
                  <a:lnTo>
                    <a:pt x="871" y="3522"/>
                  </a:lnTo>
                  <a:lnTo>
                    <a:pt x="911" y="3245"/>
                  </a:lnTo>
                  <a:lnTo>
                    <a:pt x="931" y="2929"/>
                  </a:lnTo>
                  <a:lnTo>
                    <a:pt x="911" y="2612"/>
                  </a:lnTo>
                  <a:lnTo>
                    <a:pt x="891" y="2296"/>
                  </a:lnTo>
                  <a:lnTo>
                    <a:pt x="851" y="1979"/>
                  </a:lnTo>
                  <a:lnTo>
                    <a:pt x="792" y="1663"/>
                  </a:lnTo>
                  <a:lnTo>
                    <a:pt x="713" y="1346"/>
                  </a:lnTo>
                  <a:lnTo>
                    <a:pt x="634" y="1049"/>
                  </a:lnTo>
                  <a:lnTo>
                    <a:pt x="456" y="495"/>
                  </a:lnTo>
                  <a:lnTo>
                    <a:pt x="278" y="4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5507675" y="1632375"/>
              <a:ext cx="49500" cy="27725"/>
            </a:xfrm>
            <a:custGeom>
              <a:avLst/>
              <a:gdLst/>
              <a:ahLst/>
              <a:cxnLst/>
              <a:rect l="l" t="t" r="r" b="b"/>
              <a:pathLst>
                <a:path w="1980" h="1109" extrusionOk="0">
                  <a:moveTo>
                    <a:pt x="1801" y="1"/>
                  </a:moveTo>
                  <a:lnTo>
                    <a:pt x="1702" y="20"/>
                  </a:lnTo>
                  <a:lnTo>
                    <a:pt x="1583" y="40"/>
                  </a:lnTo>
                  <a:lnTo>
                    <a:pt x="1504" y="99"/>
                  </a:lnTo>
                  <a:lnTo>
                    <a:pt x="1425" y="159"/>
                  </a:lnTo>
                  <a:lnTo>
                    <a:pt x="1326" y="278"/>
                  </a:lnTo>
                  <a:lnTo>
                    <a:pt x="1208" y="396"/>
                  </a:lnTo>
                  <a:lnTo>
                    <a:pt x="1109" y="495"/>
                  </a:lnTo>
                  <a:lnTo>
                    <a:pt x="970" y="594"/>
                  </a:lnTo>
                  <a:lnTo>
                    <a:pt x="851" y="673"/>
                  </a:lnTo>
                  <a:lnTo>
                    <a:pt x="693" y="733"/>
                  </a:lnTo>
                  <a:lnTo>
                    <a:pt x="555" y="772"/>
                  </a:lnTo>
                  <a:lnTo>
                    <a:pt x="396" y="772"/>
                  </a:lnTo>
                  <a:lnTo>
                    <a:pt x="297" y="792"/>
                  </a:lnTo>
                  <a:lnTo>
                    <a:pt x="179" y="812"/>
                  </a:lnTo>
                  <a:lnTo>
                    <a:pt x="100" y="871"/>
                  </a:lnTo>
                  <a:lnTo>
                    <a:pt x="21" y="930"/>
                  </a:lnTo>
                  <a:lnTo>
                    <a:pt x="1" y="970"/>
                  </a:lnTo>
                  <a:lnTo>
                    <a:pt x="1" y="1010"/>
                  </a:lnTo>
                  <a:lnTo>
                    <a:pt x="21" y="1029"/>
                  </a:lnTo>
                  <a:lnTo>
                    <a:pt x="40" y="1069"/>
                  </a:lnTo>
                  <a:lnTo>
                    <a:pt x="100" y="1089"/>
                  </a:lnTo>
                  <a:lnTo>
                    <a:pt x="179" y="1108"/>
                  </a:lnTo>
                  <a:lnTo>
                    <a:pt x="436" y="1089"/>
                  </a:lnTo>
                  <a:lnTo>
                    <a:pt x="693" y="1029"/>
                  </a:lnTo>
                  <a:lnTo>
                    <a:pt x="931" y="950"/>
                  </a:lnTo>
                  <a:lnTo>
                    <a:pt x="1168" y="851"/>
                  </a:lnTo>
                  <a:lnTo>
                    <a:pt x="1386" y="713"/>
                  </a:lnTo>
                  <a:lnTo>
                    <a:pt x="1583" y="554"/>
                  </a:lnTo>
                  <a:lnTo>
                    <a:pt x="1781" y="376"/>
                  </a:lnTo>
                  <a:lnTo>
                    <a:pt x="1959" y="179"/>
                  </a:lnTo>
                  <a:lnTo>
                    <a:pt x="1979" y="139"/>
                  </a:lnTo>
                  <a:lnTo>
                    <a:pt x="1979" y="99"/>
                  </a:lnTo>
                  <a:lnTo>
                    <a:pt x="1959" y="80"/>
                  </a:lnTo>
                  <a:lnTo>
                    <a:pt x="1940" y="40"/>
                  </a:lnTo>
                  <a:lnTo>
                    <a:pt x="1860" y="20"/>
                  </a:lnTo>
                  <a:lnTo>
                    <a:pt x="1801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5494325" y="1606650"/>
              <a:ext cx="60850" cy="19825"/>
            </a:xfrm>
            <a:custGeom>
              <a:avLst/>
              <a:gdLst/>
              <a:ahLst/>
              <a:cxnLst/>
              <a:rect l="l" t="t" r="r" b="b"/>
              <a:pathLst>
                <a:path w="2434" h="793" extrusionOk="0">
                  <a:moveTo>
                    <a:pt x="2098" y="1"/>
                  </a:moveTo>
                  <a:lnTo>
                    <a:pt x="1999" y="60"/>
                  </a:lnTo>
                  <a:lnTo>
                    <a:pt x="1920" y="119"/>
                  </a:lnTo>
                  <a:lnTo>
                    <a:pt x="1742" y="238"/>
                  </a:lnTo>
                  <a:lnTo>
                    <a:pt x="1583" y="337"/>
                  </a:lnTo>
                  <a:lnTo>
                    <a:pt x="1405" y="396"/>
                  </a:lnTo>
                  <a:lnTo>
                    <a:pt x="1227" y="416"/>
                  </a:lnTo>
                  <a:lnTo>
                    <a:pt x="1029" y="416"/>
                  </a:lnTo>
                  <a:lnTo>
                    <a:pt x="851" y="396"/>
                  </a:lnTo>
                  <a:lnTo>
                    <a:pt x="653" y="357"/>
                  </a:lnTo>
                  <a:lnTo>
                    <a:pt x="456" y="298"/>
                  </a:lnTo>
                  <a:lnTo>
                    <a:pt x="357" y="298"/>
                  </a:lnTo>
                  <a:lnTo>
                    <a:pt x="258" y="317"/>
                  </a:lnTo>
                  <a:lnTo>
                    <a:pt x="159" y="357"/>
                  </a:lnTo>
                  <a:lnTo>
                    <a:pt x="80" y="416"/>
                  </a:lnTo>
                  <a:lnTo>
                    <a:pt x="20" y="476"/>
                  </a:lnTo>
                  <a:lnTo>
                    <a:pt x="1" y="535"/>
                  </a:lnTo>
                  <a:lnTo>
                    <a:pt x="1" y="575"/>
                  </a:lnTo>
                  <a:lnTo>
                    <a:pt x="20" y="594"/>
                  </a:lnTo>
                  <a:lnTo>
                    <a:pt x="119" y="634"/>
                  </a:lnTo>
                  <a:lnTo>
                    <a:pt x="416" y="713"/>
                  </a:lnTo>
                  <a:lnTo>
                    <a:pt x="733" y="772"/>
                  </a:lnTo>
                  <a:lnTo>
                    <a:pt x="1029" y="792"/>
                  </a:lnTo>
                  <a:lnTo>
                    <a:pt x="1306" y="753"/>
                  </a:lnTo>
                  <a:lnTo>
                    <a:pt x="1583" y="693"/>
                  </a:lnTo>
                  <a:lnTo>
                    <a:pt x="1860" y="594"/>
                  </a:lnTo>
                  <a:lnTo>
                    <a:pt x="2117" y="436"/>
                  </a:lnTo>
                  <a:lnTo>
                    <a:pt x="2375" y="238"/>
                  </a:lnTo>
                  <a:lnTo>
                    <a:pt x="2434" y="179"/>
                  </a:lnTo>
                  <a:lnTo>
                    <a:pt x="2434" y="100"/>
                  </a:lnTo>
                  <a:lnTo>
                    <a:pt x="2394" y="40"/>
                  </a:lnTo>
                  <a:lnTo>
                    <a:pt x="2315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5499775" y="1581925"/>
              <a:ext cx="50950" cy="19325"/>
            </a:xfrm>
            <a:custGeom>
              <a:avLst/>
              <a:gdLst/>
              <a:ahLst/>
              <a:cxnLst/>
              <a:rect l="l" t="t" r="r" b="b"/>
              <a:pathLst>
                <a:path w="2038" h="773" extrusionOk="0">
                  <a:moveTo>
                    <a:pt x="1761" y="1"/>
                  </a:moveTo>
                  <a:lnTo>
                    <a:pt x="1662" y="20"/>
                  </a:lnTo>
                  <a:lnTo>
                    <a:pt x="1583" y="60"/>
                  </a:lnTo>
                  <a:lnTo>
                    <a:pt x="1326" y="238"/>
                  </a:lnTo>
                  <a:lnTo>
                    <a:pt x="1187" y="297"/>
                  </a:lnTo>
                  <a:lnTo>
                    <a:pt x="1049" y="357"/>
                  </a:lnTo>
                  <a:lnTo>
                    <a:pt x="910" y="376"/>
                  </a:lnTo>
                  <a:lnTo>
                    <a:pt x="831" y="376"/>
                  </a:lnTo>
                  <a:lnTo>
                    <a:pt x="772" y="357"/>
                  </a:lnTo>
                  <a:lnTo>
                    <a:pt x="712" y="317"/>
                  </a:lnTo>
                  <a:lnTo>
                    <a:pt x="653" y="278"/>
                  </a:lnTo>
                  <a:lnTo>
                    <a:pt x="594" y="218"/>
                  </a:lnTo>
                  <a:lnTo>
                    <a:pt x="534" y="159"/>
                  </a:lnTo>
                  <a:lnTo>
                    <a:pt x="515" y="119"/>
                  </a:lnTo>
                  <a:lnTo>
                    <a:pt x="475" y="100"/>
                  </a:lnTo>
                  <a:lnTo>
                    <a:pt x="396" y="80"/>
                  </a:lnTo>
                  <a:lnTo>
                    <a:pt x="297" y="80"/>
                  </a:lnTo>
                  <a:lnTo>
                    <a:pt x="178" y="100"/>
                  </a:lnTo>
                  <a:lnTo>
                    <a:pt x="99" y="159"/>
                  </a:lnTo>
                  <a:lnTo>
                    <a:pt x="40" y="218"/>
                  </a:lnTo>
                  <a:lnTo>
                    <a:pt x="0" y="297"/>
                  </a:lnTo>
                  <a:lnTo>
                    <a:pt x="0" y="337"/>
                  </a:lnTo>
                  <a:lnTo>
                    <a:pt x="20" y="376"/>
                  </a:lnTo>
                  <a:lnTo>
                    <a:pt x="99" y="515"/>
                  </a:lnTo>
                  <a:lnTo>
                    <a:pt x="198" y="594"/>
                  </a:lnTo>
                  <a:lnTo>
                    <a:pt x="317" y="673"/>
                  </a:lnTo>
                  <a:lnTo>
                    <a:pt x="435" y="733"/>
                  </a:lnTo>
                  <a:lnTo>
                    <a:pt x="554" y="752"/>
                  </a:lnTo>
                  <a:lnTo>
                    <a:pt x="673" y="772"/>
                  </a:lnTo>
                  <a:lnTo>
                    <a:pt x="811" y="752"/>
                  </a:lnTo>
                  <a:lnTo>
                    <a:pt x="950" y="733"/>
                  </a:lnTo>
                  <a:lnTo>
                    <a:pt x="1227" y="653"/>
                  </a:lnTo>
                  <a:lnTo>
                    <a:pt x="1484" y="555"/>
                  </a:lnTo>
                  <a:lnTo>
                    <a:pt x="1741" y="416"/>
                  </a:lnTo>
                  <a:lnTo>
                    <a:pt x="1939" y="278"/>
                  </a:lnTo>
                  <a:lnTo>
                    <a:pt x="2018" y="198"/>
                  </a:lnTo>
                  <a:lnTo>
                    <a:pt x="2038" y="159"/>
                  </a:lnTo>
                  <a:lnTo>
                    <a:pt x="2038" y="139"/>
                  </a:lnTo>
                  <a:lnTo>
                    <a:pt x="2018" y="80"/>
                  </a:lnTo>
                  <a:lnTo>
                    <a:pt x="1959" y="40"/>
                  </a:lnTo>
                  <a:lnTo>
                    <a:pt x="1860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5570000" y="1607650"/>
              <a:ext cx="296275" cy="268100"/>
            </a:xfrm>
            <a:custGeom>
              <a:avLst/>
              <a:gdLst/>
              <a:ahLst/>
              <a:cxnLst/>
              <a:rect l="l" t="t" r="r" b="b"/>
              <a:pathLst>
                <a:path w="11851" h="10724" extrusionOk="0">
                  <a:moveTo>
                    <a:pt x="11218" y="0"/>
                  </a:moveTo>
                  <a:lnTo>
                    <a:pt x="5223" y="7340"/>
                  </a:lnTo>
                  <a:lnTo>
                    <a:pt x="5026" y="6450"/>
                  </a:lnTo>
                  <a:lnTo>
                    <a:pt x="4828" y="5540"/>
                  </a:lnTo>
                  <a:lnTo>
                    <a:pt x="4590" y="4491"/>
                  </a:lnTo>
                  <a:lnTo>
                    <a:pt x="4294" y="3443"/>
                  </a:lnTo>
                  <a:lnTo>
                    <a:pt x="4155" y="2948"/>
                  </a:lnTo>
                  <a:lnTo>
                    <a:pt x="3997" y="2513"/>
                  </a:lnTo>
                  <a:lnTo>
                    <a:pt x="3839" y="2137"/>
                  </a:lnTo>
                  <a:lnTo>
                    <a:pt x="3680" y="1840"/>
                  </a:lnTo>
                  <a:lnTo>
                    <a:pt x="3601" y="1741"/>
                  </a:lnTo>
                  <a:lnTo>
                    <a:pt x="3542" y="1642"/>
                  </a:lnTo>
                  <a:lnTo>
                    <a:pt x="3463" y="1603"/>
                  </a:lnTo>
                  <a:lnTo>
                    <a:pt x="3384" y="1563"/>
                  </a:lnTo>
                  <a:lnTo>
                    <a:pt x="3225" y="1563"/>
                  </a:lnTo>
                  <a:lnTo>
                    <a:pt x="3027" y="1603"/>
                  </a:lnTo>
                  <a:lnTo>
                    <a:pt x="2790" y="1682"/>
                  </a:lnTo>
                  <a:lnTo>
                    <a:pt x="2533" y="1781"/>
                  </a:lnTo>
                  <a:lnTo>
                    <a:pt x="2256" y="1900"/>
                  </a:lnTo>
                  <a:lnTo>
                    <a:pt x="1959" y="2038"/>
                  </a:lnTo>
                  <a:lnTo>
                    <a:pt x="1682" y="2216"/>
                  </a:lnTo>
                  <a:lnTo>
                    <a:pt x="1385" y="2394"/>
                  </a:lnTo>
                  <a:lnTo>
                    <a:pt x="1108" y="2592"/>
                  </a:lnTo>
                  <a:lnTo>
                    <a:pt x="831" y="2810"/>
                  </a:lnTo>
                  <a:lnTo>
                    <a:pt x="594" y="3027"/>
                  </a:lnTo>
                  <a:lnTo>
                    <a:pt x="396" y="3245"/>
                  </a:lnTo>
                  <a:lnTo>
                    <a:pt x="218" y="3463"/>
                  </a:lnTo>
                  <a:lnTo>
                    <a:pt x="80" y="3680"/>
                  </a:lnTo>
                  <a:lnTo>
                    <a:pt x="40" y="3799"/>
                  </a:lnTo>
                  <a:lnTo>
                    <a:pt x="20" y="3898"/>
                  </a:lnTo>
                  <a:lnTo>
                    <a:pt x="0" y="4016"/>
                  </a:lnTo>
                  <a:lnTo>
                    <a:pt x="0" y="4115"/>
                  </a:lnTo>
                  <a:lnTo>
                    <a:pt x="40" y="4373"/>
                  </a:lnTo>
                  <a:lnTo>
                    <a:pt x="119" y="4729"/>
                  </a:lnTo>
                  <a:lnTo>
                    <a:pt x="238" y="5164"/>
                  </a:lnTo>
                  <a:lnTo>
                    <a:pt x="396" y="5659"/>
                  </a:lnTo>
                  <a:lnTo>
                    <a:pt x="614" y="6193"/>
                  </a:lnTo>
                  <a:lnTo>
                    <a:pt x="851" y="6766"/>
                  </a:lnTo>
                  <a:lnTo>
                    <a:pt x="1128" y="7360"/>
                  </a:lnTo>
                  <a:lnTo>
                    <a:pt x="1445" y="7934"/>
                  </a:lnTo>
                  <a:lnTo>
                    <a:pt x="1781" y="8507"/>
                  </a:lnTo>
                  <a:lnTo>
                    <a:pt x="2137" y="9042"/>
                  </a:lnTo>
                  <a:lnTo>
                    <a:pt x="2335" y="9299"/>
                  </a:lnTo>
                  <a:lnTo>
                    <a:pt x="2533" y="9536"/>
                  </a:lnTo>
                  <a:lnTo>
                    <a:pt x="2750" y="9774"/>
                  </a:lnTo>
                  <a:lnTo>
                    <a:pt x="2948" y="9971"/>
                  </a:lnTo>
                  <a:lnTo>
                    <a:pt x="3166" y="10149"/>
                  </a:lnTo>
                  <a:lnTo>
                    <a:pt x="3384" y="10308"/>
                  </a:lnTo>
                  <a:lnTo>
                    <a:pt x="3621" y="10446"/>
                  </a:lnTo>
                  <a:lnTo>
                    <a:pt x="3858" y="10565"/>
                  </a:lnTo>
                  <a:lnTo>
                    <a:pt x="4096" y="10644"/>
                  </a:lnTo>
                  <a:lnTo>
                    <a:pt x="4333" y="10703"/>
                  </a:lnTo>
                  <a:lnTo>
                    <a:pt x="4571" y="10723"/>
                  </a:lnTo>
                  <a:lnTo>
                    <a:pt x="4828" y="10703"/>
                  </a:lnTo>
                  <a:lnTo>
                    <a:pt x="4946" y="10684"/>
                  </a:lnTo>
                  <a:lnTo>
                    <a:pt x="5085" y="10664"/>
                  </a:lnTo>
                  <a:lnTo>
                    <a:pt x="5342" y="10545"/>
                  </a:lnTo>
                  <a:lnTo>
                    <a:pt x="5619" y="10407"/>
                  </a:lnTo>
                  <a:lnTo>
                    <a:pt x="5896" y="10209"/>
                  </a:lnTo>
                  <a:lnTo>
                    <a:pt x="6173" y="9971"/>
                  </a:lnTo>
                  <a:lnTo>
                    <a:pt x="6470" y="9714"/>
                  </a:lnTo>
                  <a:lnTo>
                    <a:pt x="6747" y="9417"/>
                  </a:lnTo>
                  <a:lnTo>
                    <a:pt x="7044" y="9081"/>
                  </a:lnTo>
                  <a:lnTo>
                    <a:pt x="7340" y="8725"/>
                  </a:lnTo>
                  <a:lnTo>
                    <a:pt x="7637" y="8349"/>
                  </a:lnTo>
                  <a:lnTo>
                    <a:pt x="8211" y="7538"/>
                  </a:lnTo>
                  <a:lnTo>
                    <a:pt x="8784" y="6667"/>
                  </a:lnTo>
                  <a:lnTo>
                    <a:pt x="9338" y="5797"/>
                  </a:lnTo>
                  <a:lnTo>
                    <a:pt x="9853" y="4907"/>
                  </a:lnTo>
                  <a:lnTo>
                    <a:pt x="10328" y="4056"/>
                  </a:lnTo>
                  <a:lnTo>
                    <a:pt x="10763" y="3265"/>
                  </a:lnTo>
                  <a:lnTo>
                    <a:pt x="11139" y="2572"/>
                  </a:lnTo>
                  <a:lnTo>
                    <a:pt x="11653" y="1504"/>
                  </a:lnTo>
                  <a:lnTo>
                    <a:pt x="11851" y="1108"/>
                  </a:lnTo>
                  <a:lnTo>
                    <a:pt x="11218" y="0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9"/>
            <p:cNvSpPr/>
            <p:nvPr/>
          </p:nvSpPr>
          <p:spPr>
            <a:xfrm>
              <a:off x="5570000" y="1611100"/>
              <a:ext cx="92525" cy="87075"/>
            </a:xfrm>
            <a:custGeom>
              <a:avLst/>
              <a:gdLst/>
              <a:ahLst/>
              <a:cxnLst/>
              <a:rect l="l" t="t" r="r" b="b"/>
              <a:pathLst>
                <a:path w="3701" h="3483" extrusionOk="0">
                  <a:moveTo>
                    <a:pt x="2632" y="1"/>
                  </a:moveTo>
                  <a:lnTo>
                    <a:pt x="0" y="2276"/>
                  </a:lnTo>
                  <a:lnTo>
                    <a:pt x="950" y="3483"/>
                  </a:lnTo>
                  <a:lnTo>
                    <a:pt x="3700" y="3483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9"/>
            <p:cNvSpPr/>
            <p:nvPr/>
          </p:nvSpPr>
          <p:spPr>
            <a:xfrm>
              <a:off x="5653100" y="849425"/>
              <a:ext cx="476300" cy="743400"/>
            </a:xfrm>
            <a:custGeom>
              <a:avLst/>
              <a:gdLst/>
              <a:ahLst/>
              <a:cxnLst/>
              <a:rect l="l" t="t" r="r" b="b"/>
              <a:pathLst>
                <a:path w="19052" h="29736" extrusionOk="0">
                  <a:moveTo>
                    <a:pt x="11237" y="1"/>
                  </a:moveTo>
                  <a:lnTo>
                    <a:pt x="10209" y="21"/>
                  </a:lnTo>
                  <a:lnTo>
                    <a:pt x="9200" y="60"/>
                  </a:lnTo>
                  <a:lnTo>
                    <a:pt x="8210" y="139"/>
                  </a:lnTo>
                  <a:lnTo>
                    <a:pt x="7261" y="258"/>
                  </a:lnTo>
                  <a:lnTo>
                    <a:pt x="6311" y="377"/>
                  </a:lnTo>
                  <a:lnTo>
                    <a:pt x="5401" y="535"/>
                  </a:lnTo>
                  <a:lnTo>
                    <a:pt x="4511" y="713"/>
                  </a:lnTo>
                  <a:lnTo>
                    <a:pt x="3621" y="911"/>
                  </a:lnTo>
                  <a:lnTo>
                    <a:pt x="2790" y="1128"/>
                  </a:lnTo>
                  <a:lnTo>
                    <a:pt x="0" y="4591"/>
                  </a:lnTo>
                  <a:lnTo>
                    <a:pt x="8606" y="26511"/>
                  </a:lnTo>
                  <a:lnTo>
                    <a:pt x="9872" y="26511"/>
                  </a:lnTo>
                  <a:lnTo>
                    <a:pt x="10505" y="28944"/>
                  </a:lnTo>
                  <a:lnTo>
                    <a:pt x="16243" y="29736"/>
                  </a:lnTo>
                  <a:lnTo>
                    <a:pt x="16520" y="29419"/>
                  </a:lnTo>
                  <a:lnTo>
                    <a:pt x="16737" y="29123"/>
                  </a:lnTo>
                  <a:lnTo>
                    <a:pt x="16876" y="28865"/>
                  </a:lnTo>
                  <a:lnTo>
                    <a:pt x="16955" y="28628"/>
                  </a:lnTo>
                  <a:lnTo>
                    <a:pt x="16975" y="28430"/>
                  </a:lnTo>
                  <a:lnTo>
                    <a:pt x="16955" y="28252"/>
                  </a:lnTo>
                  <a:lnTo>
                    <a:pt x="16895" y="28094"/>
                  </a:lnTo>
                  <a:lnTo>
                    <a:pt x="16816" y="27975"/>
                  </a:lnTo>
                  <a:lnTo>
                    <a:pt x="16717" y="27856"/>
                  </a:lnTo>
                  <a:lnTo>
                    <a:pt x="16599" y="27757"/>
                  </a:lnTo>
                  <a:lnTo>
                    <a:pt x="16480" y="27698"/>
                  </a:lnTo>
                  <a:lnTo>
                    <a:pt x="16361" y="27639"/>
                  </a:lnTo>
                  <a:lnTo>
                    <a:pt x="16183" y="27579"/>
                  </a:lnTo>
                  <a:lnTo>
                    <a:pt x="16104" y="27560"/>
                  </a:lnTo>
                  <a:lnTo>
                    <a:pt x="16599" y="27382"/>
                  </a:lnTo>
                  <a:lnTo>
                    <a:pt x="17113" y="27204"/>
                  </a:lnTo>
                  <a:lnTo>
                    <a:pt x="17667" y="26946"/>
                  </a:lnTo>
                  <a:lnTo>
                    <a:pt x="17924" y="26808"/>
                  </a:lnTo>
                  <a:lnTo>
                    <a:pt x="18181" y="26669"/>
                  </a:lnTo>
                  <a:lnTo>
                    <a:pt x="18399" y="26511"/>
                  </a:lnTo>
                  <a:lnTo>
                    <a:pt x="18577" y="26353"/>
                  </a:lnTo>
                  <a:lnTo>
                    <a:pt x="18656" y="26274"/>
                  </a:lnTo>
                  <a:lnTo>
                    <a:pt x="18696" y="26175"/>
                  </a:lnTo>
                  <a:lnTo>
                    <a:pt x="18735" y="26096"/>
                  </a:lnTo>
                  <a:lnTo>
                    <a:pt x="18775" y="26016"/>
                  </a:lnTo>
                  <a:lnTo>
                    <a:pt x="18775" y="25918"/>
                  </a:lnTo>
                  <a:lnTo>
                    <a:pt x="18755" y="25838"/>
                  </a:lnTo>
                  <a:lnTo>
                    <a:pt x="18735" y="25759"/>
                  </a:lnTo>
                  <a:lnTo>
                    <a:pt x="18676" y="25660"/>
                  </a:lnTo>
                  <a:lnTo>
                    <a:pt x="18597" y="25581"/>
                  </a:lnTo>
                  <a:lnTo>
                    <a:pt x="18498" y="25522"/>
                  </a:lnTo>
                  <a:lnTo>
                    <a:pt x="18399" y="25463"/>
                  </a:lnTo>
                  <a:lnTo>
                    <a:pt x="18280" y="25403"/>
                  </a:lnTo>
                  <a:lnTo>
                    <a:pt x="18023" y="25324"/>
                  </a:lnTo>
                  <a:lnTo>
                    <a:pt x="17726" y="25265"/>
                  </a:lnTo>
                  <a:lnTo>
                    <a:pt x="17390" y="25245"/>
                  </a:lnTo>
                  <a:lnTo>
                    <a:pt x="17054" y="25245"/>
                  </a:lnTo>
                  <a:lnTo>
                    <a:pt x="16678" y="25265"/>
                  </a:lnTo>
                  <a:lnTo>
                    <a:pt x="16322" y="25284"/>
                  </a:lnTo>
                  <a:lnTo>
                    <a:pt x="15629" y="25383"/>
                  </a:lnTo>
                  <a:lnTo>
                    <a:pt x="15036" y="25482"/>
                  </a:lnTo>
                  <a:lnTo>
                    <a:pt x="14403" y="25621"/>
                  </a:lnTo>
                  <a:lnTo>
                    <a:pt x="14403" y="25621"/>
                  </a:lnTo>
                  <a:lnTo>
                    <a:pt x="14680" y="25383"/>
                  </a:lnTo>
                  <a:lnTo>
                    <a:pt x="14937" y="25166"/>
                  </a:lnTo>
                  <a:lnTo>
                    <a:pt x="15194" y="24909"/>
                  </a:lnTo>
                  <a:lnTo>
                    <a:pt x="15431" y="24632"/>
                  </a:lnTo>
                  <a:lnTo>
                    <a:pt x="15530" y="24493"/>
                  </a:lnTo>
                  <a:lnTo>
                    <a:pt x="15610" y="24374"/>
                  </a:lnTo>
                  <a:lnTo>
                    <a:pt x="15669" y="24256"/>
                  </a:lnTo>
                  <a:lnTo>
                    <a:pt x="15708" y="24137"/>
                  </a:lnTo>
                  <a:lnTo>
                    <a:pt x="15708" y="24038"/>
                  </a:lnTo>
                  <a:lnTo>
                    <a:pt x="15669" y="23959"/>
                  </a:lnTo>
                  <a:lnTo>
                    <a:pt x="15590" y="23900"/>
                  </a:lnTo>
                  <a:lnTo>
                    <a:pt x="15471" y="23880"/>
                  </a:lnTo>
                  <a:lnTo>
                    <a:pt x="15352" y="23880"/>
                  </a:lnTo>
                  <a:lnTo>
                    <a:pt x="15214" y="23900"/>
                  </a:lnTo>
                  <a:lnTo>
                    <a:pt x="15056" y="23959"/>
                  </a:lnTo>
                  <a:lnTo>
                    <a:pt x="14878" y="24018"/>
                  </a:lnTo>
                  <a:lnTo>
                    <a:pt x="14541" y="24157"/>
                  </a:lnTo>
                  <a:lnTo>
                    <a:pt x="14205" y="24335"/>
                  </a:lnTo>
                  <a:lnTo>
                    <a:pt x="13928" y="24493"/>
                  </a:lnTo>
                  <a:lnTo>
                    <a:pt x="13671" y="24651"/>
                  </a:lnTo>
                  <a:lnTo>
                    <a:pt x="15748" y="15432"/>
                  </a:lnTo>
                  <a:lnTo>
                    <a:pt x="14205" y="12583"/>
                  </a:lnTo>
                  <a:lnTo>
                    <a:pt x="16658" y="11357"/>
                  </a:lnTo>
                  <a:lnTo>
                    <a:pt x="19052" y="673"/>
                  </a:lnTo>
                  <a:lnTo>
                    <a:pt x="17865" y="476"/>
                  </a:lnTo>
                  <a:lnTo>
                    <a:pt x="16717" y="317"/>
                  </a:lnTo>
                  <a:lnTo>
                    <a:pt x="15570" y="199"/>
                  </a:lnTo>
                  <a:lnTo>
                    <a:pt x="14442" y="100"/>
                  </a:lnTo>
                  <a:lnTo>
                    <a:pt x="13354" y="40"/>
                  </a:lnTo>
                  <a:lnTo>
                    <a:pt x="1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9"/>
            <p:cNvSpPr/>
            <p:nvPr/>
          </p:nvSpPr>
          <p:spPr>
            <a:xfrm>
              <a:off x="5740150" y="889000"/>
              <a:ext cx="214175" cy="239400"/>
            </a:xfrm>
            <a:custGeom>
              <a:avLst/>
              <a:gdLst/>
              <a:ahLst/>
              <a:cxnLst/>
              <a:rect l="l" t="t" r="r" b="b"/>
              <a:pathLst>
                <a:path w="8567" h="9576" extrusionOk="0">
                  <a:moveTo>
                    <a:pt x="0" y="0"/>
                  </a:moveTo>
                  <a:lnTo>
                    <a:pt x="0" y="258"/>
                  </a:lnTo>
                  <a:lnTo>
                    <a:pt x="0" y="535"/>
                  </a:lnTo>
                  <a:lnTo>
                    <a:pt x="40" y="911"/>
                  </a:lnTo>
                  <a:lnTo>
                    <a:pt x="119" y="1385"/>
                  </a:lnTo>
                  <a:lnTo>
                    <a:pt x="178" y="1643"/>
                  </a:lnTo>
                  <a:lnTo>
                    <a:pt x="257" y="1920"/>
                  </a:lnTo>
                  <a:lnTo>
                    <a:pt x="356" y="2216"/>
                  </a:lnTo>
                  <a:lnTo>
                    <a:pt x="475" y="2533"/>
                  </a:lnTo>
                  <a:lnTo>
                    <a:pt x="613" y="2869"/>
                  </a:lnTo>
                  <a:lnTo>
                    <a:pt x="791" y="3205"/>
                  </a:lnTo>
                  <a:lnTo>
                    <a:pt x="989" y="3562"/>
                  </a:lnTo>
                  <a:lnTo>
                    <a:pt x="1207" y="3918"/>
                  </a:lnTo>
                  <a:lnTo>
                    <a:pt x="1464" y="4294"/>
                  </a:lnTo>
                  <a:lnTo>
                    <a:pt x="1761" y="4669"/>
                  </a:lnTo>
                  <a:lnTo>
                    <a:pt x="2077" y="5065"/>
                  </a:lnTo>
                  <a:lnTo>
                    <a:pt x="2433" y="5461"/>
                  </a:lnTo>
                  <a:lnTo>
                    <a:pt x="2829" y="5876"/>
                  </a:lnTo>
                  <a:lnTo>
                    <a:pt x="3284" y="6272"/>
                  </a:lnTo>
                  <a:lnTo>
                    <a:pt x="3759" y="6687"/>
                  </a:lnTo>
                  <a:lnTo>
                    <a:pt x="4293" y="7103"/>
                  </a:lnTo>
                  <a:lnTo>
                    <a:pt x="4867" y="7518"/>
                  </a:lnTo>
                  <a:lnTo>
                    <a:pt x="5480" y="7934"/>
                  </a:lnTo>
                  <a:lnTo>
                    <a:pt x="6153" y="8349"/>
                  </a:lnTo>
                  <a:lnTo>
                    <a:pt x="6885" y="8765"/>
                  </a:lnTo>
                  <a:lnTo>
                    <a:pt x="7656" y="9160"/>
                  </a:lnTo>
                  <a:lnTo>
                    <a:pt x="8507" y="9576"/>
                  </a:lnTo>
                  <a:lnTo>
                    <a:pt x="8566" y="9418"/>
                  </a:lnTo>
                  <a:lnTo>
                    <a:pt x="7755" y="9022"/>
                  </a:lnTo>
                  <a:lnTo>
                    <a:pt x="6984" y="8606"/>
                  </a:lnTo>
                  <a:lnTo>
                    <a:pt x="6272" y="8211"/>
                  </a:lnTo>
                  <a:lnTo>
                    <a:pt x="5599" y="7795"/>
                  </a:lnTo>
                  <a:lnTo>
                    <a:pt x="4986" y="7380"/>
                  </a:lnTo>
                  <a:lnTo>
                    <a:pt x="4412" y="6984"/>
                  </a:lnTo>
                  <a:lnTo>
                    <a:pt x="3897" y="6569"/>
                  </a:lnTo>
                  <a:lnTo>
                    <a:pt x="3423" y="6173"/>
                  </a:lnTo>
                  <a:lnTo>
                    <a:pt x="2987" y="5777"/>
                  </a:lnTo>
                  <a:lnTo>
                    <a:pt x="2592" y="5382"/>
                  </a:lnTo>
                  <a:lnTo>
                    <a:pt x="2236" y="4986"/>
                  </a:lnTo>
                  <a:lnTo>
                    <a:pt x="1919" y="4610"/>
                  </a:lnTo>
                  <a:lnTo>
                    <a:pt x="1642" y="4234"/>
                  </a:lnTo>
                  <a:lnTo>
                    <a:pt x="1385" y="3858"/>
                  </a:lnTo>
                  <a:lnTo>
                    <a:pt x="1148" y="3502"/>
                  </a:lnTo>
                  <a:lnTo>
                    <a:pt x="970" y="3166"/>
                  </a:lnTo>
                  <a:lnTo>
                    <a:pt x="791" y="2830"/>
                  </a:lnTo>
                  <a:lnTo>
                    <a:pt x="653" y="2513"/>
                  </a:lnTo>
                  <a:lnTo>
                    <a:pt x="534" y="2196"/>
                  </a:lnTo>
                  <a:lnTo>
                    <a:pt x="435" y="1900"/>
                  </a:lnTo>
                  <a:lnTo>
                    <a:pt x="356" y="1643"/>
                  </a:lnTo>
                  <a:lnTo>
                    <a:pt x="297" y="1385"/>
                  </a:lnTo>
                  <a:lnTo>
                    <a:pt x="218" y="930"/>
                  </a:lnTo>
                  <a:lnTo>
                    <a:pt x="178" y="554"/>
                  </a:lnTo>
                  <a:lnTo>
                    <a:pt x="158" y="277"/>
                  </a:lnTo>
                  <a:lnTo>
                    <a:pt x="178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9"/>
            <p:cNvSpPr/>
            <p:nvPr/>
          </p:nvSpPr>
          <p:spPr>
            <a:xfrm>
              <a:off x="5761900" y="918175"/>
              <a:ext cx="311125" cy="139000"/>
            </a:xfrm>
            <a:custGeom>
              <a:avLst/>
              <a:gdLst/>
              <a:ahLst/>
              <a:cxnLst/>
              <a:rect l="l" t="t" r="r" b="b"/>
              <a:pathLst>
                <a:path w="12445" h="5560" extrusionOk="0">
                  <a:moveTo>
                    <a:pt x="218" y="1"/>
                  </a:moveTo>
                  <a:lnTo>
                    <a:pt x="1" y="119"/>
                  </a:lnTo>
                  <a:lnTo>
                    <a:pt x="159" y="357"/>
                  </a:lnTo>
                  <a:lnTo>
                    <a:pt x="357" y="634"/>
                  </a:lnTo>
                  <a:lnTo>
                    <a:pt x="614" y="990"/>
                  </a:lnTo>
                  <a:lnTo>
                    <a:pt x="950" y="1405"/>
                  </a:lnTo>
                  <a:lnTo>
                    <a:pt x="1366" y="1860"/>
                  </a:lnTo>
                  <a:lnTo>
                    <a:pt x="1880" y="2355"/>
                  </a:lnTo>
                  <a:lnTo>
                    <a:pt x="2157" y="2612"/>
                  </a:lnTo>
                  <a:lnTo>
                    <a:pt x="2474" y="2869"/>
                  </a:lnTo>
                  <a:lnTo>
                    <a:pt x="2810" y="3107"/>
                  </a:lnTo>
                  <a:lnTo>
                    <a:pt x="3166" y="3364"/>
                  </a:lnTo>
                  <a:lnTo>
                    <a:pt x="3542" y="3621"/>
                  </a:lnTo>
                  <a:lnTo>
                    <a:pt x="3938" y="3859"/>
                  </a:lnTo>
                  <a:lnTo>
                    <a:pt x="4353" y="4096"/>
                  </a:lnTo>
                  <a:lnTo>
                    <a:pt x="4808" y="4314"/>
                  </a:lnTo>
                  <a:lnTo>
                    <a:pt x="5283" y="4531"/>
                  </a:lnTo>
                  <a:lnTo>
                    <a:pt x="5777" y="4729"/>
                  </a:lnTo>
                  <a:lnTo>
                    <a:pt x="6292" y="4907"/>
                  </a:lnTo>
                  <a:lnTo>
                    <a:pt x="6846" y="5065"/>
                  </a:lnTo>
                  <a:lnTo>
                    <a:pt x="7419" y="5204"/>
                  </a:lnTo>
                  <a:lnTo>
                    <a:pt x="8013" y="5323"/>
                  </a:lnTo>
                  <a:lnTo>
                    <a:pt x="8646" y="5421"/>
                  </a:lnTo>
                  <a:lnTo>
                    <a:pt x="9299" y="5501"/>
                  </a:lnTo>
                  <a:lnTo>
                    <a:pt x="9972" y="5540"/>
                  </a:lnTo>
                  <a:lnTo>
                    <a:pt x="10684" y="5560"/>
                  </a:lnTo>
                  <a:lnTo>
                    <a:pt x="11554" y="5540"/>
                  </a:lnTo>
                  <a:lnTo>
                    <a:pt x="12445" y="5481"/>
                  </a:lnTo>
                  <a:lnTo>
                    <a:pt x="12425" y="5243"/>
                  </a:lnTo>
                  <a:lnTo>
                    <a:pt x="11614" y="5303"/>
                  </a:lnTo>
                  <a:lnTo>
                    <a:pt x="10842" y="5323"/>
                  </a:lnTo>
                  <a:lnTo>
                    <a:pt x="10090" y="5323"/>
                  </a:lnTo>
                  <a:lnTo>
                    <a:pt x="9358" y="5283"/>
                  </a:lnTo>
                  <a:lnTo>
                    <a:pt x="8686" y="5204"/>
                  </a:lnTo>
                  <a:lnTo>
                    <a:pt x="8013" y="5085"/>
                  </a:lnTo>
                  <a:lnTo>
                    <a:pt x="7400" y="4966"/>
                  </a:lnTo>
                  <a:lnTo>
                    <a:pt x="6786" y="4808"/>
                  </a:lnTo>
                  <a:lnTo>
                    <a:pt x="6232" y="4630"/>
                  </a:lnTo>
                  <a:lnTo>
                    <a:pt x="5679" y="4432"/>
                  </a:lnTo>
                  <a:lnTo>
                    <a:pt x="5164" y="4215"/>
                  </a:lnTo>
                  <a:lnTo>
                    <a:pt x="4689" y="3997"/>
                  </a:lnTo>
                  <a:lnTo>
                    <a:pt x="4234" y="3760"/>
                  </a:lnTo>
                  <a:lnTo>
                    <a:pt x="3799" y="3502"/>
                  </a:lnTo>
                  <a:lnTo>
                    <a:pt x="3403" y="3245"/>
                  </a:lnTo>
                  <a:lnTo>
                    <a:pt x="3027" y="2988"/>
                  </a:lnTo>
                  <a:lnTo>
                    <a:pt x="2671" y="2711"/>
                  </a:lnTo>
                  <a:lnTo>
                    <a:pt x="2335" y="2454"/>
                  </a:lnTo>
                  <a:lnTo>
                    <a:pt x="2038" y="2177"/>
                  </a:lnTo>
                  <a:lnTo>
                    <a:pt x="1761" y="1920"/>
                  </a:lnTo>
                  <a:lnTo>
                    <a:pt x="1287" y="1425"/>
                  </a:lnTo>
                  <a:lnTo>
                    <a:pt x="891" y="970"/>
                  </a:lnTo>
                  <a:lnTo>
                    <a:pt x="594" y="594"/>
                  </a:lnTo>
                  <a:lnTo>
                    <a:pt x="396" y="27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9"/>
            <p:cNvSpPr/>
            <p:nvPr/>
          </p:nvSpPr>
          <p:spPr>
            <a:xfrm>
              <a:off x="5794550" y="871700"/>
              <a:ext cx="226050" cy="166200"/>
            </a:xfrm>
            <a:custGeom>
              <a:avLst/>
              <a:gdLst/>
              <a:ahLst/>
              <a:cxnLst/>
              <a:rect l="l" t="t" r="r" b="b"/>
              <a:pathLst>
                <a:path w="9042" h="6648" extrusionOk="0">
                  <a:moveTo>
                    <a:pt x="0" y="0"/>
                  </a:moveTo>
                  <a:lnTo>
                    <a:pt x="0" y="79"/>
                  </a:lnTo>
                  <a:lnTo>
                    <a:pt x="0" y="237"/>
                  </a:lnTo>
                  <a:lnTo>
                    <a:pt x="40" y="495"/>
                  </a:lnTo>
                  <a:lnTo>
                    <a:pt x="99" y="791"/>
                  </a:lnTo>
                  <a:lnTo>
                    <a:pt x="218" y="1167"/>
                  </a:lnTo>
                  <a:lnTo>
                    <a:pt x="297" y="1365"/>
                  </a:lnTo>
                  <a:lnTo>
                    <a:pt x="396" y="1583"/>
                  </a:lnTo>
                  <a:lnTo>
                    <a:pt x="515" y="1820"/>
                  </a:lnTo>
                  <a:lnTo>
                    <a:pt x="653" y="2058"/>
                  </a:lnTo>
                  <a:lnTo>
                    <a:pt x="831" y="2295"/>
                  </a:lnTo>
                  <a:lnTo>
                    <a:pt x="1009" y="2552"/>
                  </a:lnTo>
                  <a:lnTo>
                    <a:pt x="1227" y="2809"/>
                  </a:lnTo>
                  <a:lnTo>
                    <a:pt x="1484" y="3067"/>
                  </a:lnTo>
                  <a:lnTo>
                    <a:pt x="1761" y="3324"/>
                  </a:lnTo>
                  <a:lnTo>
                    <a:pt x="2078" y="3601"/>
                  </a:lnTo>
                  <a:lnTo>
                    <a:pt x="2414" y="3878"/>
                  </a:lnTo>
                  <a:lnTo>
                    <a:pt x="2790" y="4135"/>
                  </a:lnTo>
                  <a:lnTo>
                    <a:pt x="3225" y="4412"/>
                  </a:lnTo>
                  <a:lnTo>
                    <a:pt x="3680" y="4669"/>
                  </a:lnTo>
                  <a:lnTo>
                    <a:pt x="4175" y="4946"/>
                  </a:lnTo>
                  <a:lnTo>
                    <a:pt x="4729" y="5203"/>
                  </a:lnTo>
                  <a:lnTo>
                    <a:pt x="5302" y="5460"/>
                  </a:lnTo>
                  <a:lnTo>
                    <a:pt x="5955" y="5718"/>
                  </a:lnTo>
                  <a:lnTo>
                    <a:pt x="6628" y="5955"/>
                  </a:lnTo>
                  <a:lnTo>
                    <a:pt x="7360" y="6192"/>
                  </a:lnTo>
                  <a:lnTo>
                    <a:pt x="8151" y="6430"/>
                  </a:lnTo>
                  <a:lnTo>
                    <a:pt x="9002" y="6647"/>
                  </a:lnTo>
                  <a:lnTo>
                    <a:pt x="9041" y="6469"/>
                  </a:lnTo>
                  <a:lnTo>
                    <a:pt x="8211" y="6252"/>
                  </a:lnTo>
                  <a:lnTo>
                    <a:pt x="7439" y="6034"/>
                  </a:lnTo>
                  <a:lnTo>
                    <a:pt x="6707" y="5797"/>
                  </a:lnTo>
                  <a:lnTo>
                    <a:pt x="6034" y="5559"/>
                  </a:lnTo>
                  <a:lnTo>
                    <a:pt x="5421" y="5302"/>
                  </a:lnTo>
                  <a:lnTo>
                    <a:pt x="4847" y="5065"/>
                  </a:lnTo>
                  <a:lnTo>
                    <a:pt x="4313" y="4788"/>
                  </a:lnTo>
                  <a:lnTo>
                    <a:pt x="3819" y="4531"/>
                  </a:lnTo>
                  <a:lnTo>
                    <a:pt x="3364" y="4273"/>
                  </a:lnTo>
                  <a:lnTo>
                    <a:pt x="2948" y="3996"/>
                  </a:lnTo>
                  <a:lnTo>
                    <a:pt x="2572" y="3739"/>
                  </a:lnTo>
                  <a:lnTo>
                    <a:pt x="2236" y="3462"/>
                  </a:lnTo>
                  <a:lnTo>
                    <a:pt x="1919" y="3205"/>
                  </a:lnTo>
                  <a:lnTo>
                    <a:pt x="1642" y="2948"/>
                  </a:lnTo>
                  <a:lnTo>
                    <a:pt x="1405" y="2691"/>
                  </a:lnTo>
                  <a:lnTo>
                    <a:pt x="1187" y="2433"/>
                  </a:lnTo>
                  <a:lnTo>
                    <a:pt x="1009" y="2176"/>
                  </a:lnTo>
                  <a:lnTo>
                    <a:pt x="831" y="1939"/>
                  </a:lnTo>
                  <a:lnTo>
                    <a:pt x="693" y="1721"/>
                  </a:lnTo>
                  <a:lnTo>
                    <a:pt x="574" y="1504"/>
                  </a:lnTo>
                  <a:lnTo>
                    <a:pt x="475" y="1286"/>
                  </a:lnTo>
                  <a:lnTo>
                    <a:pt x="396" y="1088"/>
                  </a:lnTo>
                  <a:lnTo>
                    <a:pt x="277" y="732"/>
                  </a:lnTo>
                  <a:lnTo>
                    <a:pt x="218" y="435"/>
                  </a:lnTo>
                  <a:lnTo>
                    <a:pt x="178" y="218"/>
                  </a:lnTo>
                  <a:lnTo>
                    <a:pt x="178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9"/>
            <p:cNvSpPr/>
            <p:nvPr/>
          </p:nvSpPr>
          <p:spPr>
            <a:xfrm>
              <a:off x="5631325" y="1372225"/>
              <a:ext cx="238925" cy="213200"/>
            </a:xfrm>
            <a:custGeom>
              <a:avLst/>
              <a:gdLst/>
              <a:ahLst/>
              <a:cxnLst/>
              <a:rect l="l" t="t" r="r" b="b"/>
              <a:pathLst>
                <a:path w="9557" h="8528" extrusionOk="0">
                  <a:moveTo>
                    <a:pt x="1" y="0"/>
                  </a:moveTo>
                  <a:lnTo>
                    <a:pt x="4452" y="6311"/>
                  </a:lnTo>
                  <a:lnTo>
                    <a:pt x="4215" y="6292"/>
                  </a:lnTo>
                  <a:lnTo>
                    <a:pt x="3720" y="6331"/>
                  </a:lnTo>
                  <a:lnTo>
                    <a:pt x="3483" y="6351"/>
                  </a:lnTo>
                  <a:lnTo>
                    <a:pt x="3265" y="6410"/>
                  </a:lnTo>
                  <a:lnTo>
                    <a:pt x="3186" y="6450"/>
                  </a:lnTo>
                  <a:lnTo>
                    <a:pt x="3146" y="6489"/>
                  </a:lnTo>
                  <a:lnTo>
                    <a:pt x="3127" y="6529"/>
                  </a:lnTo>
                  <a:lnTo>
                    <a:pt x="3146" y="6588"/>
                  </a:lnTo>
                  <a:lnTo>
                    <a:pt x="3206" y="6667"/>
                  </a:lnTo>
                  <a:lnTo>
                    <a:pt x="3324" y="6727"/>
                  </a:lnTo>
                  <a:lnTo>
                    <a:pt x="3483" y="6786"/>
                  </a:lnTo>
                  <a:lnTo>
                    <a:pt x="3680" y="6845"/>
                  </a:lnTo>
                  <a:lnTo>
                    <a:pt x="4155" y="6964"/>
                  </a:lnTo>
                  <a:lnTo>
                    <a:pt x="4670" y="7063"/>
                  </a:lnTo>
                  <a:lnTo>
                    <a:pt x="5619" y="7221"/>
                  </a:lnTo>
                  <a:lnTo>
                    <a:pt x="6055" y="7281"/>
                  </a:lnTo>
                  <a:lnTo>
                    <a:pt x="5698" y="7360"/>
                  </a:lnTo>
                  <a:lnTo>
                    <a:pt x="5323" y="7439"/>
                  </a:lnTo>
                  <a:lnTo>
                    <a:pt x="4907" y="7577"/>
                  </a:lnTo>
                  <a:lnTo>
                    <a:pt x="4492" y="7736"/>
                  </a:lnTo>
                  <a:lnTo>
                    <a:pt x="4294" y="7815"/>
                  </a:lnTo>
                  <a:lnTo>
                    <a:pt x="4135" y="7914"/>
                  </a:lnTo>
                  <a:lnTo>
                    <a:pt x="3997" y="8013"/>
                  </a:lnTo>
                  <a:lnTo>
                    <a:pt x="3898" y="8112"/>
                  </a:lnTo>
                  <a:lnTo>
                    <a:pt x="3839" y="8230"/>
                  </a:lnTo>
                  <a:lnTo>
                    <a:pt x="3819" y="8290"/>
                  </a:lnTo>
                  <a:lnTo>
                    <a:pt x="3819" y="8349"/>
                  </a:lnTo>
                  <a:lnTo>
                    <a:pt x="3859" y="8389"/>
                  </a:lnTo>
                  <a:lnTo>
                    <a:pt x="3898" y="8448"/>
                  </a:lnTo>
                  <a:lnTo>
                    <a:pt x="3997" y="8468"/>
                  </a:lnTo>
                  <a:lnTo>
                    <a:pt x="4096" y="8507"/>
                  </a:lnTo>
                  <a:lnTo>
                    <a:pt x="4393" y="8527"/>
                  </a:lnTo>
                  <a:lnTo>
                    <a:pt x="4769" y="8527"/>
                  </a:lnTo>
                  <a:lnTo>
                    <a:pt x="5204" y="8488"/>
                  </a:lnTo>
                  <a:lnTo>
                    <a:pt x="5679" y="8448"/>
                  </a:lnTo>
                  <a:lnTo>
                    <a:pt x="6727" y="8309"/>
                  </a:lnTo>
                  <a:lnTo>
                    <a:pt x="7756" y="8151"/>
                  </a:lnTo>
                  <a:lnTo>
                    <a:pt x="8666" y="7973"/>
                  </a:lnTo>
                  <a:lnTo>
                    <a:pt x="9556" y="7815"/>
                  </a:lnTo>
                  <a:lnTo>
                    <a:pt x="7321" y="13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9"/>
            <p:cNvSpPr/>
            <p:nvPr/>
          </p:nvSpPr>
          <p:spPr>
            <a:xfrm>
              <a:off x="5313300" y="877625"/>
              <a:ext cx="780500" cy="616300"/>
            </a:xfrm>
            <a:custGeom>
              <a:avLst/>
              <a:gdLst/>
              <a:ahLst/>
              <a:cxnLst/>
              <a:rect l="l" t="t" r="r" b="b"/>
              <a:pathLst>
                <a:path w="31220" h="24652" extrusionOk="0">
                  <a:moveTo>
                    <a:pt x="16382" y="0"/>
                  </a:moveTo>
                  <a:lnTo>
                    <a:pt x="15491" y="238"/>
                  </a:lnTo>
                  <a:lnTo>
                    <a:pt x="14621" y="515"/>
                  </a:lnTo>
                  <a:lnTo>
                    <a:pt x="13790" y="812"/>
                  </a:lnTo>
                  <a:lnTo>
                    <a:pt x="12979" y="1128"/>
                  </a:lnTo>
                  <a:lnTo>
                    <a:pt x="12207" y="1464"/>
                  </a:lnTo>
                  <a:lnTo>
                    <a:pt x="11456" y="1821"/>
                  </a:lnTo>
                  <a:lnTo>
                    <a:pt x="10704" y="2177"/>
                  </a:lnTo>
                  <a:lnTo>
                    <a:pt x="10011" y="2553"/>
                  </a:lnTo>
                  <a:lnTo>
                    <a:pt x="9319" y="2948"/>
                  </a:lnTo>
                  <a:lnTo>
                    <a:pt x="8666" y="3344"/>
                  </a:lnTo>
                  <a:lnTo>
                    <a:pt x="8033" y="3759"/>
                  </a:lnTo>
                  <a:lnTo>
                    <a:pt x="7420" y="4195"/>
                  </a:lnTo>
                  <a:lnTo>
                    <a:pt x="6826" y="4610"/>
                  </a:lnTo>
                  <a:lnTo>
                    <a:pt x="6272" y="5065"/>
                  </a:lnTo>
                  <a:lnTo>
                    <a:pt x="5738" y="5500"/>
                  </a:lnTo>
                  <a:lnTo>
                    <a:pt x="5224" y="5955"/>
                  </a:lnTo>
                  <a:lnTo>
                    <a:pt x="4729" y="6410"/>
                  </a:lnTo>
                  <a:lnTo>
                    <a:pt x="4274" y="6865"/>
                  </a:lnTo>
                  <a:lnTo>
                    <a:pt x="3819" y="7320"/>
                  </a:lnTo>
                  <a:lnTo>
                    <a:pt x="3404" y="7775"/>
                  </a:lnTo>
                  <a:lnTo>
                    <a:pt x="3028" y="8231"/>
                  </a:lnTo>
                  <a:lnTo>
                    <a:pt x="2652" y="8686"/>
                  </a:lnTo>
                  <a:lnTo>
                    <a:pt x="2315" y="9121"/>
                  </a:lnTo>
                  <a:lnTo>
                    <a:pt x="1999" y="9576"/>
                  </a:lnTo>
                  <a:lnTo>
                    <a:pt x="1702" y="10011"/>
                  </a:lnTo>
                  <a:lnTo>
                    <a:pt x="1425" y="10446"/>
                  </a:lnTo>
                  <a:lnTo>
                    <a:pt x="1168" y="10862"/>
                  </a:lnTo>
                  <a:lnTo>
                    <a:pt x="950" y="11277"/>
                  </a:lnTo>
                  <a:lnTo>
                    <a:pt x="753" y="11673"/>
                  </a:lnTo>
                  <a:lnTo>
                    <a:pt x="574" y="12069"/>
                  </a:lnTo>
                  <a:lnTo>
                    <a:pt x="416" y="12444"/>
                  </a:lnTo>
                  <a:lnTo>
                    <a:pt x="297" y="12801"/>
                  </a:lnTo>
                  <a:lnTo>
                    <a:pt x="218" y="13058"/>
                  </a:lnTo>
                  <a:lnTo>
                    <a:pt x="139" y="13315"/>
                  </a:lnTo>
                  <a:lnTo>
                    <a:pt x="100" y="13572"/>
                  </a:lnTo>
                  <a:lnTo>
                    <a:pt x="60" y="13810"/>
                  </a:lnTo>
                  <a:lnTo>
                    <a:pt x="21" y="14067"/>
                  </a:lnTo>
                  <a:lnTo>
                    <a:pt x="1" y="14304"/>
                  </a:lnTo>
                  <a:lnTo>
                    <a:pt x="1" y="14799"/>
                  </a:lnTo>
                  <a:lnTo>
                    <a:pt x="60" y="15254"/>
                  </a:lnTo>
                  <a:lnTo>
                    <a:pt x="139" y="15729"/>
                  </a:lnTo>
                  <a:lnTo>
                    <a:pt x="278" y="16164"/>
                  </a:lnTo>
                  <a:lnTo>
                    <a:pt x="456" y="16599"/>
                  </a:lnTo>
                  <a:lnTo>
                    <a:pt x="673" y="17034"/>
                  </a:lnTo>
                  <a:lnTo>
                    <a:pt x="931" y="17450"/>
                  </a:lnTo>
                  <a:lnTo>
                    <a:pt x="1208" y="17845"/>
                  </a:lnTo>
                  <a:lnTo>
                    <a:pt x="1524" y="18221"/>
                  </a:lnTo>
                  <a:lnTo>
                    <a:pt x="1880" y="18577"/>
                  </a:lnTo>
                  <a:lnTo>
                    <a:pt x="2256" y="18934"/>
                  </a:lnTo>
                  <a:lnTo>
                    <a:pt x="2672" y="19270"/>
                  </a:lnTo>
                  <a:lnTo>
                    <a:pt x="3107" y="19606"/>
                  </a:lnTo>
                  <a:lnTo>
                    <a:pt x="3582" y="19903"/>
                  </a:lnTo>
                  <a:lnTo>
                    <a:pt x="4056" y="20200"/>
                  </a:lnTo>
                  <a:lnTo>
                    <a:pt x="4571" y="20457"/>
                  </a:lnTo>
                  <a:lnTo>
                    <a:pt x="5105" y="20714"/>
                  </a:lnTo>
                  <a:lnTo>
                    <a:pt x="5659" y="20951"/>
                  </a:lnTo>
                  <a:lnTo>
                    <a:pt x="6213" y="21169"/>
                  </a:lnTo>
                  <a:lnTo>
                    <a:pt x="6787" y="21367"/>
                  </a:lnTo>
                  <a:lnTo>
                    <a:pt x="7380" y="21565"/>
                  </a:lnTo>
                  <a:lnTo>
                    <a:pt x="7993" y="21723"/>
                  </a:lnTo>
                  <a:lnTo>
                    <a:pt x="8607" y="21862"/>
                  </a:lnTo>
                  <a:lnTo>
                    <a:pt x="9220" y="21980"/>
                  </a:lnTo>
                  <a:lnTo>
                    <a:pt x="9833" y="22079"/>
                  </a:lnTo>
                  <a:lnTo>
                    <a:pt x="10466" y="22158"/>
                  </a:lnTo>
                  <a:lnTo>
                    <a:pt x="11099" y="22218"/>
                  </a:lnTo>
                  <a:lnTo>
                    <a:pt x="11732" y="22237"/>
                  </a:lnTo>
                  <a:lnTo>
                    <a:pt x="12366" y="22257"/>
                  </a:lnTo>
                  <a:lnTo>
                    <a:pt x="12999" y="22257"/>
                  </a:lnTo>
                  <a:lnTo>
                    <a:pt x="13592" y="22277"/>
                  </a:lnTo>
                  <a:lnTo>
                    <a:pt x="14166" y="22317"/>
                  </a:lnTo>
                  <a:lnTo>
                    <a:pt x="14700" y="22356"/>
                  </a:lnTo>
                  <a:lnTo>
                    <a:pt x="15234" y="22415"/>
                  </a:lnTo>
                  <a:lnTo>
                    <a:pt x="15729" y="22475"/>
                  </a:lnTo>
                  <a:lnTo>
                    <a:pt x="16659" y="22633"/>
                  </a:lnTo>
                  <a:lnTo>
                    <a:pt x="17509" y="22811"/>
                  </a:lnTo>
                  <a:lnTo>
                    <a:pt x="18261" y="23009"/>
                  </a:lnTo>
                  <a:lnTo>
                    <a:pt x="18934" y="23227"/>
                  </a:lnTo>
                  <a:lnTo>
                    <a:pt x="19527" y="23464"/>
                  </a:lnTo>
                  <a:lnTo>
                    <a:pt x="20042" y="23682"/>
                  </a:lnTo>
                  <a:lnTo>
                    <a:pt x="20477" y="23899"/>
                  </a:lnTo>
                  <a:lnTo>
                    <a:pt x="20833" y="24097"/>
                  </a:lnTo>
                  <a:lnTo>
                    <a:pt x="21130" y="24275"/>
                  </a:lnTo>
                  <a:lnTo>
                    <a:pt x="21347" y="24433"/>
                  </a:lnTo>
                  <a:lnTo>
                    <a:pt x="21506" y="24552"/>
                  </a:lnTo>
                  <a:lnTo>
                    <a:pt x="21624" y="24651"/>
                  </a:lnTo>
                  <a:lnTo>
                    <a:pt x="23148" y="24156"/>
                  </a:lnTo>
                  <a:lnTo>
                    <a:pt x="24355" y="23761"/>
                  </a:lnTo>
                  <a:lnTo>
                    <a:pt x="22277" y="16619"/>
                  </a:lnTo>
                  <a:lnTo>
                    <a:pt x="22475" y="16599"/>
                  </a:lnTo>
                  <a:lnTo>
                    <a:pt x="23009" y="16520"/>
                  </a:lnTo>
                  <a:lnTo>
                    <a:pt x="23820" y="16362"/>
                  </a:lnTo>
                  <a:lnTo>
                    <a:pt x="24810" y="16124"/>
                  </a:lnTo>
                  <a:lnTo>
                    <a:pt x="25363" y="15986"/>
                  </a:lnTo>
                  <a:lnTo>
                    <a:pt x="25957" y="15808"/>
                  </a:lnTo>
                  <a:lnTo>
                    <a:pt x="26531" y="15630"/>
                  </a:lnTo>
                  <a:lnTo>
                    <a:pt x="27124" y="15412"/>
                  </a:lnTo>
                  <a:lnTo>
                    <a:pt x="27718" y="15175"/>
                  </a:lnTo>
                  <a:lnTo>
                    <a:pt x="28272" y="14917"/>
                  </a:lnTo>
                  <a:lnTo>
                    <a:pt x="28826" y="14621"/>
                  </a:lnTo>
                  <a:lnTo>
                    <a:pt x="29340" y="14304"/>
                  </a:lnTo>
                  <a:lnTo>
                    <a:pt x="29657" y="14067"/>
                  </a:lnTo>
                  <a:lnTo>
                    <a:pt x="29973" y="13829"/>
                  </a:lnTo>
                  <a:lnTo>
                    <a:pt x="30250" y="13552"/>
                  </a:lnTo>
                  <a:lnTo>
                    <a:pt x="30507" y="13275"/>
                  </a:lnTo>
                  <a:lnTo>
                    <a:pt x="30725" y="12979"/>
                  </a:lnTo>
                  <a:lnTo>
                    <a:pt x="30903" y="12682"/>
                  </a:lnTo>
                  <a:lnTo>
                    <a:pt x="31041" y="12365"/>
                  </a:lnTo>
                  <a:lnTo>
                    <a:pt x="31140" y="12029"/>
                  </a:lnTo>
                  <a:lnTo>
                    <a:pt x="31180" y="11831"/>
                  </a:lnTo>
                  <a:lnTo>
                    <a:pt x="31200" y="11653"/>
                  </a:lnTo>
                  <a:lnTo>
                    <a:pt x="31219" y="11495"/>
                  </a:lnTo>
                  <a:lnTo>
                    <a:pt x="31200" y="11337"/>
                  </a:lnTo>
                  <a:lnTo>
                    <a:pt x="31200" y="11198"/>
                  </a:lnTo>
                  <a:lnTo>
                    <a:pt x="31160" y="11060"/>
                  </a:lnTo>
                  <a:lnTo>
                    <a:pt x="31121" y="10941"/>
                  </a:lnTo>
                  <a:lnTo>
                    <a:pt x="31061" y="10822"/>
                  </a:lnTo>
                  <a:lnTo>
                    <a:pt x="31002" y="10723"/>
                  </a:lnTo>
                  <a:lnTo>
                    <a:pt x="30923" y="10624"/>
                  </a:lnTo>
                  <a:lnTo>
                    <a:pt x="30824" y="10525"/>
                  </a:lnTo>
                  <a:lnTo>
                    <a:pt x="30725" y="10446"/>
                  </a:lnTo>
                  <a:lnTo>
                    <a:pt x="30626" y="10387"/>
                  </a:lnTo>
                  <a:lnTo>
                    <a:pt x="30507" y="10328"/>
                  </a:lnTo>
                  <a:lnTo>
                    <a:pt x="30250" y="10229"/>
                  </a:lnTo>
                  <a:lnTo>
                    <a:pt x="30072" y="10169"/>
                  </a:lnTo>
                  <a:lnTo>
                    <a:pt x="29894" y="10150"/>
                  </a:lnTo>
                  <a:lnTo>
                    <a:pt x="29696" y="10110"/>
                  </a:lnTo>
                  <a:lnTo>
                    <a:pt x="29479" y="10110"/>
                  </a:lnTo>
                  <a:lnTo>
                    <a:pt x="29043" y="10130"/>
                  </a:lnTo>
                  <a:lnTo>
                    <a:pt x="28588" y="10169"/>
                  </a:lnTo>
                  <a:lnTo>
                    <a:pt x="28094" y="10268"/>
                  </a:lnTo>
                  <a:lnTo>
                    <a:pt x="27599" y="10387"/>
                  </a:lnTo>
                  <a:lnTo>
                    <a:pt x="27104" y="10565"/>
                  </a:lnTo>
                  <a:lnTo>
                    <a:pt x="26610" y="10743"/>
                  </a:lnTo>
                  <a:lnTo>
                    <a:pt x="26115" y="10961"/>
                  </a:lnTo>
                  <a:lnTo>
                    <a:pt x="25660" y="11198"/>
                  </a:lnTo>
                  <a:lnTo>
                    <a:pt x="25205" y="11475"/>
                  </a:lnTo>
                  <a:lnTo>
                    <a:pt x="24810" y="11752"/>
                  </a:lnTo>
                  <a:lnTo>
                    <a:pt x="24434" y="12049"/>
                  </a:lnTo>
                  <a:lnTo>
                    <a:pt x="24097" y="12346"/>
                  </a:lnTo>
                  <a:lnTo>
                    <a:pt x="23959" y="12504"/>
                  </a:lnTo>
                  <a:lnTo>
                    <a:pt x="23840" y="12662"/>
                  </a:lnTo>
                  <a:lnTo>
                    <a:pt x="23721" y="12820"/>
                  </a:lnTo>
                  <a:lnTo>
                    <a:pt x="23623" y="12998"/>
                  </a:lnTo>
                  <a:lnTo>
                    <a:pt x="23247" y="12781"/>
                  </a:lnTo>
                  <a:lnTo>
                    <a:pt x="22811" y="12524"/>
                  </a:lnTo>
                  <a:lnTo>
                    <a:pt x="22257" y="12148"/>
                  </a:lnTo>
                  <a:lnTo>
                    <a:pt x="21624" y="11693"/>
                  </a:lnTo>
                  <a:lnTo>
                    <a:pt x="21268" y="11416"/>
                  </a:lnTo>
                  <a:lnTo>
                    <a:pt x="20912" y="11119"/>
                  </a:lnTo>
                  <a:lnTo>
                    <a:pt x="20536" y="10802"/>
                  </a:lnTo>
                  <a:lnTo>
                    <a:pt x="20160" y="10446"/>
                  </a:lnTo>
                  <a:lnTo>
                    <a:pt x="19765" y="10070"/>
                  </a:lnTo>
                  <a:lnTo>
                    <a:pt x="19389" y="9675"/>
                  </a:lnTo>
                  <a:lnTo>
                    <a:pt x="19013" y="9259"/>
                  </a:lnTo>
                  <a:lnTo>
                    <a:pt x="18657" y="8804"/>
                  </a:lnTo>
                  <a:lnTo>
                    <a:pt x="18301" y="8329"/>
                  </a:lnTo>
                  <a:lnTo>
                    <a:pt x="17964" y="7835"/>
                  </a:lnTo>
                  <a:lnTo>
                    <a:pt x="17648" y="7320"/>
                  </a:lnTo>
                  <a:lnTo>
                    <a:pt x="17331" y="6767"/>
                  </a:lnTo>
                  <a:lnTo>
                    <a:pt x="17074" y="6213"/>
                  </a:lnTo>
                  <a:lnTo>
                    <a:pt x="16817" y="5619"/>
                  </a:lnTo>
                  <a:lnTo>
                    <a:pt x="16619" y="4986"/>
                  </a:lnTo>
                  <a:lnTo>
                    <a:pt x="16441" y="4353"/>
                  </a:lnTo>
                  <a:lnTo>
                    <a:pt x="16303" y="3680"/>
                  </a:lnTo>
                  <a:lnTo>
                    <a:pt x="16263" y="3344"/>
                  </a:lnTo>
                  <a:lnTo>
                    <a:pt x="16223" y="2988"/>
                  </a:lnTo>
                  <a:lnTo>
                    <a:pt x="16204" y="2632"/>
                  </a:lnTo>
                  <a:lnTo>
                    <a:pt x="16184" y="2276"/>
                  </a:lnTo>
                  <a:lnTo>
                    <a:pt x="16184" y="1919"/>
                  </a:lnTo>
                  <a:lnTo>
                    <a:pt x="16184" y="1544"/>
                  </a:lnTo>
                  <a:lnTo>
                    <a:pt x="16204" y="1168"/>
                  </a:lnTo>
                  <a:lnTo>
                    <a:pt x="16243" y="772"/>
                  </a:lnTo>
                  <a:lnTo>
                    <a:pt x="16303" y="396"/>
                  </a:lnTo>
                  <a:lnTo>
                    <a:pt x="16382" y="0"/>
                  </a:lnTo>
                  <a:close/>
                </a:path>
              </a:pathLst>
            </a:custGeom>
            <a:solidFill>
              <a:srgbClr val="FFBD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5659525" y="1204050"/>
              <a:ext cx="105375" cy="191925"/>
            </a:xfrm>
            <a:custGeom>
              <a:avLst/>
              <a:gdLst/>
              <a:ahLst/>
              <a:cxnLst/>
              <a:rect l="l" t="t" r="r" b="b"/>
              <a:pathLst>
                <a:path w="4215" h="7677" extrusionOk="0">
                  <a:moveTo>
                    <a:pt x="1919" y="1"/>
                  </a:moveTo>
                  <a:lnTo>
                    <a:pt x="1900" y="456"/>
                  </a:lnTo>
                  <a:lnTo>
                    <a:pt x="1860" y="851"/>
                  </a:lnTo>
                  <a:lnTo>
                    <a:pt x="1801" y="1208"/>
                  </a:lnTo>
                  <a:lnTo>
                    <a:pt x="1702" y="1544"/>
                  </a:lnTo>
                  <a:lnTo>
                    <a:pt x="1623" y="1821"/>
                  </a:lnTo>
                  <a:lnTo>
                    <a:pt x="1504" y="2078"/>
                  </a:lnTo>
                  <a:lnTo>
                    <a:pt x="1385" y="2315"/>
                  </a:lnTo>
                  <a:lnTo>
                    <a:pt x="1247" y="2513"/>
                  </a:lnTo>
                  <a:lnTo>
                    <a:pt x="1108" y="2672"/>
                  </a:lnTo>
                  <a:lnTo>
                    <a:pt x="950" y="2810"/>
                  </a:lnTo>
                  <a:lnTo>
                    <a:pt x="792" y="2929"/>
                  </a:lnTo>
                  <a:lnTo>
                    <a:pt x="633" y="3028"/>
                  </a:lnTo>
                  <a:lnTo>
                    <a:pt x="475" y="3107"/>
                  </a:lnTo>
                  <a:lnTo>
                    <a:pt x="317" y="3166"/>
                  </a:lnTo>
                  <a:lnTo>
                    <a:pt x="159" y="3206"/>
                  </a:lnTo>
                  <a:lnTo>
                    <a:pt x="0" y="3245"/>
                  </a:lnTo>
                  <a:lnTo>
                    <a:pt x="2137" y="5639"/>
                  </a:lnTo>
                  <a:lnTo>
                    <a:pt x="2275" y="7677"/>
                  </a:lnTo>
                  <a:lnTo>
                    <a:pt x="2513" y="7677"/>
                  </a:lnTo>
                  <a:lnTo>
                    <a:pt x="2750" y="7657"/>
                  </a:lnTo>
                  <a:lnTo>
                    <a:pt x="2968" y="7598"/>
                  </a:lnTo>
                  <a:lnTo>
                    <a:pt x="3166" y="7519"/>
                  </a:lnTo>
                  <a:lnTo>
                    <a:pt x="3344" y="7420"/>
                  </a:lnTo>
                  <a:lnTo>
                    <a:pt x="3522" y="7281"/>
                  </a:lnTo>
                  <a:lnTo>
                    <a:pt x="3680" y="7103"/>
                  </a:lnTo>
                  <a:lnTo>
                    <a:pt x="3819" y="6905"/>
                  </a:lnTo>
                  <a:lnTo>
                    <a:pt x="3937" y="6688"/>
                  </a:lnTo>
                  <a:lnTo>
                    <a:pt x="4036" y="6430"/>
                  </a:lnTo>
                  <a:lnTo>
                    <a:pt x="4115" y="6154"/>
                  </a:lnTo>
                  <a:lnTo>
                    <a:pt x="4175" y="5837"/>
                  </a:lnTo>
                  <a:lnTo>
                    <a:pt x="4195" y="5501"/>
                  </a:lnTo>
                  <a:lnTo>
                    <a:pt x="4214" y="5125"/>
                  </a:lnTo>
                  <a:lnTo>
                    <a:pt x="4195" y="4749"/>
                  </a:lnTo>
                  <a:lnTo>
                    <a:pt x="4155" y="4314"/>
                  </a:lnTo>
                  <a:lnTo>
                    <a:pt x="4076" y="3799"/>
                  </a:lnTo>
                  <a:lnTo>
                    <a:pt x="3957" y="3305"/>
                  </a:lnTo>
                  <a:lnTo>
                    <a:pt x="3819" y="2850"/>
                  </a:lnTo>
                  <a:lnTo>
                    <a:pt x="3641" y="2434"/>
                  </a:lnTo>
                  <a:lnTo>
                    <a:pt x="3482" y="2038"/>
                  </a:lnTo>
                  <a:lnTo>
                    <a:pt x="3284" y="1682"/>
                  </a:lnTo>
                  <a:lnTo>
                    <a:pt x="3087" y="1366"/>
                  </a:lnTo>
                  <a:lnTo>
                    <a:pt x="2909" y="1089"/>
                  </a:lnTo>
                  <a:lnTo>
                    <a:pt x="2711" y="832"/>
                  </a:lnTo>
                  <a:lnTo>
                    <a:pt x="2533" y="614"/>
                  </a:lnTo>
                  <a:lnTo>
                    <a:pt x="2216" y="278"/>
                  </a:lnTo>
                  <a:lnTo>
                    <a:pt x="1999" y="80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9"/>
            <p:cNvSpPr/>
            <p:nvPr/>
          </p:nvSpPr>
          <p:spPr>
            <a:xfrm>
              <a:off x="5635275" y="1199100"/>
              <a:ext cx="131600" cy="199350"/>
            </a:xfrm>
            <a:custGeom>
              <a:avLst/>
              <a:gdLst/>
              <a:ahLst/>
              <a:cxnLst/>
              <a:rect l="l" t="t" r="r" b="b"/>
              <a:pathLst>
                <a:path w="5264" h="7974" extrusionOk="0">
                  <a:moveTo>
                    <a:pt x="2790" y="1"/>
                  </a:moveTo>
                  <a:lnTo>
                    <a:pt x="2790" y="199"/>
                  </a:lnTo>
                  <a:lnTo>
                    <a:pt x="2771" y="713"/>
                  </a:lnTo>
                  <a:lnTo>
                    <a:pt x="2711" y="1168"/>
                  </a:lnTo>
                  <a:lnTo>
                    <a:pt x="2612" y="1584"/>
                  </a:lnTo>
                  <a:lnTo>
                    <a:pt x="2494" y="1979"/>
                  </a:lnTo>
                  <a:lnTo>
                    <a:pt x="2355" y="2296"/>
                  </a:lnTo>
                  <a:lnTo>
                    <a:pt x="2276" y="2454"/>
                  </a:lnTo>
                  <a:lnTo>
                    <a:pt x="2177" y="2593"/>
                  </a:lnTo>
                  <a:lnTo>
                    <a:pt x="2078" y="2711"/>
                  </a:lnTo>
                  <a:lnTo>
                    <a:pt x="1979" y="2830"/>
                  </a:lnTo>
                  <a:lnTo>
                    <a:pt x="1861" y="2949"/>
                  </a:lnTo>
                  <a:lnTo>
                    <a:pt x="1742" y="3048"/>
                  </a:lnTo>
                  <a:lnTo>
                    <a:pt x="1584" y="3127"/>
                  </a:lnTo>
                  <a:lnTo>
                    <a:pt x="1445" y="3206"/>
                  </a:lnTo>
                  <a:lnTo>
                    <a:pt x="1307" y="3265"/>
                  </a:lnTo>
                  <a:lnTo>
                    <a:pt x="1148" y="3305"/>
                  </a:lnTo>
                  <a:lnTo>
                    <a:pt x="871" y="3364"/>
                  </a:lnTo>
                  <a:lnTo>
                    <a:pt x="614" y="3364"/>
                  </a:lnTo>
                  <a:lnTo>
                    <a:pt x="397" y="3344"/>
                  </a:lnTo>
                  <a:lnTo>
                    <a:pt x="219" y="3325"/>
                  </a:lnTo>
                  <a:lnTo>
                    <a:pt x="60" y="3285"/>
                  </a:lnTo>
                  <a:lnTo>
                    <a:pt x="1" y="3483"/>
                  </a:lnTo>
                  <a:lnTo>
                    <a:pt x="179" y="3522"/>
                  </a:lnTo>
                  <a:lnTo>
                    <a:pt x="377" y="3542"/>
                  </a:lnTo>
                  <a:lnTo>
                    <a:pt x="614" y="3562"/>
                  </a:lnTo>
                  <a:lnTo>
                    <a:pt x="911" y="3542"/>
                  </a:lnTo>
                  <a:lnTo>
                    <a:pt x="1049" y="3522"/>
                  </a:lnTo>
                  <a:lnTo>
                    <a:pt x="1208" y="3503"/>
                  </a:lnTo>
                  <a:lnTo>
                    <a:pt x="1366" y="3443"/>
                  </a:lnTo>
                  <a:lnTo>
                    <a:pt x="1524" y="3384"/>
                  </a:lnTo>
                  <a:lnTo>
                    <a:pt x="1683" y="3305"/>
                  </a:lnTo>
                  <a:lnTo>
                    <a:pt x="1841" y="3206"/>
                  </a:lnTo>
                  <a:lnTo>
                    <a:pt x="1979" y="3107"/>
                  </a:lnTo>
                  <a:lnTo>
                    <a:pt x="2098" y="2988"/>
                  </a:lnTo>
                  <a:lnTo>
                    <a:pt x="2197" y="2870"/>
                  </a:lnTo>
                  <a:lnTo>
                    <a:pt x="2296" y="2751"/>
                  </a:lnTo>
                  <a:lnTo>
                    <a:pt x="2494" y="2454"/>
                  </a:lnTo>
                  <a:lnTo>
                    <a:pt x="2652" y="2138"/>
                  </a:lnTo>
                  <a:lnTo>
                    <a:pt x="2771" y="1762"/>
                  </a:lnTo>
                  <a:lnTo>
                    <a:pt x="2870" y="1346"/>
                  </a:lnTo>
                  <a:lnTo>
                    <a:pt x="2949" y="891"/>
                  </a:lnTo>
                  <a:lnTo>
                    <a:pt x="2988" y="416"/>
                  </a:lnTo>
                  <a:lnTo>
                    <a:pt x="3186" y="614"/>
                  </a:lnTo>
                  <a:lnTo>
                    <a:pt x="3443" y="891"/>
                  </a:lnTo>
                  <a:lnTo>
                    <a:pt x="3740" y="1287"/>
                  </a:lnTo>
                  <a:lnTo>
                    <a:pt x="3898" y="1504"/>
                  </a:lnTo>
                  <a:lnTo>
                    <a:pt x="4057" y="1742"/>
                  </a:lnTo>
                  <a:lnTo>
                    <a:pt x="4215" y="2019"/>
                  </a:lnTo>
                  <a:lnTo>
                    <a:pt x="4373" y="2316"/>
                  </a:lnTo>
                  <a:lnTo>
                    <a:pt x="4512" y="2632"/>
                  </a:lnTo>
                  <a:lnTo>
                    <a:pt x="4650" y="2968"/>
                  </a:lnTo>
                  <a:lnTo>
                    <a:pt x="4769" y="3325"/>
                  </a:lnTo>
                  <a:lnTo>
                    <a:pt x="4868" y="3700"/>
                  </a:lnTo>
                  <a:lnTo>
                    <a:pt x="4967" y="4116"/>
                  </a:lnTo>
                  <a:lnTo>
                    <a:pt x="5026" y="4531"/>
                  </a:lnTo>
                  <a:lnTo>
                    <a:pt x="5066" y="5066"/>
                  </a:lnTo>
                  <a:lnTo>
                    <a:pt x="5085" y="5540"/>
                  </a:lnTo>
                  <a:lnTo>
                    <a:pt x="5046" y="5995"/>
                  </a:lnTo>
                  <a:lnTo>
                    <a:pt x="5006" y="6193"/>
                  </a:lnTo>
                  <a:lnTo>
                    <a:pt x="4967" y="6391"/>
                  </a:lnTo>
                  <a:lnTo>
                    <a:pt x="4907" y="6569"/>
                  </a:lnTo>
                  <a:lnTo>
                    <a:pt x="4848" y="6747"/>
                  </a:lnTo>
                  <a:lnTo>
                    <a:pt x="4789" y="6905"/>
                  </a:lnTo>
                  <a:lnTo>
                    <a:pt x="4690" y="7064"/>
                  </a:lnTo>
                  <a:lnTo>
                    <a:pt x="4611" y="7202"/>
                  </a:lnTo>
                  <a:lnTo>
                    <a:pt x="4512" y="7321"/>
                  </a:lnTo>
                  <a:lnTo>
                    <a:pt x="4393" y="7420"/>
                  </a:lnTo>
                  <a:lnTo>
                    <a:pt x="4274" y="7519"/>
                  </a:lnTo>
                  <a:lnTo>
                    <a:pt x="4076" y="7637"/>
                  </a:lnTo>
                  <a:lnTo>
                    <a:pt x="3859" y="7736"/>
                  </a:lnTo>
                  <a:lnTo>
                    <a:pt x="3621" y="7776"/>
                  </a:lnTo>
                  <a:lnTo>
                    <a:pt x="3364" y="7796"/>
                  </a:lnTo>
                  <a:lnTo>
                    <a:pt x="3107" y="7776"/>
                  </a:lnTo>
                  <a:lnTo>
                    <a:pt x="2830" y="7717"/>
                  </a:lnTo>
                  <a:lnTo>
                    <a:pt x="2553" y="7618"/>
                  </a:lnTo>
                  <a:lnTo>
                    <a:pt x="2256" y="7499"/>
                  </a:lnTo>
                  <a:lnTo>
                    <a:pt x="2177" y="7657"/>
                  </a:lnTo>
                  <a:lnTo>
                    <a:pt x="2494" y="7796"/>
                  </a:lnTo>
                  <a:lnTo>
                    <a:pt x="2810" y="7895"/>
                  </a:lnTo>
                  <a:lnTo>
                    <a:pt x="3107" y="7954"/>
                  </a:lnTo>
                  <a:lnTo>
                    <a:pt x="3404" y="7974"/>
                  </a:lnTo>
                  <a:lnTo>
                    <a:pt x="3681" y="7974"/>
                  </a:lnTo>
                  <a:lnTo>
                    <a:pt x="3938" y="7914"/>
                  </a:lnTo>
                  <a:lnTo>
                    <a:pt x="4175" y="7816"/>
                  </a:lnTo>
                  <a:lnTo>
                    <a:pt x="4393" y="7677"/>
                  </a:lnTo>
                  <a:lnTo>
                    <a:pt x="4512" y="7578"/>
                  </a:lnTo>
                  <a:lnTo>
                    <a:pt x="4650" y="7459"/>
                  </a:lnTo>
                  <a:lnTo>
                    <a:pt x="4749" y="7321"/>
                  </a:lnTo>
                  <a:lnTo>
                    <a:pt x="4848" y="7182"/>
                  </a:lnTo>
                  <a:lnTo>
                    <a:pt x="4947" y="7024"/>
                  </a:lnTo>
                  <a:lnTo>
                    <a:pt x="5026" y="6846"/>
                  </a:lnTo>
                  <a:lnTo>
                    <a:pt x="5085" y="6668"/>
                  </a:lnTo>
                  <a:lnTo>
                    <a:pt x="5145" y="6470"/>
                  </a:lnTo>
                  <a:lnTo>
                    <a:pt x="5204" y="6272"/>
                  </a:lnTo>
                  <a:lnTo>
                    <a:pt x="5224" y="6055"/>
                  </a:lnTo>
                  <a:lnTo>
                    <a:pt x="5263" y="5817"/>
                  </a:lnTo>
                  <a:lnTo>
                    <a:pt x="5263" y="5580"/>
                  </a:lnTo>
                  <a:lnTo>
                    <a:pt x="5263" y="5066"/>
                  </a:lnTo>
                  <a:lnTo>
                    <a:pt x="5224" y="4512"/>
                  </a:lnTo>
                  <a:lnTo>
                    <a:pt x="5125" y="3977"/>
                  </a:lnTo>
                  <a:lnTo>
                    <a:pt x="5026" y="3483"/>
                  </a:lnTo>
                  <a:lnTo>
                    <a:pt x="4868" y="3028"/>
                  </a:lnTo>
                  <a:lnTo>
                    <a:pt x="4709" y="2612"/>
                  </a:lnTo>
                  <a:lnTo>
                    <a:pt x="4531" y="2217"/>
                  </a:lnTo>
                  <a:lnTo>
                    <a:pt x="4353" y="1861"/>
                  </a:lnTo>
                  <a:lnTo>
                    <a:pt x="4156" y="1524"/>
                  </a:lnTo>
                  <a:lnTo>
                    <a:pt x="3958" y="1247"/>
                  </a:lnTo>
                  <a:lnTo>
                    <a:pt x="3760" y="990"/>
                  </a:lnTo>
                  <a:lnTo>
                    <a:pt x="3582" y="753"/>
                  </a:lnTo>
                  <a:lnTo>
                    <a:pt x="3265" y="416"/>
                  </a:lnTo>
                  <a:lnTo>
                    <a:pt x="3028" y="199"/>
                  </a:lnTo>
                  <a:lnTo>
                    <a:pt x="2949" y="120"/>
                  </a:lnTo>
                  <a:lnTo>
                    <a:pt x="2790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9"/>
            <p:cNvSpPr/>
            <p:nvPr/>
          </p:nvSpPr>
          <p:spPr>
            <a:xfrm>
              <a:off x="5721850" y="1300000"/>
              <a:ext cx="41550" cy="40100"/>
            </a:xfrm>
            <a:custGeom>
              <a:avLst/>
              <a:gdLst/>
              <a:ahLst/>
              <a:cxnLst/>
              <a:rect l="l" t="t" r="r" b="b"/>
              <a:pathLst>
                <a:path w="1662" h="1604" extrusionOk="0">
                  <a:moveTo>
                    <a:pt x="1583" y="1"/>
                  </a:moveTo>
                  <a:lnTo>
                    <a:pt x="0" y="1603"/>
                  </a:lnTo>
                  <a:lnTo>
                    <a:pt x="1662" y="357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9"/>
            <p:cNvSpPr/>
            <p:nvPr/>
          </p:nvSpPr>
          <p:spPr>
            <a:xfrm>
              <a:off x="5691175" y="1195650"/>
              <a:ext cx="48500" cy="14375"/>
            </a:xfrm>
            <a:custGeom>
              <a:avLst/>
              <a:gdLst/>
              <a:ahLst/>
              <a:cxnLst/>
              <a:rect l="l" t="t" r="r" b="b"/>
              <a:pathLst>
                <a:path w="1940" h="575" extrusionOk="0">
                  <a:moveTo>
                    <a:pt x="831" y="0"/>
                  </a:moveTo>
                  <a:lnTo>
                    <a:pt x="653" y="20"/>
                  </a:lnTo>
                  <a:lnTo>
                    <a:pt x="495" y="40"/>
                  </a:lnTo>
                  <a:lnTo>
                    <a:pt x="317" y="80"/>
                  </a:lnTo>
                  <a:lnTo>
                    <a:pt x="159" y="159"/>
                  </a:lnTo>
                  <a:lnTo>
                    <a:pt x="1" y="277"/>
                  </a:lnTo>
                  <a:lnTo>
                    <a:pt x="258" y="574"/>
                  </a:lnTo>
                  <a:lnTo>
                    <a:pt x="376" y="475"/>
                  </a:lnTo>
                  <a:lnTo>
                    <a:pt x="515" y="396"/>
                  </a:lnTo>
                  <a:lnTo>
                    <a:pt x="713" y="317"/>
                  </a:lnTo>
                  <a:lnTo>
                    <a:pt x="831" y="277"/>
                  </a:lnTo>
                  <a:lnTo>
                    <a:pt x="950" y="258"/>
                  </a:lnTo>
                  <a:lnTo>
                    <a:pt x="1089" y="238"/>
                  </a:lnTo>
                  <a:lnTo>
                    <a:pt x="1247" y="238"/>
                  </a:lnTo>
                  <a:lnTo>
                    <a:pt x="1405" y="258"/>
                  </a:lnTo>
                  <a:lnTo>
                    <a:pt x="1583" y="297"/>
                  </a:lnTo>
                  <a:lnTo>
                    <a:pt x="1761" y="337"/>
                  </a:lnTo>
                  <a:lnTo>
                    <a:pt x="1939" y="416"/>
                  </a:lnTo>
                  <a:lnTo>
                    <a:pt x="1761" y="297"/>
                  </a:lnTo>
                  <a:lnTo>
                    <a:pt x="1544" y="198"/>
                  </a:lnTo>
                  <a:lnTo>
                    <a:pt x="1286" y="99"/>
                  </a:lnTo>
                  <a:lnTo>
                    <a:pt x="1148" y="60"/>
                  </a:lnTo>
                  <a:lnTo>
                    <a:pt x="990" y="20"/>
                  </a:lnTo>
                  <a:lnTo>
                    <a:pt x="831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9"/>
            <p:cNvSpPr/>
            <p:nvPr/>
          </p:nvSpPr>
          <p:spPr>
            <a:xfrm>
              <a:off x="5214375" y="962700"/>
              <a:ext cx="321525" cy="278975"/>
            </a:xfrm>
            <a:custGeom>
              <a:avLst/>
              <a:gdLst/>
              <a:ahLst/>
              <a:cxnLst/>
              <a:rect l="l" t="t" r="r" b="b"/>
              <a:pathLst>
                <a:path w="12861" h="11159" extrusionOk="0">
                  <a:moveTo>
                    <a:pt x="6727" y="594"/>
                  </a:moveTo>
                  <a:lnTo>
                    <a:pt x="7024" y="614"/>
                  </a:lnTo>
                  <a:lnTo>
                    <a:pt x="7321" y="653"/>
                  </a:lnTo>
                  <a:lnTo>
                    <a:pt x="7598" y="693"/>
                  </a:lnTo>
                  <a:lnTo>
                    <a:pt x="7875" y="752"/>
                  </a:lnTo>
                  <a:lnTo>
                    <a:pt x="8152" y="811"/>
                  </a:lnTo>
                  <a:lnTo>
                    <a:pt x="8429" y="891"/>
                  </a:lnTo>
                  <a:lnTo>
                    <a:pt x="8706" y="989"/>
                  </a:lnTo>
                  <a:lnTo>
                    <a:pt x="8963" y="1088"/>
                  </a:lnTo>
                  <a:lnTo>
                    <a:pt x="9200" y="1187"/>
                  </a:lnTo>
                  <a:lnTo>
                    <a:pt x="9458" y="1306"/>
                  </a:lnTo>
                  <a:lnTo>
                    <a:pt x="9695" y="1444"/>
                  </a:lnTo>
                  <a:lnTo>
                    <a:pt x="9913" y="1583"/>
                  </a:lnTo>
                  <a:lnTo>
                    <a:pt x="10130" y="1741"/>
                  </a:lnTo>
                  <a:lnTo>
                    <a:pt x="10348" y="1900"/>
                  </a:lnTo>
                  <a:lnTo>
                    <a:pt x="10546" y="2058"/>
                  </a:lnTo>
                  <a:lnTo>
                    <a:pt x="10744" y="2236"/>
                  </a:lnTo>
                  <a:lnTo>
                    <a:pt x="10941" y="2414"/>
                  </a:lnTo>
                  <a:lnTo>
                    <a:pt x="11100" y="2592"/>
                  </a:lnTo>
                  <a:lnTo>
                    <a:pt x="11278" y="2790"/>
                  </a:lnTo>
                  <a:lnTo>
                    <a:pt x="11416" y="3007"/>
                  </a:lnTo>
                  <a:lnTo>
                    <a:pt x="11555" y="3205"/>
                  </a:lnTo>
                  <a:lnTo>
                    <a:pt x="11693" y="3423"/>
                  </a:lnTo>
                  <a:lnTo>
                    <a:pt x="11812" y="3640"/>
                  </a:lnTo>
                  <a:lnTo>
                    <a:pt x="11911" y="3878"/>
                  </a:lnTo>
                  <a:lnTo>
                    <a:pt x="12010" y="4096"/>
                  </a:lnTo>
                  <a:lnTo>
                    <a:pt x="12089" y="4333"/>
                  </a:lnTo>
                  <a:lnTo>
                    <a:pt x="12148" y="4590"/>
                  </a:lnTo>
                  <a:lnTo>
                    <a:pt x="12208" y="4828"/>
                  </a:lnTo>
                  <a:lnTo>
                    <a:pt x="12247" y="5085"/>
                  </a:lnTo>
                  <a:lnTo>
                    <a:pt x="12267" y="5322"/>
                  </a:lnTo>
                  <a:lnTo>
                    <a:pt x="12267" y="5579"/>
                  </a:lnTo>
                  <a:lnTo>
                    <a:pt x="12267" y="5836"/>
                  </a:lnTo>
                  <a:lnTo>
                    <a:pt x="12247" y="6094"/>
                  </a:lnTo>
                  <a:lnTo>
                    <a:pt x="12208" y="6351"/>
                  </a:lnTo>
                  <a:lnTo>
                    <a:pt x="12148" y="6588"/>
                  </a:lnTo>
                  <a:lnTo>
                    <a:pt x="12089" y="6826"/>
                  </a:lnTo>
                  <a:lnTo>
                    <a:pt x="12010" y="7063"/>
                  </a:lnTo>
                  <a:lnTo>
                    <a:pt x="11911" y="7300"/>
                  </a:lnTo>
                  <a:lnTo>
                    <a:pt x="11812" y="7538"/>
                  </a:lnTo>
                  <a:lnTo>
                    <a:pt x="11693" y="7756"/>
                  </a:lnTo>
                  <a:lnTo>
                    <a:pt x="11555" y="7973"/>
                  </a:lnTo>
                  <a:lnTo>
                    <a:pt x="11416" y="8171"/>
                  </a:lnTo>
                  <a:lnTo>
                    <a:pt x="11278" y="8389"/>
                  </a:lnTo>
                  <a:lnTo>
                    <a:pt x="11100" y="8567"/>
                  </a:lnTo>
                  <a:lnTo>
                    <a:pt x="10941" y="8764"/>
                  </a:lnTo>
                  <a:lnTo>
                    <a:pt x="10744" y="8943"/>
                  </a:lnTo>
                  <a:lnTo>
                    <a:pt x="10546" y="9121"/>
                  </a:lnTo>
                  <a:lnTo>
                    <a:pt x="10348" y="9279"/>
                  </a:lnTo>
                  <a:lnTo>
                    <a:pt x="10130" y="9437"/>
                  </a:lnTo>
                  <a:lnTo>
                    <a:pt x="9913" y="9595"/>
                  </a:lnTo>
                  <a:lnTo>
                    <a:pt x="9695" y="9734"/>
                  </a:lnTo>
                  <a:lnTo>
                    <a:pt x="9458" y="9853"/>
                  </a:lnTo>
                  <a:lnTo>
                    <a:pt x="9200" y="9971"/>
                  </a:lnTo>
                  <a:lnTo>
                    <a:pt x="8963" y="10090"/>
                  </a:lnTo>
                  <a:lnTo>
                    <a:pt x="8706" y="10189"/>
                  </a:lnTo>
                  <a:lnTo>
                    <a:pt x="8429" y="10288"/>
                  </a:lnTo>
                  <a:lnTo>
                    <a:pt x="8152" y="10367"/>
                  </a:lnTo>
                  <a:lnTo>
                    <a:pt x="7875" y="10426"/>
                  </a:lnTo>
                  <a:lnTo>
                    <a:pt x="7598" y="10486"/>
                  </a:lnTo>
                  <a:lnTo>
                    <a:pt x="7321" y="10525"/>
                  </a:lnTo>
                  <a:lnTo>
                    <a:pt x="7024" y="10565"/>
                  </a:lnTo>
                  <a:lnTo>
                    <a:pt x="6727" y="10585"/>
                  </a:lnTo>
                  <a:lnTo>
                    <a:pt x="6114" y="10585"/>
                  </a:lnTo>
                  <a:lnTo>
                    <a:pt x="5817" y="10565"/>
                  </a:lnTo>
                  <a:lnTo>
                    <a:pt x="5540" y="10525"/>
                  </a:lnTo>
                  <a:lnTo>
                    <a:pt x="5244" y="10486"/>
                  </a:lnTo>
                  <a:lnTo>
                    <a:pt x="4967" y="10426"/>
                  </a:lnTo>
                  <a:lnTo>
                    <a:pt x="4690" y="10367"/>
                  </a:lnTo>
                  <a:lnTo>
                    <a:pt x="4413" y="10288"/>
                  </a:lnTo>
                  <a:lnTo>
                    <a:pt x="4156" y="10189"/>
                  </a:lnTo>
                  <a:lnTo>
                    <a:pt x="3898" y="10090"/>
                  </a:lnTo>
                  <a:lnTo>
                    <a:pt x="3641" y="9971"/>
                  </a:lnTo>
                  <a:lnTo>
                    <a:pt x="3404" y="9853"/>
                  </a:lnTo>
                  <a:lnTo>
                    <a:pt x="3166" y="9734"/>
                  </a:lnTo>
                  <a:lnTo>
                    <a:pt x="2929" y="9595"/>
                  </a:lnTo>
                  <a:lnTo>
                    <a:pt x="2711" y="9437"/>
                  </a:lnTo>
                  <a:lnTo>
                    <a:pt x="2494" y="9279"/>
                  </a:lnTo>
                  <a:lnTo>
                    <a:pt x="2296" y="9121"/>
                  </a:lnTo>
                  <a:lnTo>
                    <a:pt x="2098" y="8943"/>
                  </a:lnTo>
                  <a:lnTo>
                    <a:pt x="1920" y="8764"/>
                  </a:lnTo>
                  <a:lnTo>
                    <a:pt x="1742" y="8567"/>
                  </a:lnTo>
                  <a:lnTo>
                    <a:pt x="1584" y="8389"/>
                  </a:lnTo>
                  <a:lnTo>
                    <a:pt x="1425" y="8171"/>
                  </a:lnTo>
                  <a:lnTo>
                    <a:pt x="1287" y="7973"/>
                  </a:lnTo>
                  <a:lnTo>
                    <a:pt x="1148" y="7756"/>
                  </a:lnTo>
                  <a:lnTo>
                    <a:pt x="1030" y="7538"/>
                  </a:lnTo>
                  <a:lnTo>
                    <a:pt x="931" y="7300"/>
                  </a:lnTo>
                  <a:lnTo>
                    <a:pt x="832" y="7063"/>
                  </a:lnTo>
                  <a:lnTo>
                    <a:pt x="773" y="6826"/>
                  </a:lnTo>
                  <a:lnTo>
                    <a:pt x="693" y="6588"/>
                  </a:lnTo>
                  <a:lnTo>
                    <a:pt x="654" y="6351"/>
                  </a:lnTo>
                  <a:lnTo>
                    <a:pt x="614" y="6094"/>
                  </a:lnTo>
                  <a:lnTo>
                    <a:pt x="594" y="5836"/>
                  </a:lnTo>
                  <a:lnTo>
                    <a:pt x="575" y="5579"/>
                  </a:lnTo>
                  <a:lnTo>
                    <a:pt x="594" y="5322"/>
                  </a:lnTo>
                  <a:lnTo>
                    <a:pt x="614" y="5085"/>
                  </a:lnTo>
                  <a:lnTo>
                    <a:pt x="654" y="4828"/>
                  </a:lnTo>
                  <a:lnTo>
                    <a:pt x="693" y="4590"/>
                  </a:lnTo>
                  <a:lnTo>
                    <a:pt x="773" y="4333"/>
                  </a:lnTo>
                  <a:lnTo>
                    <a:pt x="832" y="4096"/>
                  </a:lnTo>
                  <a:lnTo>
                    <a:pt x="931" y="3878"/>
                  </a:lnTo>
                  <a:lnTo>
                    <a:pt x="1030" y="3640"/>
                  </a:lnTo>
                  <a:lnTo>
                    <a:pt x="1148" y="3423"/>
                  </a:lnTo>
                  <a:lnTo>
                    <a:pt x="1287" y="3205"/>
                  </a:lnTo>
                  <a:lnTo>
                    <a:pt x="1425" y="3007"/>
                  </a:lnTo>
                  <a:lnTo>
                    <a:pt x="1584" y="2790"/>
                  </a:lnTo>
                  <a:lnTo>
                    <a:pt x="1742" y="2592"/>
                  </a:lnTo>
                  <a:lnTo>
                    <a:pt x="1920" y="2414"/>
                  </a:lnTo>
                  <a:lnTo>
                    <a:pt x="2098" y="2236"/>
                  </a:lnTo>
                  <a:lnTo>
                    <a:pt x="2296" y="2058"/>
                  </a:lnTo>
                  <a:lnTo>
                    <a:pt x="2494" y="1900"/>
                  </a:lnTo>
                  <a:lnTo>
                    <a:pt x="2711" y="1741"/>
                  </a:lnTo>
                  <a:lnTo>
                    <a:pt x="2929" y="1583"/>
                  </a:lnTo>
                  <a:lnTo>
                    <a:pt x="3166" y="1444"/>
                  </a:lnTo>
                  <a:lnTo>
                    <a:pt x="3404" y="1306"/>
                  </a:lnTo>
                  <a:lnTo>
                    <a:pt x="3641" y="1187"/>
                  </a:lnTo>
                  <a:lnTo>
                    <a:pt x="3898" y="1088"/>
                  </a:lnTo>
                  <a:lnTo>
                    <a:pt x="4156" y="989"/>
                  </a:lnTo>
                  <a:lnTo>
                    <a:pt x="4413" y="891"/>
                  </a:lnTo>
                  <a:lnTo>
                    <a:pt x="4690" y="811"/>
                  </a:lnTo>
                  <a:lnTo>
                    <a:pt x="4967" y="752"/>
                  </a:lnTo>
                  <a:lnTo>
                    <a:pt x="5244" y="693"/>
                  </a:lnTo>
                  <a:lnTo>
                    <a:pt x="5540" y="653"/>
                  </a:lnTo>
                  <a:lnTo>
                    <a:pt x="5817" y="614"/>
                  </a:lnTo>
                  <a:lnTo>
                    <a:pt x="6114" y="594"/>
                  </a:lnTo>
                  <a:close/>
                  <a:moveTo>
                    <a:pt x="6431" y="0"/>
                  </a:moveTo>
                  <a:lnTo>
                    <a:pt x="6094" y="20"/>
                  </a:lnTo>
                  <a:lnTo>
                    <a:pt x="5758" y="40"/>
                  </a:lnTo>
                  <a:lnTo>
                    <a:pt x="5442" y="79"/>
                  </a:lnTo>
                  <a:lnTo>
                    <a:pt x="5125" y="119"/>
                  </a:lnTo>
                  <a:lnTo>
                    <a:pt x="4828" y="178"/>
                  </a:lnTo>
                  <a:lnTo>
                    <a:pt x="4512" y="257"/>
                  </a:lnTo>
                  <a:lnTo>
                    <a:pt x="4215" y="356"/>
                  </a:lnTo>
                  <a:lnTo>
                    <a:pt x="3918" y="455"/>
                  </a:lnTo>
                  <a:lnTo>
                    <a:pt x="3641" y="554"/>
                  </a:lnTo>
                  <a:lnTo>
                    <a:pt x="3364" y="693"/>
                  </a:lnTo>
                  <a:lnTo>
                    <a:pt x="3087" y="811"/>
                  </a:lnTo>
                  <a:lnTo>
                    <a:pt x="2830" y="970"/>
                  </a:lnTo>
                  <a:lnTo>
                    <a:pt x="2573" y="1128"/>
                  </a:lnTo>
                  <a:lnTo>
                    <a:pt x="2335" y="1286"/>
                  </a:lnTo>
                  <a:lnTo>
                    <a:pt x="2098" y="1464"/>
                  </a:lnTo>
                  <a:lnTo>
                    <a:pt x="1880" y="1642"/>
                  </a:lnTo>
                  <a:lnTo>
                    <a:pt x="1663" y="1840"/>
                  </a:lnTo>
                  <a:lnTo>
                    <a:pt x="1465" y="2038"/>
                  </a:lnTo>
                  <a:lnTo>
                    <a:pt x="1267" y="2256"/>
                  </a:lnTo>
                  <a:lnTo>
                    <a:pt x="1089" y="2473"/>
                  </a:lnTo>
                  <a:lnTo>
                    <a:pt x="931" y="2691"/>
                  </a:lnTo>
                  <a:lnTo>
                    <a:pt x="773" y="2928"/>
                  </a:lnTo>
                  <a:lnTo>
                    <a:pt x="634" y="3166"/>
                  </a:lnTo>
                  <a:lnTo>
                    <a:pt x="496" y="3423"/>
                  </a:lnTo>
                  <a:lnTo>
                    <a:pt x="397" y="3680"/>
                  </a:lnTo>
                  <a:lnTo>
                    <a:pt x="278" y="3937"/>
                  </a:lnTo>
                  <a:lnTo>
                    <a:pt x="199" y="4194"/>
                  </a:lnTo>
                  <a:lnTo>
                    <a:pt x="120" y="4471"/>
                  </a:lnTo>
                  <a:lnTo>
                    <a:pt x="80" y="4748"/>
                  </a:lnTo>
                  <a:lnTo>
                    <a:pt x="21" y="5025"/>
                  </a:lnTo>
                  <a:lnTo>
                    <a:pt x="1" y="5302"/>
                  </a:lnTo>
                  <a:lnTo>
                    <a:pt x="1" y="5579"/>
                  </a:lnTo>
                  <a:lnTo>
                    <a:pt x="1" y="5876"/>
                  </a:lnTo>
                  <a:lnTo>
                    <a:pt x="21" y="6153"/>
                  </a:lnTo>
                  <a:lnTo>
                    <a:pt x="80" y="6430"/>
                  </a:lnTo>
                  <a:lnTo>
                    <a:pt x="120" y="6707"/>
                  </a:lnTo>
                  <a:lnTo>
                    <a:pt x="199" y="6984"/>
                  </a:lnTo>
                  <a:lnTo>
                    <a:pt x="278" y="7241"/>
                  </a:lnTo>
                  <a:lnTo>
                    <a:pt x="397" y="7498"/>
                  </a:lnTo>
                  <a:lnTo>
                    <a:pt x="496" y="7756"/>
                  </a:lnTo>
                  <a:lnTo>
                    <a:pt x="634" y="8013"/>
                  </a:lnTo>
                  <a:lnTo>
                    <a:pt x="773" y="8250"/>
                  </a:lnTo>
                  <a:lnTo>
                    <a:pt x="931" y="8488"/>
                  </a:lnTo>
                  <a:lnTo>
                    <a:pt x="1089" y="8705"/>
                  </a:lnTo>
                  <a:lnTo>
                    <a:pt x="1267" y="8923"/>
                  </a:lnTo>
                  <a:lnTo>
                    <a:pt x="1465" y="9140"/>
                  </a:lnTo>
                  <a:lnTo>
                    <a:pt x="1663" y="9338"/>
                  </a:lnTo>
                  <a:lnTo>
                    <a:pt x="1880" y="9536"/>
                  </a:lnTo>
                  <a:lnTo>
                    <a:pt x="2098" y="9714"/>
                  </a:lnTo>
                  <a:lnTo>
                    <a:pt x="2335" y="9892"/>
                  </a:lnTo>
                  <a:lnTo>
                    <a:pt x="2573" y="10050"/>
                  </a:lnTo>
                  <a:lnTo>
                    <a:pt x="2830" y="10209"/>
                  </a:lnTo>
                  <a:lnTo>
                    <a:pt x="3087" y="10367"/>
                  </a:lnTo>
                  <a:lnTo>
                    <a:pt x="3364" y="10486"/>
                  </a:lnTo>
                  <a:lnTo>
                    <a:pt x="3641" y="10624"/>
                  </a:lnTo>
                  <a:lnTo>
                    <a:pt x="3918" y="10723"/>
                  </a:lnTo>
                  <a:lnTo>
                    <a:pt x="4215" y="10822"/>
                  </a:lnTo>
                  <a:lnTo>
                    <a:pt x="4512" y="10921"/>
                  </a:lnTo>
                  <a:lnTo>
                    <a:pt x="4828" y="11000"/>
                  </a:lnTo>
                  <a:lnTo>
                    <a:pt x="5125" y="11059"/>
                  </a:lnTo>
                  <a:lnTo>
                    <a:pt x="5442" y="11099"/>
                  </a:lnTo>
                  <a:lnTo>
                    <a:pt x="5758" y="11139"/>
                  </a:lnTo>
                  <a:lnTo>
                    <a:pt x="6094" y="11158"/>
                  </a:lnTo>
                  <a:lnTo>
                    <a:pt x="6747" y="11158"/>
                  </a:lnTo>
                  <a:lnTo>
                    <a:pt x="7084" y="11139"/>
                  </a:lnTo>
                  <a:lnTo>
                    <a:pt x="7400" y="11099"/>
                  </a:lnTo>
                  <a:lnTo>
                    <a:pt x="7717" y="11059"/>
                  </a:lnTo>
                  <a:lnTo>
                    <a:pt x="8033" y="11000"/>
                  </a:lnTo>
                  <a:lnTo>
                    <a:pt x="8330" y="10921"/>
                  </a:lnTo>
                  <a:lnTo>
                    <a:pt x="8627" y="10822"/>
                  </a:lnTo>
                  <a:lnTo>
                    <a:pt x="8923" y="10723"/>
                  </a:lnTo>
                  <a:lnTo>
                    <a:pt x="9200" y="10624"/>
                  </a:lnTo>
                  <a:lnTo>
                    <a:pt x="9477" y="10486"/>
                  </a:lnTo>
                  <a:lnTo>
                    <a:pt x="9754" y="10367"/>
                  </a:lnTo>
                  <a:lnTo>
                    <a:pt x="10012" y="10209"/>
                  </a:lnTo>
                  <a:lnTo>
                    <a:pt x="10269" y="10050"/>
                  </a:lnTo>
                  <a:lnTo>
                    <a:pt x="10506" y="9892"/>
                  </a:lnTo>
                  <a:lnTo>
                    <a:pt x="10744" y="9714"/>
                  </a:lnTo>
                  <a:lnTo>
                    <a:pt x="10961" y="9536"/>
                  </a:lnTo>
                  <a:lnTo>
                    <a:pt x="11179" y="9338"/>
                  </a:lnTo>
                  <a:lnTo>
                    <a:pt x="11377" y="9140"/>
                  </a:lnTo>
                  <a:lnTo>
                    <a:pt x="11574" y="8923"/>
                  </a:lnTo>
                  <a:lnTo>
                    <a:pt x="11753" y="8705"/>
                  </a:lnTo>
                  <a:lnTo>
                    <a:pt x="11911" y="8488"/>
                  </a:lnTo>
                  <a:lnTo>
                    <a:pt x="12069" y="8250"/>
                  </a:lnTo>
                  <a:lnTo>
                    <a:pt x="12208" y="8013"/>
                  </a:lnTo>
                  <a:lnTo>
                    <a:pt x="12346" y="7756"/>
                  </a:lnTo>
                  <a:lnTo>
                    <a:pt x="12465" y="7498"/>
                  </a:lnTo>
                  <a:lnTo>
                    <a:pt x="12564" y="7241"/>
                  </a:lnTo>
                  <a:lnTo>
                    <a:pt x="12643" y="6984"/>
                  </a:lnTo>
                  <a:lnTo>
                    <a:pt x="12722" y="6707"/>
                  </a:lnTo>
                  <a:lnTo>
                    <a:pt x="12781" y="6430"/>
                  </a:lnTo>
                  <a:lnTo>
                    <a:pt x="12821" y="6153"/>
                  </a:lnTo>
                  <a:lnTo>
                    <a:pt x="12841" y="5876"/>
                  </a:lnTo>
                  <a:lnTo>
                    <a:pt x="12860" y="5579"/>
                  </a:lnTo>
                  <a:lnTo>
                    <a:pt x="12841" y="5302"/>
                  </a:lnTo>
                  <a:lnTo>
                    <a:pt x="12821" y="5025"/>
                  </a:lnTo>
                  <a:lnTo>
                    <a:pt x="12781" y="4748"/>
                  </a:lnTo>
                  <a:lnTo>
                    <a:pt x="12722" y="4471"/>
                  </a:lnTo>
                  <a:lnTo>
                    <a:pt x="12643" y="4194"/>
                  </a:lnTo>
                  <a:lnTo>
                    <a:pt x="12564" y="3937"/>
                  </a:lnTo>
                  <a:lnTo>
                    <a:pt x="12465" y="3680"/>
                  </a:lnTo>
                  <a:lnTo>
                    <a:pt x="12346" y="3423"/>
                  </a:lnTo>
                  <a:lnTo>
                    <a:pt x="12208" y="3166"/>
                  </a:lnTo>
                  <a:lnTo>
                    <a:pt x="12069" y="2928"/>
                  </a:lnTo>
                  <a:lnTo>
                    <a:pt x="11911" y="2691"/>
                  </a:lnTo>
                  <a:lnTo>
                    <a:pt x="11753" y="2473"/>
                  </a:lnTo>
                  <a:lnTo>
                    <a:pt x="11574" y="2256"/>
                  </a:lnTo>
                  <a:lnTo>
                    <a:pt x="11377" y="2038"/>
                  </a:lnTo>
                  <a:lnTo>
                    <a:pt x="11179" y="1840"/>
                  </a:lnTo>
                  <a:lnTo>
                    <a:pt x="10961" y="1642"/>
                  </a:lnTo>
                  <a:lnTo>
                    <a:pt x="10744" y="1464"/>
                  </a:lnTo>
                  <a:lnTo>
                    <a:pt x="10506" y="1286"/>
                  </a:lnTo>
                  <a:lnTo>
                    <a:pt x="10269" y="1128"/>
                  </a:lnTo>
                  <a:lnTo>
                    <a:pt x="10012" y="970"/>
                  </a:lnTo>
                  <a:lnTo>
                    <a:pt x="9754" y="811"/>
                  </a:lnTo>
                  <a:lnTo>
                    <a:pt x="9477" y="693"/>
                  </a:lnTo>
                  <a:lnTo>
                    <a:pt x="9200" y="554"/>
                  </a:lnTo>
                  <a:lnTo>
                    <a:pt x="8923" y="455"/>
                  </a:lnTo>
                  <a:lnTo>
                    <a:pt x="8627" y="356"/>
                  </a:lnTo>
                  <a:lnTo>
                    <a:pt x="8330" y="257"/>
                  </a:lnTo>
                  <a:lnTo>
                    <a:pt x="8033" y="178"/>
                  </a:lnTo>
                  <a:lnTo>
                    <a:pt x="7717" y="119"/>
                  </a:lnTo>
                  <a:lnTo>
                    <a:pt x="7400" y="79"/>
                  </a:lnTo>
                  <a:lnTo>
                    <a:pt x="7084" y="40"/>
                  </a:lnTo>
                  <a:lnTo>
                    <a:pt x="6747" y="2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9"/>
            <p:cNvSpPr/>
            <p:nvPr/>
          </p:nvSpPr>
          <p:spPr>
            <a:xfrm>
              <a:off x="5521025" y="991375"/>
              <a:ext cx="321525" cy="278975"/>
            </a:xfrm>
            <a:custGeom>
              <a:avLst/>
              <a:gdLst/>
              <a:ahLst/>
              <a:cxnLst/>
              <a:rect l="l" t="t" r="r" b="b"/>
              <a:pathLst>
                <a:path w="12861" h="11159" extrusionOk="0">
                  <a:moveTo>
                    <a:pt x="6727" y="574"/>
                  </a:moveTo>
                  <a:lnTo>
                    <a:pt x="7024" y="594"/>
                  </a:lnTo>
                  <a:lnTo>
                    <a:pt x="7321" y="634"/>
                  </a:lnTo>
                  <a:lnTo>
                    <a:pt x="7598" y="673"/>
                  </a:lnTo>
                  <a:lnTo>
                    <a:pt x="7895" y="733"/>
                  </a:lnTo>
                  <a:lnTo>
                    <a:pt x="8172" y="812"/>
                  </a:lnTo>
                  <a:lnTo>
                    <a:pt x="8449" y="871"/>
                  </a:lnTo>
                  <a:lnTo>
                    <a:pt x="8706" y="970"/>
                  </a:lnTo>
                  <a:lnTo>
                    <a:pt x="8963" y="1069"/>
                  </a:lnTo>
                  <a:lnTo>
                    <a:pt x="9220" y="1188"/>
                  </a:lnTo>
                  <a:lnTo>
                    <a:pt x="9458" y="1306"/>
                  </a:lnTo>
                  <a:lnTo>
                    <a:pt x="9695" y="1425"/>
                  </a:lnTo>
                  <a:lnTo>
                    <a:pt x="9932" y="1564"/>
                  </a:lnTo>
                  <a:lnTo>
                    <a:pt x="10150" y="1722"/>
                  </a:lnTo>
                  <a:lnTo>
                    <a:pt x="10368" y="1880"/>
                  </a:lnTo>
                  <a:lnTo>
                    <a:pt x="10565" y="2038"/>
                  </a:lnTo>
                  <a:lnTo>
                    <a:pt x="10763" y="2217"/>
                  </a:lnTo>
                  <a:lnTo>
                    <a:pt x="10941" y="2395"/>
                  </a:lnTo>
                  <a:lnTo>
                    <a:pt x="11119" y="2592"/>
                  </a:lnTo>
                  <a:lnTo>
                    <a:pt x="11278" y="2790"/>
                  </a:lnTo>
                  <a:lnTo>
                    <a:pt x="11436" y="2988"/>
                  </a:lnTo>
                  <a:lnTo>
                    <a:pt x="11574" y="3186"/>
                  </a:lnTo>
                  <a:lnTo>
                    <a:pt x="11693" y="3404"/>
                  </a:lnTo>
                  <a:lnTo>
                    <a:pt x="11812" y="3621"/>
                  </a:lnTo>
                  <a:lnTo>
                    <a:pt x="11930" y="3859"/>
                  </a:lnTo>
                  <a:lnTo>
                    <a:pt x="12010" y="4096"/>
                  </a:lnTo>
                  <a:lnTo>
                    <a:pt x="12089" y="4333"/>
                  </a:lnTo>
                  <a:lnTo>
                    <a:pt x="12148" y="4571"/>
                  </a:lnTo>
                  <a:lnTo>
                    <a:pt x="12207" y="4808"/>
                  </a:lnTo>
                  <a:lnTo>
                    <a:pt x="12247" y="5065"/>
                  </a:lnTo>
                  <a:lnTo>
                    <a:pt x="12267" y="5323"/>
                  </a:lnTo>
                  <a:lnTo>
                    <a:pt x="12267" y="5580"/>
                  </a:lnTo>
                  <a:lnTo>
                    <a:pt x="12267" y="5837"/>
                  </a:lnTo>
                  <a:lnTo>
                    <a:pt x="12247" y="6074"/>
                  </a:lnTo>
                  <a:lnTo>
                    <a:pt x="12207" y="6332"/>
                  </a:lnTo>
                  <a:lnTo>
                    <a:pt x="12148" y="6589"/>
                  </a:lnTo>
                  <a:lnTo>
                    <a:pt x="12089" y="6826"/>
                  </a:lnTo>
                  <a:lnTo>
                    <a:pt x="12010" y="7064"/>
                  </a:lnTo>
                  <a:lnTo>
                    <a:pt x="11930" y="7281"/>
                  </a:lnTo>
                  <a:lnTo>
                    <a:pt x="11812" y="7519"/>
                  </a:lnTo>
                  <a:lnTo>
                    <a:pt x="11693" y="7736"/>
                  </a:lnTo>
                  <a:lnTo>
                    <a:pt x="11574" y="7954"/>
                  </a:lnTo>
                  <a:lnTo>
                    <a:pt x="11436" y="8171"/>
                  </a:lnTo>
                  <a:lnTo>
                    <a:pt x="11278" y="8369"/>
                  </a:lnTo>
                  <a:lnTo>
                    <a:pt x="11119" y="8567"/>
                  </a:lnTo>
                  <a:lnTo>
                    <a:pt x="10941" y="8745"/>
                  </a:lnTo>
                  <a:lnTo>
                    <a:pt x="10763" y="8923"/>
                  </a:lnTo>
                  <a:lnTo>
                    <a:pt x="10565" y="9101"/>
                  </a:lnTo>
                  <a:lnTo>
                    <a:pt x="10368" y="9279"/>
                  </a:lnTo>
                  <a:lnTo>
                    <a:pt x="10150" y="9438"/>
                  </a:lnTo>
                  <a:lnTo>
                    <a:pt x="9932" y="9576"/>
                  </a:lnTo>
                  <a:lnTo>
                    <a:pt x="9695" y="9715"/>
                  </a:lnTo>
                  <a:lnTo>
                    <a:pt x="9458" y="9853"/>
                  </a:lnTo>
                  <a:lnTo>
                    <a:pt x="9220" y="9972"/>
                  </a:lnTo>
                  <a:lnTo>
                    <a:pt x="8963" y="10071"/>
                  </a:lnTo>
                  <a:lnTo>
                    <a:pt x="8706" y="10170"/>
                  </a:lnTo>
                  <a:lnTo>
                    <a:pt x="8449" y="10269"/>
                  </a:lnTo>
                  <a:lnTo>
                    <a:pt x="8172" y="10348"/>
                  </a:lnTo>
                  <a:lnTo>
                    <a:pt x="7895" y="10407"/>
                  </a:lnTo>
                  <a:lnTo>
                    <a:pt x="7598" y="10466"/>
                  </a:lnTo>
                  <a:lnTo>
                    <a:pt x="7321" y="10506"/>
                  </a:lnTo>
                  <a:lnTo>
                    <a:pt x="7024" y="10545"/>
                  </a:lnTo>
                  <a:lnTo>
                    <a:pt x="6727" y="10565"/>
                  </a:lnTo>
                  <a:lnTo>
                    <a:pt x="6134" y="10565"/>
                  </a:lnTo>
                  <a:lnTo>
                    <a:pt x="5837" y="10545"/>
                  </a:lnTo>
                  <a:lnTo>
                    <a:pt x="5540" y="10506"/>
                  </a:lnTo>
                  <a:lnTo>
                    <a:pt x="5263" y="10466"/>
                  </a:lnTo>
                  <a:lnTo>
                    <a:pt x="4967" y="10407"/>
                  </a:lnTo>
                  <a:lnTo>
                    <a:pt x="4690" y="10348"/>
                  </a:lnTo>
                  <a:lnTo>
                    <a:pt x="4432" y="10269"/>
                  </a:lnTo>
                  <a:lnTo>
                    <a:pt x="4155" y="10170"/>
                  </a:lnTo>
                  <a:lnTo>
                    <a:pt x="3898" y="10071"/>
                  </a:lnTo>
                  <a:lnTo>
                    <a:pt x="3641" y="9972"/>
                  </a:lnTo>
                  <a:lnTo>
                    <a:pt x="3404" y="9853"/>
                  </a:lnTo>
                  <a:lnTo>
                    <a:pt x="3166" y="9715"/>
                  </a:lnTo>
                  <a:lnTo>
                    <a:pt x="2929" y="9576"/>
                  </a:lnTo>
                  <a:lnTo>
                    <a:pt x="2711" y="9438"/>
                  </a:lnTo>
                  <a:lnTo>
                    <a:pt x="2494" y="9279"/>
                  </a:lnTo>
                  <a:lnTo>
                    <a:pt x="2296" y="9101"/>
                  </a:lnTo>
                  <a:lnTo>
                    <a:pt x="2098" y="8923"/>
                  </a:lnTo>
                  <a:lnTo>
                    <a:pt x="1920" y="8745"/>
                  </a:lnTo>
                  <a:lnTo>
                    <a:pt x="1742" y="8567"/>
                  </a:lnTo>
                  <a:lnTo>
                    <a:pt x="1584" y="8369"/>
                  </a:lnTo>
                  <a:lnTo>
                    <a:pt x="1425" y="8171"/>
                  </a:lnTo>
                  <a:lnTo>
                    <a:pt x="1287" y="7954"/>
                  </a:lnTo>
                  <a:lnTo>
                    <a:pt x="1168" y="7736"/>
                  </a:lnTo>
                  <a:lnTo>
                    <a:pt x="1049" y="7519"/>
                  </a:lnTo>
                  <a:lnTo>
                    <a:pt x="951" y="7281"/>
                  </a:lnTo>
                  <a:lnTo>
                    <a:pt x="852" y="7064"/>
                  </a:lnTo>
                  <a:lnTo>
                    <a:pt x="772" y="6826"/>
                  </a:lnTo>
                  <a:lnTo>
                    <a:pt x="713" y="6589"/>
                  </a:lnTo>
                  <a:lnTo>
                    <a:pt x="654" y="6332"/>
                  </a:lnTo>
                  <a:lnTo>
                    <a:pt x="614" y="6074"/>
                  </a:lnTo>
                  <a:lnTo>
                    <a:pt x="594" y="5837"/>
                  </a:lnTo>
                  <a:lnTo>
                    <a:pt x="594" y="5580"/>
                  </a:lnTo>
                  <a:lnTo>
                    <a:pt x="594" y="5323"/>
                  </a:lnTo>
                  <a:lnTo>
                    <a:pt x="614" y="5065"/>
                  </a:lnTo>
                  <a:lnTo>
                    <a:pt x="654" y="4808"/>
                  </a:lnTo>
                  <a:lnTo>
                    <a:pt x="713" y="4571"/>
                  </a:lnTo>
                  <a:lnTo>
                    <a:pt x="772" y="4333"/>
                  </a:lnTo>
                  <a:lnTo>
                    <a:pt x="852" y="4096"/>
                  </a:lnTo>
                  <a:lnTo>
                    <a:pt x="951" y="3859"/>
                  </a:lnTo>
                  <a:lnTo>
                    <a:pt x="1049" y="3621"/>
                  </a:lnTo>
                  <a:lnTo>
                    <a:pt x="1168" y="3404"/>
                  </a:lnTo>
                  <a:lnTo>
                    <a:pt x="1287" y="3186"/>
                  </a:lnTo>
                  <a:lnTo>
                    <a:pt x="1425" y="2988"/>
                  </a:lnTo>
                  <a:lnTo>
                    <a:pt x="1584" y="2790"/>
                  </a:lnTo>
                  <a:lnTo>
                    <a:pt x="1742" y="2592"/>
                  </a:lnTo>
                  <a:lnTo>
                    <a:pt x="1920" y="2395"/>
                  </a:lnTo>
                  <a:lnTo>
                    <a:pt x="2098" y="2217"/>
                  </a:lnTo>
                  <a:lnTo>
                    <a:pt x="2296" y="2038"/>
                  </a:lnTo>
                  <a:lnTo>
                    <a:pt x="2494" y="1880"/>
                  </a:lnTo>
                  <a:lnTo>
                    <a:pt x="2711" y="1722"/>
                  </a:lnTo>
                  <a:lnTo>
                    <a:pt x="2929" y="1564"/>
                  </a:lnTo>
                  <a:lnTo>
                    <a:pt x="3166" y="1425"/>
                  </a:lnTo>
                  <a:lnTo>
                    <a:pt x="3404" y="1306"/>
                  </a:lnTo>
                  <a:lnTo>
                    <a:pt x="3641" y="1188"/>
                  </a:lnTo>
                  <a:lnTo>
                    <a:pt x="3898" y="1069"/>
                  </a:lnTo>
                  <a:lnTo>
                    <a:pt x="4155" y="970"/>
                  </a:lnTo>
                  <a:lnTo>
                    <a:pt x="4432" y="871"/>
                  </a:lnTo>
                  <a:lnTo>
                    <a:pt x="4690" y="812"/>
                  </a:lnTo>
                  <a:lnTo>
                    <a:pt x="4967" y="733"/>
                  </a:lnTo>
                  <a:lnTo>
                    <a:pt x="5263" y="673"/>
                  </a:lnTo>
                  <a:lnTo>
                    <a:pt x="5540" y="634"/>
                  </a:lnTo>
                  <a:lnTo>
                    <a:pt x="5837" y="594"/>
                  </a:lnTo>
                  <a:lnTo>
                    <a:pt x="6134" y="574"/>
                  </a:lnTo>
                  <a:close/>
                  <a:moveTo>
                    <a:pt x="6094" y="1"/>
                  </a:moveTo>
                  <a:lnTo>
                    <a:pt x="5778" y="21"/>
                  </a:lnTo>
                  <a:lnTo>
                    <a:pt x="5461" y="60"/>
                  </a:lnTo>
                  <a:lnTo>
                    <a:pt x="5145" y="100"/>
                  </a:lnTo>
                  <a:lnTo>
                    <a:pt x="4828" y="179"/>
                  </a:lnTo>
                  <a:lnTo>
                    <a:pt x="4531" y="238"/>
                  </a:lnTo>
                  <a:lnTo>
                    <a:pt x="4215" y="337"/>
                  </a:lnTo>
                  <a:lnTo>
                    <a:pt x="3938" y="436"/>
                  </a:lnTo>
                  <a:lnTo>
                    <a:pt x="3641" y="555"/>
                  </a:lnTo>
                  <a:lnTo>
                    <a:pt x="3364" y="673"/>
                  </a:lnTo>
                  <a:lnTo>
                    <a:pt x="3107" y="812"/>
                  </a:lnTo>
                  <a:lnTo>
                    <a:pt x="2830" y="950"/>
                  </a:lnTo>
                  <a:lnTo>
                    <a:pt x="2593" y="1109"/>
                  </a:lnTo>
                  <a:lnTo>
                    <a:pt x="2335" y="1267"/>
                  </a:lnTo>
                  <a:lnTo>
                    <a:pt x="2118" y="1445"/>
                  </a:lnTo>
                  <a:lnTo>
                    <a:pt x="1880" y="1623"/>
                  </a:lnTo>
                  <a:lnTo>
                    <a:pt x="1683" y="1821"/>
                  </a:lnTo>
                  <a:lnTo>
                    <a:pt x="1465" y="2019"/>
                  </a:lnTo>
                  <a:lnTo>
                    <a:pt x="1287" y="2236"/>
                  </a:lnTo>
                  <a:lnTo>
                    <a:pt x="1109" y="2454"/>
                  </a:lnTo>
                  <a:lnTo>
                    <a:pt x="931" y="2691"/>
                  </a:lnTo>
                  <a:lnTo>
                    <a:pt x="772" y="2909"/>
                  </a:lnTo>
                  <a:lnTo>
                    <a:pt x="634" y="3166"/>
                  </a:lnTo>
                  <a:lnTo>
                    <a:pt x="515" y="3404"/>
                  </a:lnTo>
                  <a:lnTo>
                    <a:pt x="397" y="3661"/>
                  </a:lnTo>
                  <a:lnTo>
                    <a:pt x="298" y="3918"/>
                  </a:lnTo>
                  <a:lnTo>
                    <a:pt x="199" y="4175"/>
                  </a:lnTo>
                  <a:lnTo>
                    <a:pt x="139" y="4452"/>
                  </a:lnTo>
                  <a:lnTo>
                    <a:pt x="80" y="4729"/>
                  </a:lnTo>
                  <a:lnTo>
                    <a:pt x="40" y="5006"/>
                  </a:lnTo>
                  <a:lnTo>
                    <a:pt x="21" y="5283"/>
                  </a:lnTo>
                  <a:lnTo>
                    <a:pt x="1" y="5580"/>
                  </a:lnTo>
                  <a:lnTo>
                    <a:pt x="21" y="5857"/>
                  </a:lnTo>
                  <a:lnTo>
                    <a:pt x="40" y="6134"/>
                  </a:lnTo>
                  <a:lnTo>
                    <a:pt x="80" y="6430"/>
                  </a:lnTo>
                  <a:lnTo>
                    <a:pt x="139" y="6688"/>
                  </a:lnTo>
                  <a:lnTo>
                    <a:pt x="199" y="6965"/>
                  </a:lnTo>
                  <a:lnTo>
                    <a:pt x="298" y="7222"/>
                  </a:lnTo>
                  <a:lnTo>
                    <a:pt x="397" y="7499"/>
                  </a:lnTo>
                  <a:lnTo>
                    <a:pt x="515" y="7736"/>
                  </a:lnTo>
                  <a:lnTo>
                    <a:pt x="634" y="7993"/>
                  </a:lnTo>
                  <a:lnTo>
                    <a:pt x="772" y="8231"/>
                  </a:lnTo>
                  <a:lnTo>
                    <a:pt x="931" y="8468"/>
                  </a:lnTo>
                  <a:lnTo>
                    <a:pt x="1109" y="8686"/>
                  </a:lnTo>
                  <a:lnTo>
                    <a:pt x="1287" y="8903"/>
                  </a:lnTo>
                  <a:lnTo>
                    <a:pt x="1465" y="9121"/>
                  </a:lnTo>
                  <a:lnTo>
                    <a:pt x="1683" y="9319"/>
                  </a:lnTo>
                  <a:lnTo>
                    <a:pt x="1880" y="9517"/>
                  </a:lnTo>
                  <a:lnTo>
                    <a:pt x="2118" y="9695"/>
                  </a:lnTo>
                  <a:lnTo>
                    <a:pt x="2335" y="9873"/>
                  </a:lnTo>
                  <a:lnTo>
                    <a:pt x="2593" y="10051"/>
                  </a:lnTo>
                  <a:lnTo>
                    <a:pt x="2830" y="10189"/>
                  </a:lnTo>
                  <a:lnTo>
                    <a:pt x="3107" y="10348"/>
                  </a:lnTo>
                  <a:lnTo>
                    <a:pt x="3364" y="10486"/>
                  </a:lnTo>
                  <a:lnTo>
                    <a:pt x="3641" y="10605"/>
                  </a:lnTo>
                  <a:lnTo>
                    <a:pt x="3938" y="10704"/>
                  </a:lnTo>
                  <a:lnTo>
                    <a:pt x="4215" y="10822"/>
                  </a:lnTo>
                  <a:lnTo>
                    <a:pt x="4531" y="10902"/>
                  </a:lnTo>
                  <a:lnTo>
                    <a:pt x="4828" y="10981"/>
                  </a:lnTo>
                  <a:lnTo>
                    <a:pt x="5145" y="11040"/>
                  </a:lnTo>
                  <a:lnTo>
                    <a:pt x="5461" y="11080"/>
                  </a:lnTo>
                  <a:lnTo>
                    <a:pt x="5778" y="11119"/>
                  </a:lnTo>
                  <a:lnTo>
                    <a:pt x="6094" y="11139"/>
                  </a:lnTo>
                  <a:lnTo>
                    <a:pt x="6431" y="11159"/>
                  </a:lnTo>
                  <a:lnTo>
                    <a:pt x="6767" y="11139"/>
                  </a:lnTo>
                  <a:lnTo>
                    <a:pt x="7083" y="11119"/>
                  </a:lnTo>
                  <a:lnTo>
                    <a:pt x="7400" y="11080"/>
                  </a:lnTo>
                  <a:lnTo>
                    <a:pt x="7717" y="11040"/>
                  </a:lnTo>
                  <a:lnTo>
                    <a:pt x="8033" y="10981"/>
                  </a:lnTo>
                  <a:lnTo>
                    <a:pt x="8350" y="10902"/>
                  </a:lnTo>
                  <a:lnTo>
                    <a:pt x="8646" y="10822"/>
                  </a:lnTo>
                  <a:lnTo>
                    <a:pt x="8923" y="10704"/>
                  </a:lnTo>
                  <a:lnTo>
                    <a:pt x="9220" y="10605"/>
                  </a:lnTo>
                  <a:lnTo>
                    <a:pt x="9497" y="10486"/>
                  </a:lnTo>
                  <a:lnTo>
                    <a:pt x="9754" y="10348"/>
                  </a:lnTo>
                  <a:lnTo>
                    <a:pt x="10031" y="10189"/>
                  </a:lnTo>
                  <a:lnTo>
                    <a:pt x="10269" y="10051"/>
                  </a:lnTo>
                  <a:lnTo>
                    <a:pt x="10526" y="9873"/>
                  </a:lnTo>
                  <a:lnTo>
                    <a:pt x="10743" y="9695"/>
                  </a:lnTo>
                  <a:lnTo>
                    <a:pt x="10981" y="9517"/>
                  </a:lnTo>
                  <a:lnTo>
                    <a:pt x="11179" y="9319"/>
                  </a:lnTo>
                  <a:lnTo>
                    <a:pt x="11396" y="9121"/>
                  </a:lnTo>
                  <a:lnTo>
                    <a:pt x="11574" y="8903"/>
                  </a:lnTo>
                  <a:lnTo>
                    <a:pt x="11752" y="8686"/>
                  </a:lnTo>
                  <a:lnTo>
                    <a:pt x="11930" y="8468"/>
                  </a:lnTo>
                  <a:lnTo>
                    <a:pt x="12089" y="8231"/>
                  </a:lnTo>
                  <a:lnTo>
                    <a:pt x="12227" y="7993"/>
                  </a:lnTo>
                  <a:lnTo>
                    <a:pt x="12346" y="7736"/>
                  </a:lnTo>
                  <a:lnTo>
                    <a:pt x="12465" y="7499"/>
                  </a:lnTo>
                  <a:lnTo>
                    <a:pt x="12564" y="7222"/>
                  </a:lnTo>
                  <a:lnTo>
                    <a:pt x="12662" y="6965"/>
                  </a:lnTo>
                  <a:lnTo>
                    <a:pt x="12722" y="6688"/>
                  </a:lnTo>
                  <a:lnTo>
                    <a:pt x="12781" y="6430"/>
                  </a:lnTo>
                  <a:lnTo>
                    <a:pt x="12821" y="6134"/>
                  </a:lnTo>
                  <a:lnTo>
                    <a:pt x="12841" y="5857"/>
                  </a:lnTo>
                  <a:lnTo>
                    <a:pt x="12860" y="5580"/>
                  </a:lnTo>
                  <a:lnTo>
                    <a:pt x="12841" y="5283"/>
                  </a:lnTo>
                  <a:lnTo>
                    <a:pt x="12821" y="5006"/>
                  </a:lnTo>
                  <a:lnTo>
                    <a:pt x="12781" y="4729"/>
                  </a:lnTo>
                  <a:lnTo>
                    <a:pt x="12722" y="4452"/>
                  </a:lnTo>
                  <a:lnTo>
                    <a:pt x="12662" y="4175"/>
                  </a:lnTo>
                  <a:lnTo>
                    <a:pt x="12564" y="3918"/>
                  </a:lnTo>
                  <a:lnTo>
                    <a:pt x="12465" y="3661"/>
                  </a:lnTo>
                  <a:lnTo>
                    <a:pt x="12346" y="3404"/>
                  </a:lnTo>
                  <a:lnTo>
                    <a:pt x="12227" y="3166"/>
                  </a:lnTo>
                  <a:lnTo>
                    <a:pt x="12089" y="2909"/>
                  </a:lnTo>
                  <a:lnTo>
                    <a:pt x="11930" y="2691"/>
                  </a:lnTo>
                  <a:lnTo>
                    <a:pt x="11752" y="2454"/>
                  </a:lnTo>
                  <a:lnTo>
                    <a:pt x="11574" y="2236"/>
                  </a:lnTo>
                  <a:lnTo>
                    <a:pt x="11396" y="2019"/>
                  </a:lnTo>
                  <a:lnTo>
                    <a:pt x="11179" y="1821"/>
                  </a:lnTo>
                  <a:lnTo>
                    <a:pt x="10981" y="1623"/>
                  </a:lnTo>
                  <a:lnTo>
                    <a:pt x="10743" y="1445"/>
                  </a:lnTo>
                  <a:lnTo>
                    <a:pt x="10526" y="1267"/>
                  </a:lnTo>
                  <a:lnTo>
                    <a:pt x="10269" y="1109"/>
                  </a:lnTo>
                  <a:lnTo>
                    <a:pt x="10031" y="950"/>
                  </a:lnTo>
                  <a:lnTo>
                    <a:pt x="9754" y="812"/>
                  </a:lnTo>
                  <a:lnTo>
                    <a:pt x="9497" y="673"/>
                  </a:lnTo>
                  <a:lnTo>
                    <a:pt x="9220" y="555"/>
                  </a:lnTo>
                  <a:lnTo>
                    <a:pt x="8923" y="436"/>
                  </a:lnTo>
                  <a:lnTo>
                    <a:pt x="8646" y="337"/>
                  </a:lnTo>
                  <a:lnTo>
                    <a:pt x="8350" y="238"/>
                  </a:lnTo>
                  <a:lnTo>
                    <a:pt x="8033" y="179"/>
                  </a:lnTo>
                  <a:lnTo>
                    <a:pt x="7717" y="100"/>
                  </a:lnTo>
                  <a:lnTo>
                    <a:pt x="7400" y="60"/>
                  </a:lnTo>
                  <a:lnTo>
                    <a:pt x="7083" y="21"/>
                  </a:lnTo>
                  <a:lnTo>
                    <a:pt x="67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9"/>
            <p:cNvSpPr/>
            <p:nvPr/>
          </p:nvSpPr>
          <p:spPr>
            <a:xfrm>
              <a:off x="5819775" y="1173875"/>
              <a:ext cx="98950" cy="38125"/>
            </a:xfrm>
            <a:custGeom>
              <a:avLst/>
              <a:gdLst/>
              <a:ahLst/>
              <a:cxnLst/>
              <a:rect l="l" t="t" r="r" b="b"/>
              <a:pathLst>
                <a:path w="3958" h="1525" extrusionOk="0">
                  <a:moveTo>
                    <a:pt x="139" y="1"/>
                  </a:moveTo>
                  <a:lnTo>
                    <a:pt x="0" y="951"/>
                  </a:lnTo>
                  <a:lnTo>
                    <a:pt x="3819" y="1524"/>
                  </a:lnTo>
                  <a:lnTo>
                    <a:pt x="3957" y="555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9"/>
            <p:cNvSpPr/>
            <p:nvPr/>
          </p:nvSpPr>
          <p:spPr>
            <a:xfrm>
              <a:off x="5410250" y="1067550"/>
              <a:ext cx="94975" cy="19300"/>
            </a:xfrm>
            <a:custGeom>
              <a:avLst/>
              <a:gdLst/>
              <a:ahLst/>
              <a:cxnLst/>
              <a:rect l="l" t="t" r="r" b="b"/>
              <a:pathLst>
                <a:path w="3799" h="772" extrusionOk="0">
                  <a:moveTo>
                    <a:pt x="0" y="0"/>
                  </a:moveTo>
                  <a:lnTo>
                    <a:pt x="40" y="772"/>
                  </a:lnTo>
                  <a:lnTo>
                    <a:pt x="3799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9"/>
            <p:cNvSpPr/>
            <p:nvPr/>
          </p:nvSpPr>
          <p:spPr>
            <a:xfrm>
              <a:off x="5583850" y="1049250"/>
              <a:ext cx="109825" cy="49975"/>
            </a:xfrm>
            <a:custGeom>
              <a:avLst/>
              <a:gdLst/>
              <a:ahLst/>
              <a:cxnLst/>
              <a:rect l="l" t="t" r="r" b="b"/>
              <a:pathLst>
                <a:path w="4393" h="1999" extrusionOk="0">
                  <a:moveTo>
                    <a:pt x="297" y="0"/>
                  </a:moveTo>
                  <a:lnTo>
                    <a:pt x="0" y="732"/>
                  </a:lnTo>
                  <a:lnTo>
                    <a:pt x="4392" y="199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9"/>
            <p:cNvSpPr/>
            <p:nvPr/>
          </p:nvSpPr>
          <p:spPr>
            <a:xfrm>
              <a:off x="5405800" y="1108100"/>
              <a:ext cx="103400" cy="96975"/>
            </a:xfrm>
            <a:custGeom>
              <a:avLst/>
              <a:gdLst/>
              <a:ahLst/>
              <a:cxnLst/>
              <a:rect l="l" t="t" r="r" b="b"/>
              <a:pathLst>
                <a:path w="4136" h="3879" extrusionOk="0">
                  <a:moveTo>
                    <a:pt x="554" y="1"/>
                  </a:moveTo>
                  <a:lnTo>
                    <a:pt x="436" y="20"/>
                  </a:lnTo>
                  <a:lnTo>
                    <a:pt x="396" y="60"/>
                  </a:lnTo>
                  <a:lnTo>
                    <a:pt x="376" y="100"/>
                  </a:lnTo>
                  <a:lnTo>
                    <a:pt x="277" y="495"/>
                  </a:lnTo>
                  <a:lnTo>
                    <a:pt x="159" y="1010"/>
                  </a:lnTo>
                  <a:lnTo>
                    <a:pt x="60" y="1603"/>
                  </a:lnTo>
                  <a:lnTo>
                    <a:pt x="20" y="1920"/>
                  </a:lnTo>
                  <a:lnTo>
                    <a:pt x="0" y="2216"/>
                  </a:lnTo>
                  <a:lnTo>
                    <a:pt x="0" y="2513"/>
                  </a:lnTo>
                  <a:lnTo>
                    <a:pt x="20" y="2810"/>
                  </a:lnTo>
                  <a:lnTo>
                    <a:pt x="79" y="3067"/>
                  </a:lnTo>
                  <a:lnTo>
                    <a:pt x="139" y="3305"/>
                  </a:lnTo>
                  <a:lnTo>
                    <a:pt x="198" y="3423"/>
                  </a:lnTo>
                  <a:lnTo>
                    <a:pt x="257" y="3502"/>
                  </a:lnTo>
                  <a:lnTo>
                    <a:pt x="337" y="3601"/>
                  </a:lnTo>
                  <a:lnTo>
                    <a:pt x="396" y="3680"/>
                  </a:lnTo>
                  <a:lnTo>
                    <a:pt x="495" y="3740"/>
                  </a:lnTo>
                  <a:lnTo>
                    <a:pt x="594" y="3799"/>
                  </a:lnTo>
                  <a:lnTo>
                    <a:pt x="712" y="3839"/>
                  </a:lnTo>
                  <a:lnTo>
                    <a:pt x="831" y="3859"/>
                  </a:lnTo>
                  <a:lnTo>
                    <a:pt x="970" y="3878"/>
                  </a:lnTo>
                  <a:lnTo>
                    <a:pt x="1128" y="3859"/>
                  </a:lnTo>
                  <a:lnTo>
                    <a:pt x="1266" y="3819"/>
                  </a:lnTo>
                  <a:lnTo>
                    <a:pt x="1405" y="3779"/>
                  </a:lnTo>
                  <a:lnTo>
                    <a:pt x="1543" y="3700"/>
                  </a:lnTo>
                  <a:lnTo>
                    <a:pt x="1682" y="3621"/>
                  </a:lnTo>
                  <a:lnTo>
                    <a:pt x="1939" y="3423"/>
                  </a:lnTo>
                  <a:lnTo>
                    <a:pt x="2196" y="3206"/>
                  </a:lnTo>
                  <a:lnTo>
                    <a:pt x="2414" y="2968"/>
                  </a:lnTo>
                  <a:lnTo>
                    <a:pt x="2790" y="2533"/>
                  </a:lnTo>
                  <a:lnTo>
                    <a:pt x="3166" y="2038"/>
                  </a:lnTo>
                  <a:lnTo>
                    <a:pt x="3502" y="1544"/>
                  </a:lnTo>
                  <a:lnTo>
                    <a:pt x="3819" y="1029"/>
                  </a:lnTo>
                  <a:lnTo>
                    <a:pt x="4115" y="515"/>
                  </a:lnTo>
                  <a:lnTo>
                    <a:pt x="4135" y="476"/>
                  </a:lnTo>
                  <a:lnTo>
                    <a:pt x="4115" y="436"/>
                  </a:lnTo>
                  <a:lnTo>
                    <a:pt x="4076" y="416"/>
                  </a:lnTo>
                  <a:lnTo>
                    <a:pt x="4036" y="416"/>
                  </a:lnTo>
                  <a:lnTo>
                    <a:pt x="3917" y="436"/>
                  </a:lnTo>
                  <a:lnTo>
                    <a:pt x="3878" y="456"/>
                  </a:lnTo>
                  <a:lnTo>
                    <a:pt x="3858" y="495"/>
                  </a:lnTo>
                  <a:lnTo>
                    <a:pt x="3482" y="1109"/>
                  </a:lnTo>
                  <a:lnTo>
                    <a:pt x="3106" y="1722"/>
                  </a:lnTo>
                  <a:lnTo>
                    <a:pt x="2711" y="2296"/>
                  </a:lnTo>
                  <a:lnTo>
                    <a:pt x="2453" y="2632"/>
                  </a:lnTo>
                  <a:lnTo>
                    <a:pt x="2196" y="2948"/>
                  </a:lnTo>
                  <a:lnTo>
                    <a:pt x="1900" y="3225"/>
                  </a:lnTo>
                  <a:lnTo>
                    <a:pt x="1741" y="3364"/>
                  </a:lnTo>
                  <a:lnTo>
                    <a:pt x="1583" y="3463"/>
                  </a:lnTo>
                  <a:lnTo>
                    <a:pt x="1425" y="3562"/>
                  </a:lnTo>
                  <a:lnTo>
                    <a:pt x="1266" y="3621"/>
                  </a:lnTo>
                  <a:lnTo>
                    <a:pt x="1108" y="3661"/>
                  </a:lnTo>
                  <a:lnTo>
                    <a:pt x="930" y="3680"/>
                  </a:lnTo>
                  <a:lnTo>
                    <a:pt x="831" y="3661"/>
                  </a:lnTo>
                  <a:lnTo>
                    <a:pt x="732" y="3641"/>
                  </a:lnTo>
                  <a:lnTo>
                    <a:pt x="653" y="3601"/>
                  </a:lnTo>
                  <a:lnTo>
                    <a:pt x="594" y="3542"/>
                  </a:lnTo>
                  <a:lnTo>
                    <a:pt x="534" y="3483"/>
                  </a:lnTo>
                  <a:lnTo>
                    <a:pt x="475" y="3404"/>
                  </a:lnTo>
                  <a:lnTo>
                    <a:pt x="396" y="3206"/>
                  </a:lnTo>
                  <a:lnTo>
                    <a:pt x="337" y="2968"/>
                  </a:lnTo>
                  <a:lnTo>
                    <a:pt x="317" y="2691"/>
                  </a:lnTo>
                  <a:lnTo>
                    <a:pt x="297" y="2414"/>
                  </a:lnTo>
                  <a:lnTo>
                    <a:pt x="317" y="2098"/>
                  </a:lnTo>
                  <a:lnTo>
                    <a:pt x="337" y="1781"/>
                  </a:lnTo>
                  <a:lnTo>
                    <a:pt x="376" y="1484"/>
                  </a:lnTo>
                  <a:lnTo>
                    <a:pt x="475" y="891"/>
                  </a:lnTo>
                  <a:lnTo>
                    <a:pt x="594" y="396"/>
                  </a:lnTo>
                  <a:lnTo>
                    <a:pt x="673" y="80"/>
                  </a:lnTo>
                  <a:lnTo>
                    <a:pt x="673" y="40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9"/>
            <p:cNvSpPr/>
            <p:nvPr/>
          </p:nvSpPr>
          <p:spPr>
            <a:xfrm>
              <a:off x="5378600" y="1124925"/>
              <a:ext cx="35125" cy="16825"/>
            </a:xfrm>
            <a:custGeom>
              <a:avLst/>
              <a:gdLst/>
              <a:ahLst/>
              <a:cxnLst/>
              <a:rect l="l" t="t" r="r" b="b"/>
              <a:pathLst>
                <a:path w="1405" h="673" extrusionOk="0">
                  <a:moveTo>
                    <a:pt x="198" y="0"/>
                  </a:moveTo>
                  <a:lnTo>
                    <a:pt x="99" y="20"/>
                  </a:lnTo>
                  <a:lnTo>
                    <a:pt x="20" y="60"/>
                  </a:lnTo>
                  <a:lnTo>
                    <a:pt x="0" y="79"/>
                  </a:lnTo>
                  <a:lnTo>
                    <a:pt x="20" y="99"/>
                  </a:lnTo>
                  <a:lnTo>
                    <a:pt x="277" y="317"/>
                  </a:lnTo>
                  <a:lnTo>
                    <a:pt x="435" y="436"/>
                  </a:lnTo>
                  <a:lnTo>
                    <a:pt x="574" y="515"/>
                  </a:lnTo>
                  <a:lnTo>
                    <a:pt x="732" y="594"/>
                  </a:lnTo>
                  <a:lnTo>
                    <a:pt x="890" y="653"/>
                  </a:lnTo>
                  <a:lnTo>
                    <a:pt x="1068" y="673"/>
                  </a:lnTo>
                  <a:lnTo>
                    <a:pt x="1247" y="653"/>
                  </a:lnTo>
                  <a:lnTo>
                    <a:pt x="1326" y="614"/>
                  </a:lnTo>
                  <a:lnTo>
                    <a:pt x="1385" y="554"/>
                  </a:lnTo>
                  <a:lnTo>
                    <a:pt x="1405" y="535"/>
                  </a:lnTo>
                  <a:lnTo>
                    <a:pt x="1385" y="535"/>
                  </a:lnTo>
                  <a:lnTo>
                    <a:pt x="1365" y="515"/>
                  </a:lnTo>
                  <a:lnTo>
                    <a:pt x="1306" y="535"/>
                  </a:lnTo>
                  <a:lnTo>
                    <a:pt x="1148" y="535"/>
                  </a:lnTo>
                  <a:lnTo>
                    <a:pt x="1009" y="515"/>
                  </a:lnTo>
                  <a:lnTo>
                    <a:pt x="871" y="455"/>
                  </a:lnTo>
                  <a:lnTo>
                    <a:pt x="752" y="376"/>
                  </a:lnTo>
                  <a:lnTo>
                    <a:pt x="495" y="198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9"/>
            <p:cNvSpPr/>
            <p:nvPr/>
          </p:nvSpPr>
          <p:spPr>
            <a:xfrm>
              <a:off x="5381550" y="1104150"/>
              <a:ext cx="32175" cy="22775"/>
            </a:xfrm>
            <a:custGeom>
              <a:avLst/>
              <a:gdLst/>
              <a:ahLst/>
              <a:cxnLst/>
              <a:rect l="l" t="t" r="r" b="b"/>
              <a:pathLst>
                <a:path w="1287" h="911" extrusionOk="0">
                  <a:moveTo>
                    <a:pt x="199" y="0"/>
                  </a:moveTo>
                  <a:lnTo>
                    <a:pt x="80" y="20"/>
                  </a:lnTo>
                  <a:lnTo>
                    <a:pt x="40" y="60"/>
                  </a:lnTo>
                  <a:lnTo>
                    <a:pt x="21" y="80"/>
                  </a:lnTo>
                  <a:lnTo>
                    <a:pt x="1" y="119"/>
                  </a:lnTo>
                  <a:lnTo>
                    <a:pt x="21" y="159"/>
                  </a:lnTo>
                  <a:lnTo>
                    <a:pt x="238" y="416"/>
                  </a:lnTo>
                  <a:lnTo>
                    <a:pt x="377" y="554"/>
                  </a:lnTo>
                  <a:lnTo>
                    <a:pt x="515" y="673"/>
                  </a:lnTo>
                  <a:lnTo>
                    <a:pt x="654" y="772"/>
                  </a:lnTo>
                  <a:lnTo>
                    <a:pt x="812" y="851"/>
                  </a:lnTo>
                  <a:lnTo>
                    <a:pt x="970" y="910"/>
                  </a:lnTo>
                  <a:lnTo>
                    <a:pt x="1148" y="910"/>
                  </a:lnTo>
                  <a:lnTo>
                    <a:pt x="1208" y="891"/>
                  </a:lnTo>
                  <a:lnTo>
                    <a:pt x="1247" y="871"/>
                  </a:lnTo>
                  <a:lnTo>
                    <a:pt x="1267" y="831"/>
                  </a:lnTo>
                  <a:lnTo>
                    <a:pt x="1287" y="792"/>
                  </a:lnTo>
                  <a:lnTo>
                    <a:pt x="1287" y="752"/>
                  </a:lnTo>
                  <a:lnTo>
                    <a:pt x="1287" y="732"/>
                  </a:lnTo>
                  <a:lnTo>
                    <a:pt x="1247" y="713"/>
                  </a:lnTo>
                  <a:lnTo>
                    <a:pt x="1049" y="713"/>
                  </a:lnTo>
                  <a:lnTo>
                    <a:pt x="911" y="653"/>
                  </a:lnTo>
                  <a:lnTo>
                    <a:pt x="792" y="554"/>
                  </a:lnTo>
                  <a:lnTo>
                    <a:pt x="674" y="455"/>
                  </a:lnTo>
                  <a:lnTo>
                    <a:pt x="476" y="258"/>
                  </a:lnTo>
                  <a:lnTo>
                    <a:pt x="278" y="40"/>
                  </a:lnTo>
                  <a:lnTo>
                    <a:pt x="238" y="20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9"/>
            <p:cNvSpPr/>
            <p:nvPr/>
          </p:nvSpPr>
          <p:spPr>
            <a:xfrm>
              <a:off x="5563575" y="1121950"/>
              <a:ext cx="110325" cy="100425"/>
            </a:xfrm>
            <a:custGeom>
              <a:avLst/>
              <a:gdLst/>
              <a:ahLst/>
              <a:cxnLst/>
              <a:rect l="l" t="t" r="r" b="b"/>
              <a:pathLst>
                <a:path w="4413" h="4017" extrusionOk="0">
                  <a:moveTo>
                    <a:pt x="178" y="1"/>
                  </a:moveTo>
                  <a:lnTo>
                    <a:pt x="119" y="20"/>
                  </a:lnTo>
                  <a:lnTo>
                    <a:pt x="79" y="40"/>
                  </a:lnTo>
                  <a:lnTo>
                    <a:pt x="40" y="80"/>
                  </a:lnTo>
                  <a:lnTo>
                    <a:pt x="20" y="119"/>
                  </a:lnTo>
                  <a:lnTo>
                    <a:pt x="0" y="654"/>
                  </a:lnTo>
                  <a:lnTo>
                    <a:pt x="0" y="1247"/>
                  </a:lnTo>
                  <a:lnTo>
                    <a:pt x="20" y="1564"/>
                  </a:lnTo>
                  <a:lnTo>
                    <a:pt x="60" y="1880"/>
                  </a:lnTo>
                  <a:lnTo>
                    <a:pt x="99" y="2197"/>
                  </a:lnTo>
                  <a:lnTo>
                    <a:pt x="178" y="2513"/>
                  </a:lnTo>
                  <a:lnTo>
                    <a:pt x="277" y="2810"/>
                  </a:lnTo>
                  <a:lnTo>
                    <a:pt x="396" y="3087"/>
                  </a:lnTo>
                  <a:lnTo>
                    <a:pt x="534" y="3324"/>
                  </a:lnTo>
                  <a:lnTo>
                    <a:pt x="693" y="3542"/>
                  </a:lnTo>
                  <a:lnTo>
                    <a:pt x="792" y="3641"/>
                  </a:lnTo>
                  <a:lnTo>
                    <a:pt x="910" y="3740"/>
                  </a:lnTo>
                  <a:lnTo>
                    <a:pt x="1009" y="3819"/>
                  </a:lnTo>
                  <a:lnTo>
                    <a:pt x="1128" y="3878"/>
                  </a:lnTo>
                  <a:lnTo>
                    <a:pt x="1266" y="3918"/>
                  </a:lnTo>
                  <a:lnTo>
                    <a:pt x="1405" y="3977"/>
                  </a:lnTo>
                  <a:lnTo>
                    <a:pt x="1543" y="3997"/>
                  </a:lnTo>
                  <a:lnTo>
                    <a:pt x="1702" y="4017"/>
                  </a:lnTo>
                  <a:lnTo>
                    <a:pt x="1860" y="3997"/>
                  </a:lnTo>
                  <a:lnTo>
                    <a:pt x="1998" y="3997"/>
                  </a:lnTo>
                  <a:lnTo>
                    <a:pt x="2137" y="3957"/>
                  </a:lnTo>
                  <a:lnTo>
                    <a:pt x="2275" y="3918"/>
                  </a:lnTo>
                  <a:lnTo>
                    <a:pt x="2394" y="3858"/>
                  </a:lnTo>
                  <a:lnTo>
                    <a:pt x="2533" y="3799"/>
                  </a:lnTo>
                  <a:lnTo>
                    <a:pt x="2770" y="3621"/>
                  </a:lnTo>
                  <a:lnTo>
                    <a:pt x="2988" y="3423"/>
                  </a:lnTo>
                  <a:lnTo>
                    <a:pt x="3185" y="3186"/>
                  </a:lnTo>
                  <a:lnTo>
                    <a:pt x="3383" y="2929"/>
                  </a:lnTo>
                  <a:lnTo>
                    <a:pt x="3542" y="2652"/>
                  </a:lnTo>
                  <a:lnTo>
                    <a:pt x="3700" y="2355"/>
                  </a:lnTo>
                  <a:lnTo>
                    <a:pt x="3838" y="2058"/>
                  </a:lnTo>
                  <a:lnTo>
                    <a:pt x="3977" y="1742"/>
                  </a:lnTo>
                  <a:lnTo>
                    <a:pt x="4096" y="1425"/>
                  </a:lnTo>
                  <a:lnTo>
                    <a:pt x="4274" y="851"/>
                  </a:lnTo>
                  <a:lnTo>
                    <a:pt x="4412" y="337"/>
                  </a:lnTo>
                  <a:lnTo>
                    <a:pt x="4412" y="297"/>
                  </a:lnTo>
                  <a:lnTo>
                    <a:pt x="4392" y="258"/>
                  </a:lnTo>
                  <a:lnTo>
                    <a:pt x="4234" y="258"/>
                  </a:lnTo>
                  <a:lnTo>
                    <a:pt x="4194" y="278"/>
                  </a:lnTo>
                  <a:lnTo>
                    <a:pt x="4155" y="317"/>
                  </a:lnTo>
                  <a:lnTo>
                    <a:pt x="4135" y="357"/>
                  </a:lnTo>
                  <a:lnTo>
                    <a:pt x="3997" y="832"/>
                  </a:lnTo>
                  <a:lnTo>
                    <a:pt x="3819" y="1386"/>
                  </a:lnTo>
                  <a:lnTo>
                    <a:pt x="3601" y="1959"/>
                  </a:lnTo>
                  <a:lnTo>
                    <a:pt x="3482" y="2236"/>
                  </a:lnTo>
                  <a:lnTo>
                    <a:pt x="3344" y="2513"/>
                  </a:lnTo>
                  <a:lnTo>
                    <a:pt x="3185" y="2790"/>
                  </a:lnTo>
                  <a:lnTo>
                    <a:pt x="3007" y="3028"/>
                  </a:lnTo>
                  <a:lnTo>
                    <a:pt x="2829" y="3245"/>
                  </a:lnTo>
                  <a:lnTo>
                    <a:pt x="2632" y="3443"/>
                  </a:lnTo>
                  <a:lnTo>
                    <a:pt x="2414" y="3582"/>
                  </a:lnTo>
                  <a:lnTo>
                    <a:pt x="2177" y="3700"/>
                  </a:lnTo>
                  <a:lnTo>
                    <a:pt x="2058" y="3740"/>
                  </a:lnTo>
                  <a:lnTo>
                    <a:pt x="1939" y="3779"/>
                  </a:lnTo>
                  <a:lnTo>
                    <a:pt x="1801" y="3779"/>
                  </a:lnTo>
                  <a:lnTo>
                    <a:pt x="1662" y="3799"/>
                  </a:lnTo>
                  <a:lnTo>
                    <a:pt x="1543" y="3779"/>
                  </a:lnTo>
                  <a:lnTo>
                    <a:pt x="1405" y="3760"/>
                  </a:lnTo>
                  <a:lnTo>
                    <a:pt x="1306" y="3700"/>
                  </a:lnTo>
                  <a:lnTo>
                    <a:pt x="1187" y="3661"/>
                  </a:lnTo>
                  <a:lnTo>
                    <a:pt x="1088" y="3601"/>
                  </a:lnTo>
                  <a:lnTo>
                    <a:pt x="989" y="3522"/>
                  </a:lnTo>
                  <a:lnTo>
                    <a:pt x="831" y="3324"/>
                  </a:lnTo>
                  <a:lnTo>
                    <a:pt x="693" y="3107"/>
                  </a:lnTo>
                  <a:lnTo>
                    <a:pt x="574" y="2869"/>
                  </a:lnTo>
                  <a:lnTo>
                    <a:pt x="495" y="2592"/>
                  </a:lnTo>
                  <a:lnTo>
                    <a:pt x="416" y="2296"/>
                  </a:lnTo>
                  <a:lnTo>
                    <a:pt x="356" y="1999"/>
                  </a:lnTo>
                  <a:lnTo>
                    <a:pt x="317" y="1682"/>
                  </a:lnTo>
                  <a:lnTo>
                    <a:pt x="297" y="1386"/>
                  </a:lnTo>
                  <a:lnTo>
                    <a:pt x="277" y="1089"/>
                  </a:lnTo>
                  <a:lnTo>
                    <a:pt x="277" y="535"/>
                  </a:lnTo>
                  <a:lnTo>
                    <a:pt x="297" y="100"/>
                  </a:lnTo>
                  <a:lnTo>
                    <a:pt x="297" y="60"/>
                  </a:lnTo>
                  <a:lnTo>
                    <a:pt x="277" y="20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9"/>
            <p:cNvSpPr/>
            <p:nvPr/>
          </p:nvSpPr>
          <p:spPr>
            <a:xfrm>
              <a:off x="5662500" y="1153125"/>
              <a:ext cx="37100" cy="10900"/>
            </a:xfrm>
            <a:custGeom>
              <a:avLst/>
              <a:gdLst/>
              <a:ahLst/>
              <a:cxnLst/>
              <a:rect l="l" t="t" r="r" b="b"/>
              <a:pathLst>
                <a:path w="1484" h="436" extrusionOk="0">
                  <a:moveTo>
                    <a:pt x="1246" y="0"/>
                  </a:moveTo>
                  <a:lnTo>
                    <a:pt x="1009" y="119"/>
                  </a:lnTo>
                  <a:lnTo>
                    <a:pt x="712" y="218"/>
                  </a:lnTo>
                  <a:lnTo>
                    <a:pt x="574" y="257"/>
                  </a:lnTo>
                  <a:lnTo>
                    <a:pt x="416" y="257"/>
                  </a:lnTo>
                  <a:lnTo>
                    <a:pt x="277" y="237"/>
                  </a:lnTo>
                  <a:lnTo>
                    <a:pt x="158" y="198"/>
                  </a:lnTo>
                  <a:lnTo>
                    <a:pt x="119" y="178"/>
                  </a:lnTo>
                  <a:lnTo>
                    <a:pt x="59" y="158"/>
                  </a:lnTo>
                  <a:lnTo>
                    <a:pt x="40" y="178"/>
                  </a:lnTo>
                  <a:lnTo>
                    <a:pt x="20" y="198"/>
                  </a:lnTo>
                  <a:lnTo>
                    <a:pt x="0" y="218"/>
                  </a:lnTo>
                  <a:lnTo>
                    <a:pt x="20" y="257"/>
                  </a:lnTo>
                  <a:lnTo>
                    <a:pt x="40" y="277"/>
                  </a:lnTo>
                  <a:lnTo>
                    <a:pt x="79" y="317"/>
                  </a:lnTo>
                  <a:lnTo>
                    <a:pt x="257" y="396"/>
                  </a:lnTo>
                  <a:lnTo>
                    <a:pt x="435" y="435"/>
                  </a:lnTo>
                  <a:lnTo>
                    <a:pt x="613" y="435"/>
                  </a:lnTo>
                  <a:lnTo>
                    <a:pt x="772" y="415"/>
                  </a:lnTo>
                  <a:lnTo>
                    <a:pt x="950" y="376"/>
                  </a:lnTo>
                  <a:lnTo>
                    <a:pt x="1128" y="317"/>
                  </a:lnTo>
                  <a:lnTo>
                    <a:pt x="1464" y="198"/>
                  </a:lnTo>
                  <a:lnTo>
                    <a:pt x="1484" y="178"/>
                  </a:lnTo>
                  <a:lnTo>
                    <a:pt x="1484" y="139"/>
                  </a:lnTo>
                  <a:lnTo>
                    <a:pt x="1424" y="79"/>
                  </a:lnTo>
                  <a:lnTo>
                    <a:pt x="1345" y="20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9"/>
            <p:cNvSpPr/>
            <p:nvPr/>
          </p:nvSpPr>
          <p:spPr>
            <a:xfrm>
              <a:off x="5667425" y="1133325"/>
              <a:ext cx="35650" cy="15350"/>
            </a:xfrm>
            <a:custGeom>
              <a:avLst/>
              <a:gdLst/>
              <a:ahLst/>
              <a:cxnLst/>
              <a:rect l="l" t="t" r="r" b="b"/>
              <a:pathLst>
                <a:path w="1426" h="614" extrusionOk="0">
                  <a:moveTo>
                    <a:pt x="1227" y="1"/>
                  </a:moveTo>
                  <a:lnTo>
                    <a:pt x="1188" y="20"/>
                  </a:lnTo>
                  <a:lnTo>
                    <a:pt x="931" y="159"/>
                  </a:lnTo>
                  <a:lnTo>
                    <a:pt x="674" y="297"/>
                  </a:lnTo>
                  <a:lnTo>
                    <a:pt x="535" y="357"/>
                  </a:lnTo>
                  <a:lnTo>
                    <a:pt x="397" y="396"/>
                  </a:lnTo>
                  <a:lnTo>
                    <a:pt x="238" y="416"/>
                  </a:lnTo>
                  <a:lnTo>
                    <a:pt x="179" y="416"/>
                  </a:lnTo>
                  <a:lnTo>
                    <a:pt x="100" y="396"/>
                  </a:lnTo>
                  <a:lnTo>
                    <a:pt x="60" y="377"/>
                  </a:lnTo>
                  <a:lnTo>
                    <a:pt x="21" y="377"/>
                  </a:lnTo>
                  <a:lnTo>
                    <a:pt x="1" y="396"/>
                  </a:lnTo>
                  <a:lnTo>
                    <a:pt x="1" y="416"/>
                  </a:lnTo>
                  <a:lnTo>
                    <a:pt x="21" y="475"/>
                  </a:lnTo>
                  <a:lnTo>
                    <a:pt x="100" y="535"/>
                  </a:lnTo>
                  <a:lnTo>
                    <a:pt x="179" y="574"/>
                  </a:lnTo>
                  <a:lnTo>
                    <a:pt x="258" y="594"/>
                  </a:lnTo>
                  <a:lnTo>
                    <a:pt x="436" y="614"/>
                  </a:lnTo>
                  <a:lnTo>
                    <a:pt x="614" y="574"/>
                  </a:lnTo>
                  <a:lnTo>
                    <a:pt x="772" y="535"/>
                  </a:lnTo>
                  <a:lnTo>
                    <a:pt x="951" y="456"/>
                  </a:lnTo>
                  <a:lnTo>
                    <a:pt x="1109" y="377"/>
                  </a:lnTo>
                  <a:lnTo>
                    <a:pt x="1406" y="199"/>
                  </a:lnTo>
                  <a:lnTo>
                    <a:pt x="1425" y="179"/>
                  </a:lnTo>
                  <a:lnTo>
                    <a:pt x="1425" y="139"/>
                  </a:lnTo>
                  <a:lnTo>
                    <a:pt x="1346" y="60"/>
                  </a:lnTo>
                  <a:lnTo>
                    <a:pt x="1267" y="20"/>
                  </a:lnTo>
                  <a:lnTo>
                    <a:pt x="12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9"/>
            <p:cNvSpPr/>
            <p:nvPr/>
          </p:nvSpPr>
          <p:spPr>
            <a:xfrm>
              <a:off x="5484925" y="1175375"/>
              <a:ext cx="78175" cy="85575"/>
            </a:xfrm>
            <a:custGeom>
              <a:avLst/>
              <a:gdLst/>
              <a:ahLst/>
              <a:cxnLst/>
              <a:rect l="l" t="t" r="r" b="b"/>
              <a:pathLst>
                <a:path w="3127" h="3423" extrusionOk="0">
                  <a:moveTo>
                    <a:pt x="1425" y="0"/>
                  </a:moveTo>
                  <a:lnTo>
                    <a:pt x="1465" y="1919"/>
                  </a:lnTo>
                  <a:lnTo>
                    <a:pt x="1148" y="1642"/>
                  </a:lnTo>
                  <a:lnTo>
                    <a:pt x="792" y="1385"/>
                  </a:lnTo>
                  <a:lnTo>
                    <a:pt x="614" y="1286"/>
                  </a:lnTo>
                  <a:lnTo>
                    <a:pt x="456" y="1207"/>
                  </a:lnTo>
                  <a:lnTo>
                    <a:pt x="297" y="1168"/>
                  </a:lnTo>
                  <a:lnTo>
                    <a:pt x="238" y="1148"/>
                  </a:lnTo>
                  <a:lnTo>
                    <a:pt x="179" y="1168"/>
                  </a:lnTo>
                  <a:lnTo>
                    <a:pt x="119" y="1187"/>
                  </a:lnTo>
                  <a:lnTo>
                    <a:pt x="80" y="1227"/>
                  </a:lnTo>
                  <a:lnTo>
                    <a:pt x="40" y="1286"/>
                  </a:lnTo>
                  <a:lnTo>
                    <a:pt x="1" y="1346"/>
                  </a:lnTo>
                  <a:lnTo>
                    <a:pt x="1" y="1405"/>
                  </a:lnTo>
                  <a:lnTo>
                    <a:pt x="1" y="1504"/>
                  </a:lnTo>
                  <a:lnTo>
                    <a:pt x="40" y="1721"/>
                  </a:lnTo>
                  <a:lnTo>
                    <a:pt x="119" y="1959"/>
                  </a:lnTo>
                  <a:lnTo>
                    <a:pt x="238" y="2236"/>
                  </a:lnTo>
                  <a:lnTo>
                    <a:pt x="396" y="2513"/>
                  </a:lnTo>
                  <a:lnTo>
                    <a:pt x="594" y="2770"/>
                  </a:lnTo>
                  <a:lnTo>
                    <a:pt x="713" y="2889"/>
                  </a:lnTo>
                  <a:lnTo>
                    <a:pt x="832" y="3007"/>
                  </a:lnTo>
                  <a:lnTo>
                    <a:pt x="950" y="3126"/>
                  </a:lnTo>
                  <a:lnTo>
                    <a:pt x="1089" y="3205"/>
                  </a:lnTo>
                  <a:lnTo>
                    <a:pt x="1247" y="3304"/>
                  </a:lnTo>
                  <a:lnTo>
                    <a:pt x="1425" y="3364"/>
                  </a:lnTo>
                  <a:lnTo>
                    <a:pt x="1623" y="3403"/>
                  </a:lnTo>
                  <a:lnTo>
                    <a:pt x="1821" y="3423"/>
                  </a:lnTo>
                  <a:lnTo>
                    <a:pt x="1959" y="3423"/>
                  </a:lnTo>
                  <a:lnTo>
                    <a:pt x="2098" y="3403"/>
                  </a:lnTo>
                  <a:lnTo>
                    <a:pt x="2236" y="3364"/>
                  </a:lnTo>
                  <a:lnTo>
                    <a:pt x="2395" y="3304"/>
                  </a:lnTo>
                  <a:lnTo>
                    <a:pt x="2553" y="3245"/>
                  </a:lnTo>
                  <a:lnTo>
                    <a:pt x="2711" y="3146"/>
                  </a:lnTo>
                  <a:lnTo>
                    <a:pt x="2869" y="3027"/>
                  </a:lnTo>
                  <a:lnTo>
                    <a:pt x="3047" y="2889"/>
                  </a:lnTo>
                  <a:lnTo>
                    <a:pt x="3127" y="2829"/>
                  </a:lnTo>
                  <a:lnTo>
                    <a:pt x="3067" y="2730"/>
                  </a:lnTo>
                  <a:lnTo>
                    <a:pt x="2968" y="2632"/>
                  </a:lnTo>
                  <a:lnTo>
                    <a:pt x="2830" y="2473"/>
                  </a:lnTo>
                  <a:lnTo>
                    <a:pt x="2731" y="2394"/>
                  </a:lnTo>
                  <a:lnTo>
                    <a:pt x="2632" y="2355"/>
                  </a:lnTo>
                  <a:lnTo>
                    <a:pt x="2513" y="2315"/>
                  </a:lnTo>
                  <a:lnTo>
                    <a:pt x="2414" y="2315"/>
                  </a:lnTo>
                  <a:lnTo>
                    <a:pt x="2296" y="2355"/>
                  </a:lnTo>
                  <a:lnTo>
                    <a:pt x="2197" y="2453"/>
                  </a:lnTo>
                  <a:lnTo>
                    <a:pt x="2118" y="2572"/>
                  </a:lnTo>
                  <a:lnTo>
                    <a:pt x="2078" y="2750"/>
                  </a:lnTo>
                  <a:lnTo>
                    <a:pt x="2296" y="2810"/>
                  </a:lnTo>
                  <a:lnTo>
                    <a:pt x="2335" y="2711"/>
                  </a:lnTo>
                  <a:lnTo>
                    <a:pt x="2375" y="2632"/>
                  </a:lnTo>
                  <a:lnTo>
                    <a:pt x="2414" y="2572"/>
                  </a:lnTo>
                  <a:lnTo>
                    <a:pt x="2454" y="2552"/>
                  </a:lnTo>
                  <a:lnTo>
                    <a:pt x="2533" y="2552"/>
                  </a:lnTo>
                  <a:lnTo>
                    <a:pt x="2612" y="2612"/>
                  </a:lnTo>
                  <a:lnTo>
                    <a:pt x="2711" y="2691"/>
                  </a:lnTo>
                  <a:lnTo>
                    <a:pt x="2790" y="2790"/>
                  </a:lnTo>
                  <a:lnTo>
                    <a:pt x="2592" y="2948"/>
                  </a:lnTo>
                  <a:lnTo>
                    <a:pt x="2395" y="3047"/>
                  </a:lnTo>
                  <a:lnTo>
                    <a:pt x="2177" y="3146"/>
                  </a:lnTo>
                  <a:lnTo>
                    <a:pt x="1979" y="3185"/>
                  </a:lnTo>
                  <a:lnTo>
                    <a:pt x="1781" y="3185"/>
                  </a:lnTo>
                  <a:lnTo>
                    <a:pt x="1583" y="3166"/>
                  </a:lnTo>
                  <a:lnTo>
                    <a:pt x="1405" y="3106"/>
                  </a:lnTo>
                  <a:lnTo>
                    <a:pt x="1207" y="3007"/>
                  </a:lnTo>
                  <a:lnTo>
                    <a:pt x="1089" y="2928"/>
                  </a:lnTo>
                  <a:lnTo>
                    <a:pt x="970" y="2829"/>
                  </a:lnTo>
                  <a:lnTo>
                    <a:pt x="752" y="2612"/>
                  </a:lnTo>
                  <a:lnTo>
                    <a:pt x="594" y="2374"/>
                  </a:lnTo>
                  <a:lnTo>
                    <a:pt x="436" y="2117"/>
                  </a:lnTo>
                  <a:lnTo>
                    <a:pt x="337" y="1880"/>
                  </a:lnTo>
                  <a:lnTo>
                    <a:pt x="278" y="1682"/>
                  </a:lnTo>
                  <a:lnTo>
                    <a:pt x="238" y="1504"/>
                  </a:lnTo>
                  <a:lnTo>
                    <a:pt x="238" y="1385"/>
                  </a:lnTo>
                  <a:lnTo>
                    <a:pt x="297" y="1385"/>
                  </a:lnTo>
                  <a:lnTo>
                    <a:pt x="416" y="1445"/>
                  </a:lnTo>
                  <a:lnTo>
                    <a:pt x="555" y="1524"/>
                  </a:lnTo>
                  <a:lnTo>
                    <a:pt x="713" y="1623"/>
                  </a:lnTo>
                  <a:lnTo>
                    <a:pt x="1089" y="1919"/>
                  </a:lnTo>
                  <a:lnTo>
                    <a:pt x="1504" y="2275"/>
                  </a:lnTo>
                  <a:lnTo>
                    <a:pt x="1702" y="2473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9"/>
            <p:cNvSpPr/>
            <p:nvPr/>
          </p:nvSpPr>
          <p:spPr>
            <a:xfrm>
              <a:off x="5953300" y="1182300"/>
              <a:ext cx="119725" cy="55425"/>
            </a:xfrm>
            <a:custGeom>
              <a:avLst/>
              <a:gdLst/>
              <a:ahLst/>
              <a:cxnLst/>
              <a:rect l="l" t="t" r="r" b="b"/>
              <a:pathLst>
                <a:path w="4789" h="2217" extrusionOk="0">
                  <a:moveTo>
                    <a:pt x="2197" y="0"/>
                  </a:moveTo>
                  <a:lnTo>
                    <a:pt x="1861" y="40"/>
                  </a:lnTo>
                  <a:lnTo>
                    <a:pt x="1544" y="119"/>
                  </a:lnTo>
                  <a:lnTo>
                    <a:pt x="1247" y="198"/>
                  </a:lnTo>
                  <a:lnTo>
                    <a:pt x="970" y="317"/>
                  </a:lnTo>
                  <a:lnTo>
                    <a:pt x="713" y="455"/>
                  </a:lnTo>
                  <a:lnTo>
                    <a:pt x="476" y="614"/>
                  </a:lnTo>
                  <a:lnTo>
                    <a:pt x="298" y="792"/>
                  </a:lnTo>
                  <a:lnTo>
                    <a:pt x="139" y="970"/>
                  </a:lnTo>
                  <a:lnTo>
                    <a:pt x="60" y="1148"/>
                  </a:lnTo>
                  <a:lnTo>
                    <a:pt x="21" y="1227"/>
                  </a:lnTo>
                  <a:lnTo>
                    <a:pt x="1" y="1326"/>
                  </a:lnTo>
                  <a:lnTo>
                    <a:pt x="21" y="1405"/>
                  </a:lnTo>
                  <a:lnTo>
                    <a:pt x="21" y="1484"/>
                  </a:lnTo>
                  <a:lnTo>
                    <a:pt x="60" y="1583"/>
                  </a:lnTo>
                  <a:lnTo>
                    <a:pt x="100" y="1662"/>
                  </a:lnTo>
                  <a:lnTo>
                    <a:pt x="179" y="1741"/>
                  </a:lnTo>
                  <a:lnTo>
                    <a:pt x="258" y="1801"/>
                  </a:lnTo>
                  <a:lnTo>
                    <a:pt x="357" y="1880"/>
                  </a:lnTo>
                  <a:lnTo>
                    <a:pt x="495" y="1939"/>
                  </a:lnTo>
                  <a:lnTo>
                    <a:pt x="634" y="1998"/>
                  </a:lnTo>
                  <a:lnTo>
                    <a:pt x="792" y="2058"/>
                  </a:lnTo>
                  <a:lnTo>
                    <a:pt x="1188" y="2137"/>
                  </a:lnTo>
                  <a:lnTo>
                    <a:pt x="1603" y="2196"/>
                  </a:lnTo>
                  <a:lnTo>
                    <a:pt x="1940" y="2216"/>
                  </a:lnTo>
                  <a:lnTo>
                    <a:pt x="2217" y="2216"/>
                  </a:lnTo>
                  <a:lnTo>
                    <a:pt x="2434" y="2176"/>
                  </a:lnTo>
                  <a:lnTo>
                    <a:pt x="2593" y="2137"/>
                  </a:lnTo>
                  <a:lnTo>
                    <a:pt x="2711" y="2058"/>
                  </a:lnTo>
                  <a:lnTo>
                    <a:pt x="2771" y="1979"/>
                  </a:lnTo>
                  <a:lnTo>
                    <a:pt x="2790" y="1900"/>
                  </a:lnTo>
                  <a:lnTo>
                    <a:pt x="2771" y="1801"/>
                  </a:lnTo>
                  <a:lnTo>
                    <a:pt x="2731" y="1702"/>
                  </a:lnTo>
                  <a:lnTo>
                    <a:pt x="2652" y="1583"/>
                  </a:lnTo>
                  <a:lnTo>
                    <a:pt x="2553" y="1504"/>
                  </a:lnTo>
                  <a:lnTo>
                    <a:pt x="2434" y="1405"/>
                  </a:lnTo>
                  <a:lnTo>
                    <a:pt x="2296" y="1326"/>
                  </a:lnTo>
                  <a:lnTo>
                    <a:pt x="2157" y="1266"/>
                  </a:lnTo>
                  <a:lnTo>
                    <a:pt x="1999" y="1207"/>
                  </a:lnTo>
                  <a:lnTo>
                    <a:pt x="2711" y="1108"/>
                  </a:lnTo>
                  <a:lnTo>
                    <a:pt x="1406" y="1069"/>
                  </a:lnTo>
                  <a:lnTo>
                    <a:pt x="1643" y="1187"/>
                  </a:lnTo>
                  <a:lnTo>
                    <a:pt x="1861" y="1326"/>
                  </a:lnTo>
                  <a:lnTo>
                    <a:pt x="2118" y="1484"/>
                  </a:lnTo>
                  <a:lnTo>
                    <a:pt x="2316" y="1662"/>
                  </a:lnTo>
                  <a:lnTo>
                    <a:pt x="2395" y="1741"/>
                  </a:lnTo>
                  <a:lnTo>
                    <a:pt x="2454" y="1820"/>
                  </a:lnTo>
                  <a:lnTo>
                    <a:pt x="2474" y="1880"/>
                  </a:lnTo>
                  <a:lnTo>
                    <a:pt x="2454" y="1959"/>
                  </a:lnTo>
                  <a:lnTo>
                    <a:pt x="2395" y="2018"/>
                  </a:lnTo>
                  <a:lnTo>
                    <a:pt x="2296" y="2058"/>
                  </a:lnTo>
                  <a:lnTo>
                    <a:pt x="2138" y="2078"/>
                  </a:lnTo>
                  <a:lnTo>
                    <a:pt x="1979" y="2097"/>
                  </a:lnTo>
                  <a:lnTo>
                    <a:pt x="1781" y="2097"/>
                  </a:lnTo>
                  <a:lnTo>
                    <a:pt x="1584" y="2078"/>
                  </a:lnTo>
                  <a:lnTo>
                    <a:pt x="1386" y="2058"/>
                  </a:lnTo>
                  <a:lnTo>
                    <a:pt x="1188" y="2018"/>
                  </a:lnTo>
                  <a:lnTo>
                    <a:pt x="990" y="1959"/>
                  </a:lnTo>
                  <a:lnTo>
                    <a:pt x="792" y="1900"/>
                  </a:lnTo>
                  <a:lnTo>
                    <a:pt x="634" y="1820"/>
                  </a:lnTo>
                  <a:lnTo>
                    <a:pt x="495" y="1721"/>
                  </a:lnTo>
                  <a:lnTo>
                    <a:pt x="377" y="1623"/>
                  </a:lnTo>
                  <a:lnTo>
                    <a:pt x="317" y="1504"/>
                  </a:lnTo>
                  <a:lnTo>
                    <a:pt x="298" y="1444"/>
                  </a:lnTo>
                  <a:lnTo>
                    <a:pt x="278" y="1365"/>
                  </a:lnTo>
                  <a:lnTo>
                    <a:pt x="278" y="1306"/>
                  </a:lnTo>
                  <a:lnTo>
                    <a:pt x="298" y="1227"/>
                  </a:lnTo>
                  <a:lnTo>
                    <a:pt x="317" y="1148"/>
                  </a:lnTo>
                  <a:lnTo>
                    <a:pt x="377" y="1088"/>
                  </a:lnTo>
                  <a:lnTo>
                    <a:pt x="495" y="910"/>
                  </a:lnTo>
                  <a:lnTo>
                    <a:pt x="654" y="772"/>
                  </a:lnTo>
                  <a:lnTo>
                    <a:pt x="812" y="653"/>
                  </a:lnTo>
                  <a:lnTo>
                    <a:pt x="970" y="534"/>
                  </a:lnTo>
                  <a:lnTo>
                    <a:pt x="1129" y="436"/>
                  </a:lnTo>
                  <a:lnTo>
                    <a:pt x="1307" y="376"/>
                  </a:lnTo>
                  <a:lnTo>
                    <a:pt x="1485" y="297"/>
                  </a:lnTo>
                  <a:lnTo>
                    <a:pt x="1643" y="257"/>
                  </a:lnTo>
                  <a:lnTo>
                    <a:pt x="1821" y="218"/>
                  </a:lnTo>
                  <a:lnTo>
                    <a:pt x="2177" y="159"/>
                  </a:lnTo>
                  <a:lnTo>
                    <a:pt x="2533" y="159"/>
                  </a:lnTo>
                  <a:lnTo>
                    <a:pt x="2889" y="178"/>
                  </a:lnTo>
                  <a:lnTo>
                    <a:pt x="3226" y="238"/>
                  </a:lnTo>
                  <a:lnTo>
                    <a:pt x="3542" y="297"/>
                  </a:lnTo>
                  <a:lnTo>
                    <a:pt x="3839" y="376"/>
                  </a:lnTo>
                  <a:lnTo>
                    <a:pt x="4096" y="475"/>
                  </a:lnTo>
                  <a:lnTo>
                    <a:pt x="4334" y="554"/>
                  </a:lnTo>
                  <a:lnTo>
                    <a:pt x="4670" y="693"/>
                  </a:lnTo>
                  <a:lnTo>
                    <a:pt x="4789" y="752"/>
                  </a:lnTo>
                  <a:lnTo>
                    <a:pt x="4630" y="633"/>
                  </a:lnTo>
                  <a:lnTo>
                    <a:pt x="4432" y="495"/>
                  </a:lnTo>
                  <a:lnTo>
                    <a:pt x="4155" y="356"/>
                  </a:lnTo>
                  <a:lnTo>
                    <a:pt x="3799" y="218"/>
                  </a:lnTo>
                  <a:lnTo>
                    <a:pt x="3582" y="139"/>
                  </a:lnTo>
                  <a:lnTo>
                    <a:pt x="3344" y="99"/>
                  </a:lnTo>
                  <a:lnTo>
                    <a:pt x="3087" y="40"/>
                  </a:lnTo>
                  <a:lnTo>
                    <a:pt x="2810" y="20"/>
                  </a:lnTo>
                  <a:lnTo>
                    <a:pt x="2513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5800975" y="1394975"/>
              <a:ext cx="414000" cy="469400"/>
            </a:xfrm>
            <a:custGeom>
              <a:avLst/>
              <a:gdLst/>
              <a:ahLst/>
              <a:cxnLst/>
              <a:rect l="l" t="t" r="r" b="b"/>
              <a:pathLst>
                <a:path w="16560" h="18776" extrusionOk="0">
                  <a:moveTo>
                    <a:pt x="7320" y="8270"/>
                  </a:moveTo>
                  <a:lnTo>
                    <a:pt x="12801" y="14561"/>
                  </a:lnTo>
                  <a:lnTo>
                    <a:pt x="11693" y="14482"/>
                  </a:lnTo>
                  <a:lnTo>
                    <a:pt x="10585" y="14423"/>
                  </a:lnTo>
                  <a:lnTo>
                    <a:pt x="9299" y="14344"/>
                  </a:lnTo>
                  <a:lnTo>
                    <a:pt x="9299" y="13770"/>
                  </a:lnTo>
                  <a:lnTo>
                    <a:pt x="9240" y="13216"/>
                  </a:lnTo>
                  <a:lnTo>
                    <a:pt x="9160" y="12662"/>
                  </a:lnTo>
                  <a:lnTo>
                    <a:pt x="9042" y="12128"/>
                  </a:lnTo>
                  <a:lnTo>
                    <a:pt x="8903" y="11613"/>
                  </a:lnTo>
                  <a:lnTo>
                    <a:pt x="8745" y="11119"/>
                  </a:lnTo>
                  <a:lnTo>
                    <a:pt x="8567" y="10664"/>
                  </a:lnTo>
                  <a:lnTo>
                    <a:pt x="8389" y="10229"/>
                  </a:lnTo>
                  <a:lnTo>
                    <a:pt x="8211" y="9833"/>
                  </a:lnTo>
                  <a:lnTo>
                    <a:pt x="8033" y="9457"/>
                  </a:lnTo>
                  <a:lnTo>
                    <a:pt x="7696" y="8863"/>
                  </a:lnTo>
                  <a:lnTo>
                    <a:pt x="7459" y="8448"/>
                  </a:lnTo>
                  <a:lnTo>
                    <a:pt x="7320" y="8270"/>
                  </a:lnTo>
                  <a:close/>
                  <a:moveTo>
                    <a:pt x="4749" y="0"/>
                  </a:moveTo>
                  <a:lnTo>
                    <a:pt x="139" y="3502"/>
                  </a:lnTo>
                  <a:lnTo>
                    <a:pt x="2276" y="6292"/>
                  </a:lnTo>
                  <a:lnTo>
                    <a:pt x="0" y="10149"/>
                  </a:lnTo>
                  <a:lnTo>
                    <a:pt x="5243" y="16955"/>
                  </a:lnTo>
                  <a:lnTo>
                    <a:pt x="5243" y="17390"/>
                  </a:lnTo>
                  <a:lnTo>
                    <a:pt x="5283" y="17806"/>
                  </a:lnTo>
                  <a:lnTo>
                    <a:pt x="5303" y="17984"/>
                  </a:lnTo>
                  <a:lnTo>
                    <a:pt x="5362" y="18162"/>
                  </a:lnTo>
                  <a:lnTo>
                    <a:pt x="5401" y="18300"/>
                  </a:lnTo>
                  <a:lnTo>
                    <a:pt x="5481" y="18439"/>
                  </a:lnTo>
                  <a:lnTo>
                    <a:pt x="5520" y="18478"/>
                  </a:lnTo>
                  <a:lnTo>
                    <a:pt x="5560" y="18538"/>
                  </a:lnTo>
                  <a:lnTo>
                    <a:pt x="5718" y="18597"/>
                  </a:lnTo>
                  <a:lnTo>
                    <a:pt x="5936" y="18656"/>
                  </a:lnTo>
                  <a:lnTo>
                    <a:pt x="6213" y="18716"/>
                  </a:lnTo>
                  <a:lnTo>
                    <a:pt x="6529" y="18755"/>
                  </a:lnTo>
                  <a:lnTo>
                    <a:pt x="6885" y="18775"/>
                  </a:lnTo>
                  <a:lnTo>
                    <a:pt x="7736" y="18775"/>
                  </a:lnTo>
                  <a:lnTo>
                    <a:pt x="8191" y="18755"/>
                  </a:lnTo>
                  <a:lnTo>
                    <a:pt x="8705" y="18716"/>
                  </a:lnTo>
                  <a:lnTo>
                    <a:pt x="9220" y="18656"/>
                  </a:lnTo>
                  <a:lnTo>
                    <a:pt x="9754" y="18577"/>
                  </a:lnTo>
                  <a:lnTo>
                    <a:pt x="10288" y="18498"/>
                  </a:lnTo>
                  <a:lnTo>
                    <a:pt x="10842" y="18379"/>
                  </a:lnTo>
                  <a:lnTo>
                    <a:pt x="11396" y="18261"/>
                  </a:lnTo>
                  <a:lnTo>
                    <a:pt x="11950" y="18102"/>
                  </a:lnTo>
                  <a:lnTo>
                    <a:pt x="12484" y="17944"/>
                  </a:lnTo>
                  <a:lnTo>
                    <a:pt x="13018" y="17746"/>
                  </a:lnTo>
                  <a:lnTo>
                    <a:pt x="13513" y="17549"/>
                  </a:lnTo>
                  <a:lnTo>
                    <a:pt x="14007" y="17311"/>
                  </a:lnTo>
                  <a:lnTo>
                    <a:pt x="14462" y="17054"/>
                  </a:lnTo>
                  <a:lnTo>
                    <a:pt x="14898" y="16777"/>
                  </a:lnTo>
                  <a:lnTo>
                    <a:pt x="15274" y="16480"/>
                  </a:lnTo>
                  <a:lnTo>
                    <a:pt x="15471" y="16302"/>
                  </a:lnTo>
                  <a:lnTo>
                    <a:pt x="15630" y="16144"/>
                  </a:lnTo>
                  <a:lnTo>
                    <a:pt x="15788" y="15966"/>
                  </a:lnTo>
                  <a:lnTo>
                    <a:pt x="15926" y="15788"/>
                  </a:lnTo>
                  <a:lnTo>
                    <a:pt x="16065" y="15610"/>
                  </a:lnTo>
                  <a:lnTo>
                    <a:pt x="16184" y="15412"/>
                  </a:lnTo>
                  <a:lnTo>
                    <a:pt x="16283" y="15214"/>
                  </a:lnTo>
                  <a:lnTo>
                    <a:pt x="16362" y="15016"/>
                  </a:lnTo>
                  <a:lnTo>
                    <a:pt x="16441" y="14799"/>
                  </a:lnTo>
                  <a:lnTo>
                    <a:pt x="16500" y="14581"/>
                  </a:lnTo>
                  <a:lnTo>
                    <a:pt x="16540" y="14344"/>
                  </a:lnTo>
                  <a:lnTo>
                    <a:pt x="16559" y="14126"/>
                  </a:lnTo>
                  <a:lnTo>
                    <a:pt x="16559" y="13889"/>
                  </a:lnTo>
                  <a:lnTo>
                    <a:pt x="16540" y="13631"/>
                  </a:lnTo>
                  <a:lnTo>
                    <a:pt x="16520" y="13374"/>
                  </a:lnTo>
                  <a:lnTo>
                    <a:pt x="16461" y="13117"/>
                  </a:lnTo>
                  <a:lnTo>
                    <a:pt x="16381" y="12840"/>
                  </a:lnTo>
                  <a:lnTo>
                    <a:pt x="16302" y="12583"/>
                  </a:lnTo>
                  <a:lnTo>
                    <a:pt x="16065" y="12029"/>
                  </a:lnTo>
                  <a:lnTo>
                    <a:pt x="15808" y="11514"/>
                  </a:lnTo>
                  <a:lnTo>
                    <a:pt x="15531" y="11020"/>
                  </a:lnTo>
                  <a:lnTo>
                    <a:pt x="15214" y="10545"/>
                  </a:lnTo>
                  <a:lnTo>
                    <a:pt x="14878" y="10110"/>
                  </a:lnTo>
                  <a:lnTo>
                    <a:pt x="14522" y="9694"/>
                  </a:lnTo>
                  <a:lnTo>
                    <a:pt x="14146" y="9299"/>
                  </a:lnTo>
                  <a:lnTo>
                    <a:pt x="13750" y="8943"/>
                  </a:lnTo>
                  <a:lnTo>
                    <a:pt x="13355" y="8586"/>
                  </a:lnTo>
                  <a:lnTo>
                    <a:pt x="12939" y="8270"/>
                  </a:lnTo>
                  <a:lnTo>
                    <a:pt x="12524" y="7973"/>
                  </a:lnTo>
                  <a:lnTo>
                    <a:pt x="12088" y="7696"/>
                  </a:lnTo>
                  <a:lnTo>
                    <a:pt x="11653" y="7439"/>
                  </a:lnTo>
                  <a:lnTo>
                    <a:pt x="11218" y="7202"/>
                  </a:lnTo>
                  <a:lnTo>
                    <a:pt x="10783" y="6964"/>
                  </a:lnTo>
                  <a:lnTo>
                    <a:pt x="10347" y="6766"/>
                  </a:lnTo>
                  <a:lnTo>
                    <a:pt x="9932" y="6588"/>
                  </a:lnTo>
                  <a:lnTo>
                    <a:pt x="9516" y="6410"/>
                  </a:lnTo>
                  <a:lnTo>
                    <a:pt x="8725" y="6114"/>
                  </a:lnTo>
                  <a:lnTo>
                    <a:pt x="8013" y="5896"/>
                  </a:lnTo>
                  <a:lnTo>
                    <a:pt x="7360" y="5718"/>
                  </a:lnTo>
                  <a:lnTo>
                    <a:pt x="6846" y="5579"/>
                  </a:lnTo>
                  <a:lnTo>
                    <a:pt x="6430" y="5500"/>
                  </a:lnTo>
                  <a:lnTo>
                    <a:pt x="6094" y="5441"/>
                  </a:lnTo>
                  <a:lnTo>
                    <a:pt x="4749" y="0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9"/>
            <p:cNvSpPr/>
            <p:nvPr/>
          </p:nvSpPr>
          <p:spPr>
            <a:xfrm>
              <a:off x="5798000" y="1393475"/>
              <a:ext cx="139500" cy="428850"/>
            </a:xfrm>
            <a:custGeom>
              <a:avLst/>
              <a:gdLst/>
              <a:ahLst/>
              <a:cxnLst/>
              <a:rect l="l" t="t" r="r" b="b"/>
              <a:pathLst>
                <a:path w="5580" h="17154" extrusionOk="0">
                  <a:moveTo>
                    <a:pt x="4808" y="1"/>
                  </a:moveTo>
                  <a:lnTo>
                    <a:pt x="119" y="3542"/>
                  </a:lnTo>
                  <a:lnTo>
                    <a:pt x="2276" y="6352"/>
                  </a:lnTo>
                  <a:lnTo>
                    <a:pt x="1" y="10209"/>
                  </a:lnTo>
                  <a:lnTo>
                    <a:pt x="5422" y="17154"/>
                  </a:lnTo>
                  <a:lnTo>
                    <a:pt x="5580" y="17035"/>
                  </a:lnTo>
                  <a:lnTo>
                    <a:pt x="238" y="10209"/>
                  </a:lnTo>
                  <a:lnTo>
                    <a:pt x="2513" y="6352"/>
                  </a:lnTo>
                  <a:lnTo>
                    <a:pt x="396" y="3582"/>
                  </a:lnTo>
                  <a:lnTo>
                    <a:pt x="4927" y="139"/>
                  </a:lnTo>
                  <a:lnTo>
                    <a:pt x="48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9"/>
            <p:cNvSpPr/>
            <p:nvPr/>
          </p:nvSpPr>
          <p:spPr>
            <a:xfrm>
              <a:off x="5771800" y="1702125"/>
              <a:ext cx="164225" cy="153825"/>
            </a:xfrm>
            <a:custGeom>
              <a:avLst/>
              <a:gdLst/>
              <a:ahLst/>
              <a:cxnLst/>
              <a:rect l="l" t="t" r="r" b="b"/>
              <a:pathLst>
                <a:path w="6569" h="6153" extrusionOk="0">
                  <a:moveTo>
                    <a:pt x="1049" y="0"/>
                  </a:moveTo>
                  <a:lnTo>
                    <a:pt x="811" y="20"/>
                  </a:lnTo>
                  <a:lnTo>
                    <a:pt x="712" y="59"/>
                  </a:lnTo>
                  <a:lnTo>
                    <a:pt x="633" y="79"/>
                  </a:lnTo>
                  <a:lnTo>
                    <a:pt x="594" y="119"/>
                  </a:lnTo>
                  <a:lnTo>
                    <a:pt x="574" y="158"/>
                  </a:lnTo>
                  <a:lnTo>
                    <a:pt x="594" y="218"/>
                  </a:lnTo>
                  <a:lnTo>
                    <a:pt x="614" y="257"/>
                  </a:lnTo>
                  <a:lnTo>
                    <a:pt x="673" y="297"/>
                  </a:lnTo>
                  <a:lnTo>
                    <a:pt x="732" y="356"/>
                  </a:lnTo>
                  <a:lnTo>
                    <a:pt x="910" y="435"/>
                  </a:lnTo>
                  <a:lnTo>
                    <a:pt x="1128" y="514"/>
                  </a:lnTo>
                  <a:lnTo>
                    <a:pt x="1405" y="594"/>
                  </a:lnTo>
                  <a:lnTo>
                    <a:pt x="1702" y="653"/>
                  </a:lnTo>
                  <a:lnTo>
                    <a:pt x="2374" y="772"/>
                  </a:lnTo>
                  <a:lnTo>
                    <a:pt x="3027" y="851"/>
                  </a:lnTo>
                  <a:lnTo>
                    <a:pt x="3601" y="910"/>
                  </a:lnTo>
                  <a:lnTo>
                    <a:pt x="4175" y="969"/>
                  </a:lnTo>
                  <a:lnTo>
                    <a:pt x="3502" y="1167"/>
                  </a:lnTo>
                  <a:lnTo>
                    <a:pt x="2829" y="1405"/>
                  </a:lnTo>
                  <a:lnTo>
                    <a:pt x="2058" y="1682"/>
                  </a:lnTo>
                  <a:lnTo>
                    <a:pt x="1286" y="1978"/>
                  </a:lnTo>
                  <a:lnTo>
                    <a:pt x="930" y="2137"/>
                  </a:lnTo>
                  <a:lnTo>
                    <a:pt x="614" y="2295"/>
                  </a:lnTo>
                  <a:lnTo>
                    <a:pt x="356" y="2433"/>
                  </a:lnTo>
                  <a:lnTo>
                    <a:pt x="159" y="2592"/>
                  </a:lnTo>
                  <a:lnTo>
                    <a:pt x="79" y="2651"/>
                  </a:lnTo>
                  <a:lnTo>
                    <a:pt x="40" y="2710"/>
                  </a:lnTo>
                  <a:lnTo>
                    <a:pt x="0" y="2770"/>
                  </a:lnTo>
                  <a:lnTo>
                    <a:pt x="0" y="2829"/>
                  </a:lnTo>
                  <a:lnTo>
                    <a:pt x="20" y="2888"/>
                  </a:lnTo>
                  <a:lnTo>
                    <a:pt x="60" y="2908"/>
                  </a:lnTo>
                  <a:lnTo>
                    <a:pt x="99" y="2948"/>
                  </a:lnTo>
                  <a:lnTo>
                    <a:pt x="376" y="2948"/>
                  </a:lnTo>
                  <a:lnTo>
                    <a:pt x="614" y="2908"/>
                  </a:lnTo>
                  <a:lnTo>
                    <a:pt x="891" y="2829"/>
                  </a:lnTo>
                  <a:lnTo>
                    <a:pt x="1207" y="2750"/>
                  </a:lnTo>
                  <a:lnTo>
                    <a:pt x="1880" y="2513"/>
                  </a:lnTo>
                  <a:lnTo>
                    <a:pt x="2533" y="2236"/>
                  </a:lnTo>
                  <a:lnTo>
                    <a:pt x="3126" y="1998"/>
                  </a:lnTo>
                  <a:lnTo>
                    <a:pt x="3680" y="1741"/>
                  </a:lnTo>
                  <a:lnTo>
                    <a:pt x="3126" y="2156"/>
                  </a:lnTo>
                  <a:lnTo>
                    <a:pt x="2572" y="2592"/>
                  </a:lnTo>
                  <a:lnTo>
                    <a:pt x="1919" y="3086"/>
                  </a:lnTo>
                  <a:lnTo>
                    <a:pt x="1286" y="3620"/>
                  </a:lnTo>
                  <a:lnTo>
                    <a:pt x="1009" y="3878"/>
                  </a:lnTo>
                  <a:lnTo>
                    <a:pt x="752" y="4115"/>
                  </a:lnTo>
                  <a:lnTo>
                    <a:pt x="554" y="4333"/>
                  </a:lnTo>
                  <a:lnTo>
                    <a:pt x="416" y="4511"/>
                  </a:lnTo>
                  <a:lnTo>
                    <a:pt x="376" y="4590"/>
                  </a:lnTo>
                  <a:lnTo>
                    <a:pt x="337" y="4669"/>
                  </a:lnTo>
                  <a:lnTo>
                    <a:pt x="337" y="4728"/>
                  </a:lnTo>
                  <a:lnTo>
                    <a:pt x="337" y="4768"/>
                  </a:lnTo>
                  <a:lnTo>
                    <a:pt x="376" y="4808"/>
                  </a:lnTo>
                  <a:lnTo>
                    <a:pt x="416" y="4827"/>
                  </a:lnTo>
                  <a:lnTo>
                    <a:pt x="475" y="4808"/>
                  </a:lnTo>
                  <a:lnTo>
                    <a:pt x="554" y="4808"/>
                  </a:lnTo>
                  <a:lnTo>
                    <a:pt x="752" y="4728"/>
                  </a:lnTo>
                  <a:lnTo>
                    <a:pt x="970" y="4610"/>
                  </a:lnTo>
                  <a:lnTo>
                    <a:pt x="1247" y="4451"/>
                  </a:lnTo>
                  <a:lnTo>
                    <a:pt x="1524" y="4254"/>
                  </a:lnTo>
                  <a:lnTo>
                    <a:pt x="2137" y="3818"/>
                  </a:lnTo>
                  <a:lnTo>
                    <a:pt x="2750" y="3363"/>
                  </a:lnTo>
                  <a:lnTo>
                    <a:pt x="3265" y="2948"/>
                  </a:lnTo>
                  <a:lnTo>
                    <a:pt x="3759" y="2532"/>
                  </a:lnTo>
                  <a:lnTo>
                    <a:pt x="3759" y="2532"/>
                  </a:lnTo>
                  <a:lnTo>
                    <a:pt x="3324" y="3067"/>
                  </a:lnTo>
                  <a:lnTo>
                    <a:pt x="2889" y="3640"/>
                  </a:lnTo>
                  <a:lnTo>
                    <a:pt x="2414" y="4273"/>
                  </a:lnTo>
                  <a:lnTo>
                    <a:pt x="1979" y="4926"/>
                  </a:lnTo>
                  <a:lnTo>
                    <a:pt x="1801" y="5243"/>
                  </a:lnTo>
                  <a:lnTo>
                    <a:pt x="1642" y="5520"/>
                  </a:lnTo>
                  <a:lnTo>
                    <a:pt x="1543" y="5757"/>
                  </a:lnTo>
                  <a:lnTo>
                    <a:pt x="1484" y="5955"/>
                  </a:lnTo>
                  <a:lnTo>
                    <a:pt x="1484" y="6034"/>
                  </a:lnTo>
                  <a:lnTo>
                    <a:pt x="1484" y="6093"/>
                  </a:lnTo>
                  <a:lnTo>
                    <a:pt x="1524" y="6133"/>
                  </a:lnTo>
                  <a:lnTo>
                    <a:pt x="1583" y="6153"/>
                  </a:lnTo>
                  <a:lnTo>
                    <a:pt x="1721" y="6153"/>
                  </a:lnTo>
                  <a:lnTo>
                    <a:pt x="1781" y="6113"/>
                  </a:lnTo>
                  <a:lnTo>
                    <a:pt x="1880" y="6074"/>
                  </a:lnTo>
                  <a:lnTo>
                    <a:pt x="2058" y="5935"/>
                  </a:lnTo>
                  <a:lnTo>
                    <a:pt x="2236" y="5737"/>
                  </a:lnTo>
                  <a:lnTo>
                    <a:pt x="2434" y="5520"/>
                  </a:lnTo>
                  <a:lnTo>
                    <a:pt x="2651" y="5263"/>
                  </a:lnTo>
                  <a:lnTo>
                    <a:pt x="3067" y="4689"/>
                  </a:lnTo>
                  <a:lnTo>
                    <a:pt x="3443" y="4095"/>
                  </a:lnTo>
                  <a:lnTo>
                    <a:pt x="3759" y="3581"/>
                  </a:lnTo>
                  <a:lnTo>
                    <a:pt x="4056" y="3086"/>
                  </a:lnTo>
                  <a:lnTo>
                    <a:pt x="4036" y="3165"/>
                  </a:lnTo>
                  <a:lnTo>
                    <a:pt x="4016" y="3383"/>
                  </a:lnTo>
                  <a:lnTo>
                    <a:pt x="4016" y="3522"/>
                  </a:lnTo>
                  <a:lnTo>
                    <a:pt x="4016" y="3680"/>
                  </a:lnTo>
                  <a:lnTo>
                    <a:pt x="4056" y="3858"/>
                  </a:lnTo>
                  <a:lnTo>
                    <a:pt x="4115" y="4036"/>
                  </a:lnTo>
                  <a:lnTo>
                    <a:pt x="4214" y="4234"/>
                  </a:lnTo>
                  <a:lnTo>
                    <a:pt x="4353" y="4412"/>
                  </a:lnTo>
                  <a:lnTo>
                    <a:pt x="4511" y="4570"/>
                  </a:lnTo>
                  <a:lnTo>
                    <a:pt x="4729" y="4728"/>
                  </a:lnTo>
                  <a:lnTo>
                    <a:pt x="5006" y="4847"/>
                  </a:lnTo>
                  <a:lnTo>
                    <a:pt x="5164" y="4906"/>
                  </a:lnTo>
                  <a:lnTo>
                    <a:pt x="5342" y="4966"/>
                  </a:lnTo>
                  <a:lnTo>
                    <a:pt x="5738" y="5025"/>
                  </a:lnTo>
                  <a:lnTo>
                    <a:pt x="6212" y="5065"/>
                  </a:lnTo>
                  <a:lnTo>
                    <a:pt x="6568" y="2908"/>
                  </a:lnTo>
                  <a:lnTo>
                    <a:pt x="5144" y="2790"/>
                  </a:lnTo>
                  <a:lnTo>
                    <a:pt x="5599" y="633"/>
                  </a:lnTo>
                  <a:lnTo>
                    <a:pt x="4827" y="475"/>
                  </a:lnTo>
                  <a:lnTo>
                    <a:pt x="4016" y="336"/>
                  </a:lnTo>
                  <a:lnTo>
                    <a:pt x="3106" y="198"/>
                  </a:lnTo>
                  <a:lnTo>
                    <a:pt x="2176" y="79"/>
                  </a:lnTo>
                  <a:lnTo>
                    <a:pt x="1761" y="40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rgbClr val="FFBD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5905825" y="1758500"/>
              <a:ext cx="59375" cy="91025"/>
            </a:xfrm>
            <a:custGeom>
              <a:avLst/>
              <a:gdLst/>
              <a:ahLst/>
              <a:cxnLst/>
              <a:rect l="l" t="t" r="r" b="b"/>
              <a:pathLst>
                <a:path w="2375" h="3641" extrusionOk="0">
                  <a:moveTo>
                    <a:pt x="357" y="0"/>
                  </a:moveTo>
                  <a:lnTo>
                    <a:pt x="1" y="3641"/>
                  </a:lnTo>
                  <a:lnTo>
                    <a:pt x="2236" y="3522"/>
                  </a:lnTo>
                  <a:lnTo>
                    <a:pt x="2375" y="159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FC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5903350" y="1599725"/>
              <a:ext cx="223575" cy="249800"/>
            </a:xfrm>
            <a:custGeom>
              <a:avLst/>
              <a:gdLst/>
              <a:ahLst/>
              <a:cxnLst/>
              <a:rect l="l" t="t" r="r" b="b"/>
              <a:pathLst>
                <a:path w="8943" h="9992" extrusionOk="0">
                  <a:moveTo>
                    <a:pt x="3305" y="1"/>
                  </a:moveTo>
                  <a:lnTo>
                    <a:pt x="3146" y="120"/>
                  </a:lnTo>
                  <a:lnTo>
                    <a:pt x="8488" y="6252"/>
                  </a:lnTo>
                  <a:lnTo>
                    <a:pt x="7123" y="6173"/>
                  </a:lnTo>
                  <a:lnTo>
                    <a:pt x="5164" y="6055"/>
                  </a:lnTo>
                  <a:lnTo>
                    <a:pt x="4155" y="6015"/>
                  </a:lnTo>
                  <a:lnTo>
                    <a:pt x="3265" y="6015"/>
                  </a:lnTo>
                  <a:lnTo>
                    <a:pt x="2553" y="6035"/>
                  </a:lnTo>
                  <a:lnTo>
                    <a:pt x="2315" y="6055"/>
                  </a:lnTo>
                  <a:lnTo>
                    <a:pt x="2137" y="6094"/>
                  </a:lnTo>
                  <a:lnTo>
                    <a:pt x="2038" y="6134"/>
                  </a:lnTo>
                  <a:lnTo>
                    <a:pt x="1940" y="6193"/>
                  </a:lnTo>
                  <a:lnTo>
                    <a:pt x="1860" y="6272"/>
                  </a:lnTo>
                  <a:lnTo>
                    <a:pt x="1781" y="6351"/>
                  </a:lnTo>
                  <a:lnTo>
                    <a:pt x="377" y="6252"/>
                  </a:lnTo>
                  <a:lnTo>
                    <a:pt x="1" y="9972"/>
                  </a:lnTo>
                  <a:lnTo>
                    <a:pt x="199" y="9992"/>
                  </a:lnTo>
                  <a:lnTo>
                    <a:pt x="555" y="6450"/>
                  </a:lnTo>
                  <a:lnTo>
                    <a:pt x="1860" y="6569"/>
                  </a:lnTo>
                  <a:lnTo>
                    <a:pt x="1900" y="6510"/>
                  </a:lnTo>
                  <a:lnTo>
                    <a:pt x="1979" y="6431"/>
                  </a:lnTo>
                  <a:lnTo>
                    <a:pt x="2038" y="6351"/>
                  </a:lnTo>
                  <a:lnTo>
                    <a:pt x="2118" y="6312"/>
                  </a:lnTo>
                  <a:lnTo>
                    <a:pt x="2197" y="6272"/>
                  </a:lnTo>
                  <a:lnTo>
                    <a:pt x="2335" y="6233"/>
                  </a:lnTo>
                  <a:lnTo>
                    <a:pt x="2553" y="6213"/>
                  </a:lnTo>
                  <a:lnTo>
                    <a:pt x="3186" y="6193"/>
                  </a:lnTo>
                  <a:lnTo>
                    <a:pt x="3997" y="6213"/>
                  </a:lnTo>
                  <a:lnTo>
                    <a:pt x="4927" y="6252"/>
                  </a:lnTo>
                  <a:lnTo>
                    <a:pt x="6925" y="6351"/>
                  </a:lnTo>
                  <a:lnTo>
                    <a:pt x="8706" y="6470"/>
                  </a:lnTo>
                  <a:lnTo>
                    <a:pt x="8943" y="6490"/>
                  </a:lnTo>
                  <a:lnTo>
                    <a:pt x="33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29"/>
          <p:cNvGrpSpPr/>
          <p:nvPr/>
        </p:nvGrpSpPr>
        <p:grpSpPr>
          <a:xfrm>
            <a:off x="322909" y="195860"/>
            <a:ext cx="1166236" cy="1318592"/>
            <a:chOff x="1441725" y="2170400"/>
            <a:chExt cx="1123325" cy="1270075"/>
          </a:xfrm>
        </p:grpSpPr>
        <p:sp>
          <p:nvSpPr>
            <p:cNvPr id="671" name="Google Shape;671;p29"/>
            <p:cNvSpPr/>
            <p:nvPr/>
          </p:nvSpPr>
          <p:spPr>
            <a:xfrm>
              <a:off x="1695450" y="2253700"/>
              <a:ext cx="774925" cy="739900"/>
            </a:xfrm>
            <a:custGeom>
              <a:avLst/>
              <a:gdLst/>
              <a:ahLst/>
              <a:cxnLst/>
              <a:rect l="l" t="t" r="r" b="b"/>
              <a:pathLst>
                <a:path w="30997" h="29596" extrusionOk="0">
                  <a:moveTo>
                    <a:pt x="16284" y="1"/>
                  </a:moveTo>
                  <a:lnTo>
                    <a:pt x="228" y="12308"/>
                  </a:lnTo>
                  <a:lnTo>
                    <a:pt x="0" y="28573"/>
                  </a:lnTo>
                  <a:lnTo>
                    <a:pt x="5473" y="29596"/>
                  </a:lnTo>
                  <a:lnTo>
                    <a:pt x="6817" y="28990"/>
                  </a:lnTo>
                  <a:lnTo>
                    <a:pt x="6817" y="28895"/>
                  </a:lnTo>
                  <a:lnTo>
                    <a:pt x="6836" y="28763"/>
                  </a:lnTo>
                  <a:lnTo>
                    <a:pt x="6874" y="28611"/>
                  </a:lnTo>
                  <a:lnTo>
                    <a:pt x="6949" y="28422"/>
                  </a:lnTo>
                  <a:lnTo>
                    <a:pt x="7044" y="28195"/>
                  </a:lnTo>
                  <a:lnTo>
                    <a:pt x="7177" y="27929"/>
                  </a:lnTo>
                  <a:lnTo>
                    <a:pt x="7347" y="27664"/>
                  </a:lnTo>
                  <a:lnTo>
                    <a:pt x="7574" y="27361"/>
                  </a:lnTo>
                  <a:lnTo>
                    <a:pt x="7858" y="27040"/>
                  </a:lnTo>
                  <a:lnTo>
                    <a:pt x="8218" y="26718"/>
                  </a:lnTo>
                  <a:lnTo>
                    <a:pt x="8616" y="26396"/>
                  </a:lnTo>
                  <a:lnTo>
                    <a:pt x="9108" y="26055"/>
                  </a:lnTo>
                  <a:lnTo>
                    <a:pt x="9373" y="25903"/>
                  </a:lnTo>
                  <a:lnTo>
                    <a:pt x="9676" y="25733"/>
                  </a:lnTo>
                  <a:lnTo>
                    <a:pt x="9998" y="25563"/>
                  </a:lnTo>
                  <a:lnTo>
                    <a:pt x="10320" y="25411"/>
                  </a:lnTo>
                  <a:lnTo>
                    <a:pt x="10680" y="25241"/>
                  </a:lnTo>
                  <a:lnTo>
                    <a:pt x="11077" y="25089"/>
                  </a:lnTo>
                  <a:lnTo>
                    <a:pt x="17591" y="25941"/>
                  </a:lnTo>
                  <a:lnTo>
                    <a:pt x="27247" y="19825"/>
                  </a:lnTo>
                  <a:lnTo>
                    <a:pt x="30996" y="11475"/>
                  </a:lnTo>
                  <a:lnTo>
                    <a:pt x="16284" y="1"/>
                  </a:lnTo>
                  <a:close/>
                </a:path>
              </a:pathLst>
            </a:custGeom>
            <a:solidFill>
              <a:srgbClr val="FFBD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2076975" y="2578450"/>
              <a:ext cx="145350" cy="145325"/>
            </a:xfrm>
            <a:custGeom>
              <a:avLst/>
              <a:gdLst/>
              <a:ahLst/>
              <a:cxnLst/>
              <a:rect l="l" t="t" r="r" b="b"/>
              <a:pathLst>
                <a:path w="5814" h="5813" extrusionOk="0">
                  <a:moveTo>
                    <a:pt x="2727" y="0"/>
                  </a:moveTo>
                  <a:lnTo>
                    <a:pt x="2330" y="57"/>
                  </a:lnTo>
                  <a:lnTo>
                    <a:pt x="2936" y="4582"/>
                  </a:lnTo>
                  <a:lnTo>
                    <a:pt x="3220" y="4412"/>
                  </a:lnTo>
                  <a:lnTo>
                    <a:pt x="3560" y="4204"/>
                  </a:lnTo>
                  <a:lnTo>
                    <a:pt x="3901" y="3995"/>
                  </a:lnTo>
                  <a:lnTo>
                    <a:pt x="4242" y="3825"/>
                  </a:lnTo>
                  <a:lnTo>
                    <a:pt x="4583" y="3692"/>
                  </a:lnTo>
                  <a:lnTo>
                    <a:pt x="4867" y="3598"/>
                  </a:lnTo>
                  <a:lnTo>
                    <a:pt x="5113" y="3541"/>
                  </a:lnTo>
                  <a:lnTo>
                    <a:pt x="5302" y="3541"/>
                  </a:lnTo>
                  <a:lnTo>
                    <a:pt x="5359" y="3560"/>
                  </a:lnTo>
                  <a:lnTo>
                    <a:pt x="5416" y="3598"/>
                  </a:lnTo>
                  <a:lnTo>
                    <a:pt x="5397" y="3654"/>
                  </a:lnTo>
                  <a:lnTo>
                    <a:pt x="5359" y="3749"/>
                  </a:lnTo>
                  <a:lnTo>
                    <a:pt x="5284" y="3863"/>
                  </a:lnTo>
                  <a:lnTo>
                    <a:pt x="5170" y="3995"/>
                  </a:lnTo>
                  <a:lnTo>
                    <a:pt x="4999" y="4147"/>
                  </a:lnTo>
                  <a:lnTo>
                    <a:pt x="4791" y="4298"/>
                  </a:lnTo>
                  <a:lnTo>
                    <a:pt x="4545" y="4488"/>
                  </a:lnTo>
                  <a:lnTo>
                    <a:pt x="4242" y="4677"/>
                  </a:lnTo>
                  <a:lnTo>
                    <a:pt x="3807" y="4904"/>
                  </a:lnTo>
                  <a:lnTo>
                    <a:pt x="3352" y="5093"/>
                  </a:lnTo>
                  <a:lnTo>
                    <a:pt x="3125" y="5169"/>
                  </a:lnTo>
                  <a:lnTo>
                    <a:pt x="2879" y="5245"/>
                  </a:lnTo>
                  <a:lnTo>
                    <a:pt x="2633" y="5321"/>
                  </a:lnTo>
                  <a:lnTo>
                    <a:pt x="2405" y="5359"/>
                  </a:lnTo>
                  <a:lnTo>
                    <a:pt x="2159" y="5396"/>
                  </a:lnTo>
                  <a:lnTo>
                    <a:pt x="1913" y="5415"/>
                  </a:lnTo>
                  <a:lnTo>
                    <a:pt x="1667" y="5415"/>
                  </a:lnTo>
                  <a:lnTo>
                    <a:pt x="1440" y="5396"/>
                  </a:lnTo>
                  <a:lnTo>
                    <a:pt x="1213" y="5359"/>
                  </a:lnTo>
                  <a:lnTo>
                    <a:pt x="1004" y="5283"/>
                  </a:lnTo>
                  <a:lnTo>
                    <a:pt x="796" y="5207"/>
                  </a:lnTo>
                  <a:lnTo>
                    <a:pt x="588" y="5093"/>
                  </a:lnTo>
                  <a:lnTo>
                    <a:pt x="682" y="5018"/>
                  </a:lnTo>
                  <a:lnTo>
                    <a:pt x="796" y="4961"/>
                  </a:lnTo>
                  <a:lnTo>
                    <a:pt x="929" y="4904"/>
                  </a:lnTo>
                  <a:lnTo>
                    <a:pt x="1118" y="4904"/>
                  </a:lnTo>
                  <a:lnTo>
                    <a:pt x="1194" y="4923"/>
                  </a:lnTo>
                  <a:lnTo>
                    <a:pt x="1326" y="4999"/>
                  </a:lnTo>
                  <a:lnTo>
                    <a:pt x="1440" y="5131"/>
                  </a:lnTo>
                  <a:lnTo>
                    <a:pt x="1572" y="5302"/>
                  </a:lnTo>
                  <a:lnTo>
                    <a:pt x="1913" y="5093"/>
                  </a:lnTo>
                  <a:lnTo>
                    <a:pt x="1818" y="4942"/>
                  </a:lnTo>
                  <a:lnTo>
                    <a:pt x="1724" y="4828"/>
                  </a:lnTo>
                  <a:lnTo>
                    <a:pt x="1629" y="4734"/>
                  </a:lnTo>
                  <a:lnTo>
                    <a:pt x="1516" y="4658"/>
                  </a:lnTo>
                  <a:lnTo>
                    <a:pt x="1421" y="4582"/>
                  </a:lnTo>
                  <a:lnTo>
                    <a:pt x="1307" y="4525"/>
                  </a:lnTo>
                  <a:lnTo>
                    <a:pt x="1194" y="4506"/>
                  </a:lnTo>
                  <a:lnTo>
                    <a:pt x="1080" y="4488"/>
                  </a:lnTo>
                  <a:lnTo>
                    <a:pt x="966" y="4488"/>
                  </a:lnTo>
                  <a:lnTo>
                    <a:pt x="872" y="4506"/>
                  </a:lnTo>
                  <a:lnTo>
                    <a:pt x="701" y="4563"/>
                  </a:lnTo>
                  <a:lnTo>
                    <a:pt x="531" y="4639"/>
                  </a:lnTo>
                  <a:lnTo>
                    <a:pt x="398" y="4734"/>
                  </a:lnTo>
                  <a:lnTo>
                    <a:pt x="285" y="4828"/>
                  </a:lnTo>
                  <a:lnTo>
                    <a:pt x="190" y="4904"/>
                  </a:lnTo>
                  <a:lnTo>
                    <a:pt x="114" y="4999"/>
                  </a:lnTo>
                  <a:lnTo>
                    <a:pt x="1" y="5150"/>
                  </a:lnTo>
                  <a:lnTo>
                    <a:pt x="152" y="5283"/>
                  </a:lnTo>
                  <a:lnTo>
                    <a:pt x="323" y="5415"/>
                  </a:lnTo>
                  <a:lnTo>
                    <a:pt x="512" y="5529"/>
                  </a:lnTo>
                  <a:lnTo>
                    <a:pt x="720" y="5624"/>
                  </a:lnTo>
                  <a:lnTo>
                    <a:pt x="910" y="5699"/>
                  </a:lnTo>
                  <a:lnTo>
                    <a:pt x="1137" y="5756"/>
                  </a:lnTo>
                  <a:lnTo>
                    <a:pt x="1345" y="5794"/>
                  </a:lnTo>
                  <a:lnTo>
                    <a:pt x="1572" y="5813"/>
                  </a:lnTo>
                  <a:lnTo>
                    <a:pt x="2046" y="5813"/>
                  </a:lnTo>
                  <a:lnTo>
                    <a:pt x="2292" y="5775"/>
                  </a:lnTo>
                  <a:lnTo>
                    <a:pt x="2557" y="5737"/>
                  </a:lnTo>
                  <a:lnTo>
                    <a:pt x="2822" y="5680"/>
                  </a:lnTo>
                  <a:lnTo>
                    <a:pt x="3068" y="5624"/>
                  </a:lnTo>
                  <a:lnTo>
                    <a:pt x="3314" y="5529"/>
                  </a:lnTo>
                  <a:lnTo>
                    <a:pt x="3807" y="5340"/>
                  </a:lnTo>
                  <a:lnTo>
                    <a:pt x="4261" y="5131"/>
                  </a:lnTo>
                  <a:lnTo>
                    <a:pt x="4678" y="4885"/>
                  </a:lnTo>
                  <a:lnTo>
                    <a:pt x="5056" y="4620"/>
                  </a:lnTo>
                  <a:lnTo>
                    <a:pt x="5359" y="4355"/>
                  </a:lnTo>
                  <a:lnTo>
                    <a:pt x="5549" y="4185"/>
                  </a:lnTo>
                  <a:lnTo>
                    <a:pt x="5662" y="4014"/>
                  </a:lnTo>
                  <a:lnTo>
                    <a:pt x="5757" y="3863"/>
                  </a:lnTo>
                  <a:lnTo>
                    <a:pt x="5795" y="3749"/>
                  </a:lnTo>
                  <a:lnTo>
                    <a:pt x="5814" y="3635"/>
                  </a:lnTo>
                  <a:lnTo>
                    <a:pt x="5814" y="3522"/>
                  </a:lnTo>
                  <a:lnTo>
                    <a:pt x="5795" y="3446"/>
                  </a:lnTo>
                  <a:lnTo>
                    <a:pt x="5738" y="3370"/>
                  </a:lnTo>
                  <a:lnTo>
                    <a:pt x="5662" y="3276"/>
                  </a:lnTo>
                  <a:lnTo>
                    <a:pt x="5549" y="3200"/>
                  </a:lnTo>
                  <a:lnTo>
                    <a:pt x="5416" y="3162"/>
                  </a:lnTo>
                  <a:lnTo>
                    <a:pt x="5265" y="3143"/>
                  </a:lnTo>
                  <a:lnTo>
                    <a:pt x="5113" y="3143"/>
                  </a:lnTo>
                  <a:lnTo>
                    <a:pt x="4943" y="3162"/>
                  </a:lnTo>
                  <a:lnTo>
                    <a:pt x="4772" y="3200"/>
                  </a:lnTo>
                  <a:lnTo>
                    <a:pt x="4602" y="3238"/>
                  </a:lnTo>
                  <a:lnTo>
                    <a:pt x="4242" y="3389"/>
                  </a:lnTo>
                  <a:lnTo>
                    <a:pt x="3882" y="3541"/>
                  </a:lnTo>
                  <a:lnTo>
                    <a:pt x="3542" y="3730"/>
                  </a:lnTo>
                  <a:lnTo>
                    <a:pt x="3257" y="3901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1943025" y="2719025"/>
              <a:ext cx="62025" cy="51150"/>
            </a:xfrm>
            <a:custGeom>
              <a:avLst/>
              <a:gdLst/>
              <a:ahLst/>
              <a:cxnLst/>
              <a:rect l="l" t="t" r="r" b="b"/>
              <a:pathLst>
                <a:path w="2481" h="2046" extrusionOk="0">
                  <a:moveTo>
                    <a:pt x="1080" y="1"/>
                  </a:moveTo>
                  <a:lnTo>
                    <a:pt x="871" y="20"/>
                  </a:lnTo>
                  <a:lnTo>
                    <a:pt x="682" y="76"/>
                  </a:lnTo>
                  <a:lnTo>
                    <a:pt x="493" y="133"/>
                  </a:lnTo>
                  <a:lnTo>
                    <a:pt x="341" y="190"/>
                  </a:lnTo>
                  <a:lnTo>
                    <a:pt x="95" y="304"/>
                  </a:lnTo>
                  <a:lnTo>
                    <a:pt x="0" y="360"/>
                  </a:lnTo>
                  <a:lnTo>
                    <a:pt x="474" y="2046"/>
                  </a:lnTo>
                  <a:lnTo>
                    <a:pt x="2481" y="1496"/>
                  </a:lnTo>
                  <a:lnTo>
                    <a:pt x="2424" y="1288"/>
                  </a:lnTo>
                  <a:lnTo>
                    <a:pt x="2367" y="1080"/>
                  </a:lnTo>
                  <a:lnTo>
                    <a:pt x="2310" y="909"/>
                  </a:lnTo>
                  <a:lnTo>
                    <a:pt x="2235" y="739"/>
                  </a:lnTo>
                  <a:lnTo>
                    <a:pt x="2159" y="607"/>
                  </a:lnTo>
                  <a:lnTo>
                    <a:pt x="2083" y="474"/>
                  </a:lnTo>
                  <a:lnTo>
                    <a:pt x="2007" y="379"/>
                  </a:lnTo>
                  <a:lnTo>
                    <a:pt x="1913" y="285"/>
                  </a:lnTo>
                  <a:lnTo>
                    <a:pt x="1818" y="209"/>
                  </a:lnTo>
                  <a:lnTo>
                    <a:pt x="1704" y="152"/>
                  </a:lnTo>
                  <a:lnTo>
                    <a:pt x="1610" y="95"/>
                  </a:lnTo>
                  <a:lnTo>
                    <a:pt x="1496" y="57"/>
                  </a:lnTo>
                  <a:lnTo>
                    <a:pt x="1288" y="20"/>
                  </a:lnTo>
                  <a:lnTo>
                    <a:pt x="10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1893800" y="2809925"/>
              <a:ext cx="58225" cy="55400"/>
            </a:xfrm>
            <a:custGeom>
              <a:avLst/>
              <a:gdLst/>
              <a:ahLst/>
              <a:cxnLst/>
              <a:rect l="l" t="t" r="r" b="b"/>
              <a:pathLst>
                <a:path w="2329" h="2216" extrusionOk="0">
                  <a:moveTo>
                    <a:pt x="133" y="0"/>
                  </a:moveTo>
                  <a:lnTo>
                    <a:pt x="114" y="152"/>
                  </a:lnTo>
                  <a:lnTo>
                    <a:pt x="38" y="568"/>
                  </a:lnTo>
                  <a:lnTo>
                    <a:pt x="19" y="814"/>
                  </a:lnTo>
                  <a:lnTo>
                    <a:pt x="0" y="1098"/>
                  </a:lnTo>
                  <a:lnTo>
                    <a:pt x="19" y="1363"/>
                  </a:lnTo>
                  <a:lnTo>
                    <a:pt x="57" y="1628"/>
                  </a:lnTo>
                  <a:lnTo>
                    <a:pt x="95" y="1742"/>
                  </a:lnTo>
                  <a:lnTo>
                    <a:pt x="133" y="1856"/>
                  </a:lnTo>
                  <a:lnTo>
                    <a:pt x="189" y="1950"/>
                  </a:lnTo>
                  <a:lnTo>
                    <a:pt x="265" y="2045"/>
                  </a:lnTo>
                  <a:lnTo>
                    <a:pt x="341" y="2121"/>
                  </a:lnTo>
                  <a:lnTo>
                    <a:pt x="436" y="2159"/>
                  </a:lnTo>
                  <a:lnTo>
                    <a:pt x="549" y="2196"/>
                  </a:lnTo>
                  <a:lnTo>
                    <a:pt x="663" y="2215"/>
                  </a:lnTo>
                  <a:lnTo>
                    <a:pt x="814" y="2215"/>
                  </a:lnTo>
                  <a:lnTo>
                    <a:pt x="966" y="2178"/>
                  </a:lnTo>
                  <a:lnTo>
                    <a:pt x="1136" y="2121"/>
                  </a:lnTo>
                  <a:lnTo>
                    <a:pt x="1325" y="2026"/>
                  </a:lnTo>
                  <a:lnTo>
                    <a:pt x="1553" y="1912"/>
                  </a:lnTo>
                  <a:lnTo>
                    <a:pt x="1780" y="1780"/>
                  </a:lnTo>
                  <a:lnTo>
                    <a:pt x="2045" y="1591"/>
                  </a:lnTo>
                  <a:lnTo>
                    <a:pt x="2329" y="1363"/>
                  </a:lnTo>
                  <a:lnTo>
                    <a:pt x="1553" y="1420"/>
                  </a:lnTo>
                  <a:lnTo>
                    <a:pt x="1363" y="227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1897100" y="2700575"/>
              <a:ext cx="106050" cy="147700"/>
            </a:xfrm>
            <a:custGeom>
              <a:avLst/>
              <a:gdLst/>
              <a:ahLst/>
              <a:cxnLst/>
              <a:rect l="l" t="t" r="r" b="b"/>
              <a:pathLst>
                <a:path w="4242" h="5908" extrusionOk="0">
                  <a:moveTo>
                    <a:pt x="2330" y="0"/>
                  </a:moveTo>
                  <a:lnTo>
                    <a:pt x="2216" y="76"/>
                  </a:lnTo>
                  <a:lnTo>
                    <a:pt x="1951" y="303"/>
                  </a:lnTo>
                  <a:lnTo>
                    <a:pt x="1610" y="644"/>
                  </a:lnTo>
                  <a:lnTo>
                    <a:pt x="1402" y="852"/>
                  </a:lnTo>
                  <a:lnTo>
                    <a:pt x="1193" y="1079"/>
                  </a:lnTo>
                  <a:lnTo>
                    <a:pt x="985" y="1363"/>
                  </a:lnTo>
                  <a:lnTo>
                    <a:pt x="777" y="1647"/>
                  </a:lnTo>
                  <a:lnTo>
                    <a:pt x="588" y="1969"/>
                  </a:lnTo>
                  <a:lnTo>
                    <a:pt x="417" y="2310"/>
                  </a:lnTo>
                  <a:lnTo>
                    <a:pt x="266" y="2689"/>
                  </a:lnTo>
                  <a:lnTo>
                    <a:pt x="152" y="3068"/>
                  </a:lnTo>
                  <a:lnTo>
                    <a:pt x="57" y="3484"/>
                  </a:lnTo>
                  <a:lnTo>
                    <a:pt x="38" y="3692"/>
                  </a:lnTo>
                  <a:lnTo>
                    <a:pt x="20" y="3920"/>
                  </a:lnTo>
                  <a:lnTo>
                    <a:pt x="1" y="4204"/>
                  </a:lnTo>
                  <a:lnTo>
                    <a:pt x="20" y="4450"/>
                  </a:lnTo>
                  <a:lnTo>
                    <a:pt x="57" y="4696"/>
                  </a:lnTo>
                  <a:lnTo>
                    <a:pt x="114" y="4904"/>
                  </a:lnTo>
                  <a:lnTo>
                    <a:pt x="171" y="5113"/>
                  </a:lnTo>
                  <a:lnTo>
                    <a:pt x="247" y="5283"/>
                  </a:lnTo>
                  <a:lnTo>
                    <a:pt x="360" y="5434"/>
                  </a:lnTo>
                  <a:lnTo>
                    <a:pt x="474" y="5567"/>
                  </a:lnTo>
                  <a:lnTo>
                    <a:pt x="588" y="5662"/>
                  </a:lnTo>
                  <a:lnTo>
                    <a:pt x="720" y="5756"/>
                  </a:lnTo>
                  <a:lnTo>
                    <a:pt x="872" y="5832"/>
                  </a:lnTo>
                  <a:lnTo>
                    <a:pt x="1042" y="5870"/>
                  </a:lnTo>
                  <a:lnTo>
                    <a:pt x="1193" y="5908"/>
                  </a:lnTo>
                  <a:lnTo>
                    <a:pt x="1553" y="5908"/>
                  </a:lnTo>
                  <a:lnTo>
                    <a:pt x="1743" y="5870"/>
                  </a:lnTo>
                  <a:lnTo>
                    <a:pt x="4242" y="2253"/>
                  </a:lnTo>
                  <a:lnTo>
                    <a:pt x="4242" y="2253"/>
                  </a:lnTo>
                  <a:lnTo>
                    <a:pt x="4015" y="2272"/>
                  </a:lnTo>
                  <a:lnTo>
                    <a:pt x="3617" y="2272"/>
                  </a:lnTo>
                  <a:lnTo>
                    <a:pt x="3447" y="2253"/>
                  </a:lnTo>
                  <a:lnTo>
                    <a:pt x="3295" y="2216"/>
                  </a:lnTo>
                  <a:lnTo>
                    <a:pt x="3144" y="2159"/>
                  </a:lnTo>
                  <a:lnTo>
                    <a:pt x="3011" y="2102"/>
                  </a:lnTo>
                  <a:lnTo>
                    <a:pt x="2898" y="2045"/>
                  </a:lnTo>
                  <a:lnTo>
                    <a:pt x="2784" y="1969"/>
                  </a:lnTo>
                  <a:lnTo>
                    <a:pt x="2689" y="1875"/>
                  </a:lnTo>
                  <a:lnTo>
                    <a:pt x="2614" y="1780"/>
                  </a:lnTo>
                  <a:lnTo>
                    <a:pt x="2538" y="1685"/>
                  </a:lnTo>
                  <a:lnTo>
                    <a:pt x="2424" y="1477"/>
                  </a:lnTo>
                  <a:lnTo>
                    <a:pt x="2348" y="1269"/>
                  </a:lnTo>
                  <a:lnTo>
                    <a:pt x="2292" y="1042"/>
                  </a:lnTo>
                  <a:lnTo>
                    <a:pt x="2273" y="814"/>
                  </a:lnTo>
                  <a:lnTo>
                    <a:pt x="2273" y="606"/>
                  </a:lnTo>
                  <a:lnTo>
                    <a:pt x="2273" y="417"/>
                  </a:lnTo>
                  <a:lnTo>
                    <a:pt x="2311" y="114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1893325" y="2691575"/>
              <a:ext cx="134925" cy="160500"/>
            </a:xfrm>
            <a:custGeom>
              <a:avLst/>
              <a:gdLst/>
              <a:ahLst/>
              <a:cxnLst/>
              <a:rect l="l" t="t" r="r" b="b"/>
              <a:pathLst>
                <a:path w="5397" h="6420" extrusionOk="0">
                  <a:moveTo>
                    <a:pt x="2727" y="0"/>
                  </a:moveTo>
                  <a:lnTo>
                    <a:pt x="2405" y="228"/>
                  </a:lnTo>
                  <a:lnTo>
                    <a:pt x="2272" y="322"/>
                  </a:lnTo>
                  <a:lnTo>
                    <a:pt x="2007" y="550"/>
                  </a:lnTo>
                  <a:lnTo>
                    <a:pt x="1628" y="890"/>
                  </a:lnTo>
                  <a:lnTo>
                    <a:pt x="1420" y="1099"/>
                  </a:lnTo>
                  <a:lnTo>
                    <a:pt x="1212" y="1364"/>
                  </a:lnTo>
                  <a:lnTo>
                    <a:pt x="1004" y="1629"/>
                  </a:lnTo>
                  <a:lnTo>
                    <a:pt x="795" y="1932"/>
                  </a:lnTo>
                  <a:lnTo>
                    <a:pt x="606" y="2254"/>
                  </a:lnTo>
                  <a:lnTo>
                    <a:pt x="417" y="2613"/>
                  </a:lnTo>
                  <a:lnTo>
                    <a:pt x="265" y="2992"/>
                  </a:lnTo>
                  <a:lnTo>
                    <a:pt x="152" y="3390"/>
                  </a:lnTo>
                  <a:lnTo>
                    <a:pt x="57" y="3825"/>
                  </a:lnTo>
                  <a:lnTo>
                    <a:pt x="19" y="4033"/>
                  </a:lnTo>
                  <a:lnTo>
                    <a:pt x="0" y="4261"/>
                  </a:lnTo>
                  <a:lnTo>
                    <a:pt x="0" y="4639"/>
                  </a:lnTo>
                  <a:lnTo>
                    <a:pt x="38" y="4961"/>
                  </a:lnTo>
                  <a:lnTo>
                    <a:pt x="95" y="5264"/>
                  </a:lnTo>
                  <a:lnTo>
                    <a:pt x="189" y="5548"/>
                  </a:lnTo>
                  <a:lnTo>
                    <a:pt x="322" y="5775"/>
                  </a:lnTo>
                  <a:lnTo>
                    <a:pt x="398" y="5889"/>
                  </a:lnTo>
                  <a:lnTo>
                    <a:pt x="473" y="5984"/>
                  </a:lnTo>
                  <a:lnTo>
                    <a:pt x="568" y="6078"/>
                  </a:lnTo>
                  <a:lnTo>
                    <a:pt x="663" y="6154"/>
                  </a:lnTo>
                  <a:lnTo>
                    <a:pt x="757" y="6230"/>
                  </a:lnTo>
                  <a:lnTo>
                    <a:pt x="871" y="6287"/>
                  </a:lnTo>
                  <a:lnTo>
                    <a:pt x="1023" y="6344"/>
                  </a:lnTo>
                  <a:lnTo>
                    <a:pt x="1193" y="6400"/>
                  </a:lnTo>
                  <a:lnTo>
                    <a:pt x="1363" y="6419"/>
                  </a:lnTo>
                  <a:lnTo>
                    <a:pt x="1799" y="6419"/>
                  </a:lnTo>
                  <a:lnTo>
                    <a:pt x="2045" y="6362"/>
                  </a:lnTo>
                  <a:lnTo>
                    <a:pt x="2329" y="6287"/>
                  </a:lnTo>
                  <a:lnTo>
                    <a:pt x="2594" y="6173"/>
                  </a:lnTo>
                  <a:lnTo>
                    <a:pt x="2878" y="6022"/>
                  </a:lnTo>
                  <a:lnTo>
                    <a:pt x="3143" y="5851"/>
                  </a:lnTo>
                  <a:lnTo>
                    <a:pt x="3427" y="5643"/>
                  </a:lnTo>
                  <a:lnTo>
                    <a:pt x="3692" y="5416"/>
                  </a:lnTo>
                  <a:lnTo>
                    <a:pt x="3484" y="5189"/>
                  </a:lnTo>
                  <a:lnTo>
                    <a:pt x="3162" y="5473"/>
                  </a:lnTo>
                  <a:lnTo>
                    <a:pt x="2821" y="5700"/>
                  </a:lnTo>
                  <a:lnTo>
                    <a:pt x="2481" y="5870"/>
                  </a:lnTo>
                  <a:lnTo>
                    <a:pt x="2159" y="6003"/>
                  </a:lnTo>
                  <a:lnTo>
                    <a:pt x="1988" y="6059"/>
                  </a:lnTo>
                  <a:lnTo>
                    <a:pt x="1837" y="6097"/>
                  </a:lnTo>
                  <a:lnTo>
                    <a:pt x="1685" y="6116"/>
                  </a:lnTo>
                  <a:lnTo>
                    <a:pt x="1401" y="6116"/>
                  </a:lnTo>
                  <a:lnTo>
                    <a:pt x="1250" y="6097"/>
                  </a:lnTo>
                  <a:lnTo>
                    <a:pt x="1136" y="6059"/>
                  </a:lnTo>
                  <a:lnTo>
                    <a:pt x="1004" y="6003"/>
                  </a:lnTo>
                  <a:lnTo>
                    <a:pt x="833" y="5908"/>
                  </a:lnTo>
                  <a:lnTo>
                    <a:pt x="682" y="5757"/>
                  </a:lnTo>
                  <a:lnTo>
                    <a:pt x="549" y="5586"/>
                  </a:lnTo>
                  <a:lnTo>
                    <a:pt x="455" y="5397"/>
                  </a:lnTo>
                  <a:lnTo>
                    <a:pt x="379" y="5151"/>
                  </a:lnTo>
                  <a:lnTo>
                    <a:pt x="341" y="4886"/>
                  </a:lnTo>
                  <a:lnTo>
                    <a:pt x="322" y="4602"/>
                  </a:lnTo>
                  <a:lnTo>
                    <a:pt x="322" y="4280"/>
                  </a:lnTo>
                  <a:lnTo>
                    <a:pt x="341" y="3958"/>
                  </a:lnTo>
                  <a:lnTo>
                    <a:pt x="398" y="3636"/>
                  </a:lnTo>
                  <a:lnTo>
                    <a:pt x="492" y="3333"/>
                  </a:lnTo>
                  <a:lnTo>
                    <a:pt x="587" y="3049"/>
                  </a:lnTo>
                  <a:lnTo>
                    <a:pt x="701" y="2784"/>
                  </a:lnTo>
                  <a:lnTo>
                    <a:pt x="814" y="2519"/>
                  </a:lnTo>
                  <a:lnTo>
                    <a:pt x="966" y="2273"/>
                  </a:lnTo>
                  <a:lnTo>
                    <a:pt x="1117" y="2026"/>
                  </a:lnTo>
                  <a:lnTo>
                    <a:pt x="1269" y="1818"/>
                  </a:lnTo>
                  <a:lnTo>
                    <a:pt x="1420" y="1610"/>
                  </a:lnTo>
                  <a:lnTo>
                    <a:pt x="1742" y="1250"/>
                  </a:lnTo>
                  <a:lnTo>
                    <a:pt x="2026" y="947"/>
                  </a:lnTo>
                  <a:lnTo>
                    <a:pt x="2272" y="720"/>
                  </a:lnTo>
                  <a:lnTo>
                    <a:pt x="2272" y="909"/>
                  </a:lnTo>
                  <a:lnTo>
                    <a:pt x="2272" y="1099"/>
                  </a:lnTo>
                  <a:lnTo>
                    <a:pt x="2291" y="1326"/>
                  </a:lnTo>
                  <a:lnTo>
                    <a:pt x="2329" y="1553"/>
                  </a:lnTo>
                  <a:lnTo>
                    <a:pt x="2386" y="1780"/>
                  </a:lnTo>
                  <a:lnTo>
                    <a:pt x="2481" y="1989"/>
                  </a:lnTo>
                  <a:lnTo>
                    <a:pt x="2613" y="2197"/>
                  </a:lnTo>
                  <a:lnTo>
                    <a:pt x="2689" y="2291"/>
                  </a:lnTo>
                  <a:lnTo>
                    <a:pt x="2765" y="2386"/>
                  </a:lnTo>
                  <a:lnTo>
                    <a:pt x="2878" y="2462"/>
                  </a:lnTo>
                  <a:lnTo>
                    <a:pt x="2992" y="2538"/>
                  </a:lnTo>
                  <a:lnTo>
                    <a:pt x="3105" y="2613"/>
                  </a:lnTo>
                  <a:lnTo>
                    <a:pt x="3238" y="2670"/>
                  </a:lnTo>
                  <a:lnTo>
                    <a:pt x="3370" y="2708"/>
                  </a:lnTo>
                  <a:lnTo>
                    <a:pt x="3503" y="2746"/>
                  </a:lnTo>
                  <a:lnTo>
                    <a:pt x="3825" y="2784"/>
                  </a:lnTo>
                  <a:lnTo>
                    <a:pt x="4166" y="2784"/>
                  </a:lnTo>
                  <a:lnTo>
                    <a:pt x="4544" y="2746"/>
                  </a:lnTo>
                  <a:lnTo>
                    <a:pt x="4942" y="2670"/>
                  </a:lnTo>
                  <a:lnTo>
                    <a:pt x="5396" y="2538"/>
                  </a:lnTo>
                  <a:lnTo>
                    <a:pt x="5302" y="2254"/>
                  </a:lnTo>
                  <a:lnTo>
                    <a:pt x="4904" y="2348"/>
                  </a:lnTo>
                  <a:lnTo>
                    <a:pt x="4525" y="2443"/>
                  </a:lnTo>
                  <a:lnTo>
                    <a:pt x="4204" y="2481"/>
                  </a:lnTo>
                  <a:lnTo>
                    <a:pt x="3901" y="2481"/>
                  </a:lnTo>
                  <a:lnTo>
                    <a:pt x="3617" y="2462"/>
                  </a:lnTo>
                  <a:lnTo>
                    <a:pt x="3370" y="2386"/>
                  </a:lnTo>
                  <a:lnTo>
                    <a:pt x="3162" y="2291"/>
                  </a:lnTo>
                  <a:lnTo>
                    <a:pt x="3068" y="2235"/>
                  </a:lnTo>
                  <a:lnTo>
                    <a:pt x="2992" y="2159"/>
                  </a:lnTo>
                  <a:lnTo>
                    <a:pt x="2878" y="2045"/>
                  </a:lnTo>
                  <a:lnTo>
                    <a:pt x="2783" y="1913"/>
                  </a:lnTo>
                  <a:lnTo>
                    <a:pt x="2727" y="1780"/>
                  </a:lnTo>
                  <a:lnTo>
                    <a:pt x="2670" y="1648"/>
                  </a:lnTo>
                  <a:lnTo>
                    <a:pt x="2632" y="1496"/>
                  </a:lnTo>
                  <a:lnTo>
                    <a:pt x="2594" y="1345"/>
                  </a:lnTo>
                  <a:lnTo>
                    <a:pt x="2575" y="1061"/>
                  </a:lnTo>
                  <a:lnTo>
                    <a:pt x="2575" y="796"/>
                  </a:lnTo>
                  <a:lnTo>
                    <a:pt x="2594" y="587"/>
                  </a:lnTo>
                  <a:lnTo>
                    <a:pt x="2632" y="398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1927875" y="2687775"/>
              <a:ext cx="47825" cy="12825"/>
            </a:xfrm>
            <a:custGeom>
              <a:avLst/>
              <a:gdLst/>
              <a:ahLst/>
              <a:cxnLst/>
              <a:rect l="l" t="t" r="r" b="b"/>
              <a:pathLst>
                <a:path w="1913" h="513" extrusionOk="0">
                  <a:moveTo>
                    <a:pt x="985" y="1"/>
                  </a:moveTo>
                  <a:lnTo>
                    <a:pt x="833" y="39"/>
                  </a:lnTo>
                  <a:lnTo>
                    <a:pt x="682" y="96"/>
                  </a:lnTo>
                  <a:lnTo>
                    <a:pt x="549" y="133"/>
                  </a:lnTo>
                  <a:lnTo>
                    <a:pt x="322" y="266"/>
                  </a:lnTo>
                  <a:lnTo>
                    <a:pt x="152" y="380"/>
                  </a:lnTo>
                  <a:lnTo>
                    <a:pt x="0" y="512"/>
                  </a:lnTo>
                  <a:lnTo>
                    <a:pt x="0" y="512"/>
                  </a:lnTo>
                  <a:lnTo>
                    <a:pt x="171" y="436"/>
                  </a:lnTo>
                  <a:lnTo>
                    <a:pt x="322" y="380"/>
                  </a:lnTo>
                  <a:lnTo>
                    <a:pt x="493" y="342"/>
                  </a:lnTo>
                  <a:lnTo>
                    <a:pt x="644" y="323"/>
                  </a:lnTo>
                  <a:lnTo>
                    <a:pt x="909" y="323"/>
                  </a:lnTo>
                  <a:lnTo>
                    <a:pt x="1155" y="342"/>
                  </a:lnTo>
                  <a:lnTo>
                    <a:pt x="1345" y="399"/>
                  </a:lnTo>
                  <a:lnTo>
                    <a:pt x="1496" y="455"/>
                  </a:lnTo>
                  <a:lnTo>
                    <a:pt x="1629" y="512"/>
                  </a:lnTo>
                  <a:lnTo>
                    <a:pt x="1913" y="133"/>
                  </a:lnTo>
                  <a:lnTo>
                    <a:pt x="1704" y="58"/>
                  </a:lnTo>
                  <a:lnTo>
                    <a:pt x="1515" y="20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1920300" y="2754525"/>
              <a:ext cx="59200" cy="93750"/>
            </a:xfrm>
            <a:custGeom>
              <a:avLst/>
              <a:gdLst/>
              <a:ahLst/>
              <a:cxnLst/>
              <a:rect l="l" t="t" r="r" b="b"/>
              <a:pathLst>
                <a:path w="2368" h="3750" extrusionOk="0">
                  <a:moveTo>
                    <a:pt x="2235" y="1"/>
                  </a:moveTo>
                  <a:lnTo>
                    <a:pt x="0" y="3655"/>
                  </a:lnTo>
                  <a:lnTo>
                    <a:pt x="133" y="3750"/>
                  </a:lnTo>
                  <a:lnTo>
                    <a:pt x="2367" y="76"/>
                  </a:lnTo>
                  <a:lnTo>
                    <a:pt x="2235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1901825" y="2743650"/>
              <a:ext cx="62050" cy="84275"/>
            </a:xfrm>
            <a:custGeom>
              <a:avLst/>
              <a:gdLst/>
              <a:ahLst/>
              <a:cxnLst/>
              <a:rect l="l" t="t" r="r" b="b"/>
              <a:pathLst>
                <a:path w="2482" h="3371" extrusionOk="0">
                  <a:moveTo>
                    <a:pt x="2349" y="0"/>
                  </a:moveTo>
                  <a:lnTo>
                    <a:pt x="1" y="3276"/>
                  </a:lnTo>
                  <a:lnTo>
                    <a:pt x="115" y="3371"/>
                  </a:lnTo>
                  <a:lnTo>
                    <a:pt x="2481" y="95"/>
                  </a:lnTo>
                  <a:lnTo>
                    <a:pt x="2349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1900425" y="2732750"/>
              <a:ext cx="57300" cy="43100"/>
            </a:xfrm>
            <a:custGeom>
              <a:avLst/>
              <a:gdLst/>
              <a:ahLst/>
              <a:cxnLst/>
              <a:rect l="l" t="t" r="r" b="b"/>
              <a:pathLst>
                <a:path w="2292" h="1724" extrusionOk="0">
                  <a:moveTo>
                    <a:pt x="2197" y="1"/>
                  </a:moveTo>
                  <a:lnTo>
                    <a:pt x="0" y="1610"/>
                  </a:lnTo>
                  <a:lnTo>
                    <a:pt x="95" y="1724"/>
                  </a:lnTo>
                  <a:lnTo>
                    <a:pt x="2291" y="133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1959125" y="2502225"/>
              <a:ext cx="152900" cy="76700"/>
            </a:xfrm>
            <a:custGeom>
              <a:avLst/>
              <a:gdLst/>
              <a:ahLst/>
              <a:cxnLst/>
              <a:rect l="l" t="t" r="r" b="b"/>
              <a:pathLst>
                <a:path w="6116" h="3068" extrusionOk="0">
                  <a:moveTo>
                    <a:pt x="4715" y="1"/>
                  </a:moveTo>
                  <a:lnTo>
                    <a:pt x="4298" y="19"/>
                  </a:lnTo>
                  <a:lnTo>
                    <a:pt x="3825" y="76"/>
                  </a:lnTo>
                  <a:lnTo>
                    <a:pt x="3579" y="133"/>
                  </a:lnTo>
                  <a:lnTo>
                    <a:pt x="3333" y="190"/>
                  </a:lnTo>
                  <a:lnTo>
                    <a:pt x="3086" y="266"/>
                  </a:lnTo>
                  <a:lnTo>
                    <a:pt x="2840" y="360"/>
                  </a:lnTo>
                  <a:lnTo>
                    <a:pt x="2575" y="474"/>
                  </a:lnTo>
                  <a:lnTo>
                    <a:pt x="2329" y="588"/>
                  </a:lnTo>
                  <a:lnTo>
                    <a:pt x="2064" y="739"/>
                  </a:lnTo>
                  <a:lnTo>
                    <a:pt x="1818" y="890"/>
                  </a:lnTo>
                  <a:lnTo>
                    <a:pt x="1572" y="1080"/>
                  </a:lnTo>
                  <a:lnTo>
                    <a:pt x="1325" y="1288"/>
                  </a:lnTo>
                  <a:lnTo>
                    <a:pt x="1079" y="1515"/>
                  </a:lnTo>
                  <a:lnTo>
                    <a:pt x="852" y="1780"/>
                  </a:lnTo>
                  <a:lnTo>
                    <a:pt x="625" y="2064"/>
                  </a:lnTo>
                  <a:lnTo>
                    <a:pt x="398" y="2367"/>
                  </a:lnTo>
                  <a:lnTo>
                    <a:pt x="189" y="2708"/>
                  </a:lnTo>
                  <a:lnTo>
                    <a:pt x="0" y="3068"/>
                  </a:lnTo>
                  <a:lnTo>
                    <a:pt x="0" y="3068"/>
                  </a:lnTo>
                  <a:lnTo>
                    <a:pt x="6116" y="152"/>
                  </a:lnTo>
                  <a:lnTo>
                    <a:pt x="5945" y="114"/>
                  </a:lnTo>
                  <a:lnTo>
                    <a:pt x="5718" y="76"/>
                  </a:lnTo>
                  <a:lnTo>
                    <a:pt x="5453" y="38"/>
                  </a:lnTo>
                  <a:lnTo>
                    <a:pt x="5112" y="1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2121475" y="2445425"/>
              <a:ext cx="169500" cy="31725"/>
            </a:xfrm>
            <a:custGeom>
              <a:avLst/>
              <a:gdLst/>
              <a:ahLst/>
              <a:cxnLst/>
              <a:rect l="l" t="t" r="r" b="b"/>
              <a:pathLst>
                <a:path w="6780" h="1269" extrusionOk="0">
                  <a:moveTo>
                    <a:pt x="3182" y="0"/>
                  </a:moveTo>
                  <a:lnTo>
                    <a:pt x="2879" y="19"/>
                  </a:lnTo>
                  <a:lnTo>
                    <a:pt x="2595" y="57"/>
                  </a:lnTo>
                  <a:lnTo>
                    <a:pt x="2273" y="133"/>
                  </a:lnTo>
                  <a:lnTo>
                    <a:pt x="1970" y="209"/>
                  </a:lnTo>
                  <a:lnTo>
                    <a:pt x="1648" y="303"/>
                  </a:lnTo>
                  <a:lnTo>
                    <a:pt x="1326" y="436"/>
                  </a:lnTo>
                  <a:lnTo>
                    <a:pt x="1004" y="587"/>
                  </a:lnTo>
                  <a:lnTo>
                    <a:pt x="663" y="777"/>
                  </a:lnTo>
                  <a:lnTo>
                    <a:pt x="341" y="985"/>
                  </a:lnTo>
                  <a:lnTo>
                    <a:pt x="1" y="1231"/>
                  </a:lnTo>
                  <a:lnTo>
                    <a:pt x="6779" y="1269"/>
                  </a:lnTo>
                  <a:lnTo>
                    <a:pt x="6647" y="1136"/>
                  </a:lnTo>
                  <a:lnTo>
                    <a:pt x="6457" y="1023"/>
                  </a:lnTo>
                  <a:lnTo>
                    <a:pt x="6230" y="871"/>
                  </a:lnTo>
                  <a:lnTo>
                    <a:pt x="5946" y="701"/>
                  </a:lnTo>
                  <a:lnTo>
                    <a:pt x="5586" y="512"/>
                  </a:lnTo>
                  <a:lnTo>
                    <a:pt x="5189" y="360"/>
                  </a:lnTo>
                  <a:lnTo>
                    <a:pt x="4753" y="209"/>
                  </a:lnTo>
                  <a:lnTo>
                    <a:pt x="4507" y="152"/>
                  </a:lnTo>
                  <a:lnTo>
                    <a:pt x="4261" y="95"/>
                  </a:lnTo>
                  <a:lnTo>
                    <a:pt x="3996" y="57"/>
                  </a:lnTo>
                  <a:lnTo>
                    <a:pt x="3731" y="19"/>
                  </a:lnTo>
                  <a:lnTo>
                    <a:pt x="3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1988925" y="2555725"/>
              <a:ext cx="136375" cy="129250"/>
            </a:xfrm>
            <a:custGeom>
              <a:avLst/>
              <a:gdLst/>
              <a:ahLst/>
              <a:cxnLst/>
              <a:rect l="l" t="t" r="r" b="b"/>
              <a:pathLst>
                <a:path w="5455" h="5170" extrusionOk="0">
                  <a:moveTo>
                    <a:pt x="5019" y="0"/>
                  </a:moveTo>
                  <a:lnTo>
                    <a:pt x="4905" y="19"/>
                  </a:lnTo>
                  <a:lnTo>
                    <a:pt x="4810" y="57"/>
                  </a:lnTo>
                  <a:lnTo>
                    <a:pt x="4716" y="133"/>
                  </a:lnTo>
                  <a:lnTo>
                    <a:pt x="4659" y="208"/>
                  </a:lnTo>
                  <a:lnTo>
                    <a:pt x="4659" y="246"/>
                  </a:lnTo>
                  <a:lnTo>
                    <a:pt x="4659" y="303"/>
                  </a:lnTo>
                  <a:lnTo>
                    <a:pt x="4753" y="739"/>
                  </a:lnTo>
                  <a:lnTo>
                    <a:pt x="4810" y="1193"/>
                  </a:lnTo>
                  <a:lnTo>
                    <a:pt x="4848" y="1666"/>
                  </a:lnTo>
                  <a:lnTo>
                    <a:pt x="4829" y="2140"/>
                  </a:lnTo>
                  <a:lnTo>
                    <a:pt x="4791" y="2594"/>
                  </a:lnTo>
                  <a:lnTo>
                    <a:pt x="4716" y="3049"/>
                  </a:lnTo>
                  <a:lnTo>
                    <a:pt x="4659" y="3276"/>
                  </a:lnTo>
                  <a:lnTo>
                    <a:pt x="4602" y="3503"/>
                  </a:lnTo>
                  <a:lnTo>
                    <a:pt x="4507" y="3711"/>
                  </a:lnTo>
                  <a:lnTo>
                    <a:pt x="4432" y="3920"/>
                  </a:lnTo>
                  <a:lnTo>
                    <a:pt x="4318" y="4109"/>
                  </a:lnTo>
                  <a:lnTo>
                    <a:pt x="4223" y="4279"/>
                  </a:lnTo>
                  <a:lnTo>
                    <a:pt x="4091" y="4412"/>
                  </a:lnTo>
                  <a:lnTo>
                    <a:pt x="3977" y="4526"/>
                  </a:lnTo>
                  <a:lnTo>
                    <a:pt x="3845" y="4620"/>
                  </a:lnTo>
                  <a:lnTo>
                    <a:pt x="3712" y="4677"/>
                  </a:lnTo>
                  <a:lnTo>
                    <a:pt x="3561" y="4715"/>
                  </a:lnTo>
                  <a:lnTo>
                    <a:pt x="3409" y="4734"/>
                  </a:lnTo>
                  <a:lnTo>
                    <a:pt x="3277" y="4734"/>
                  </a:lnTo>
                  <a:lnTo>
                    <a:pt x="3106" y="4715"/>
                  </a:lnTo>
                  <a:lnTo>
                    <a:pt x="2955" y="4696"/>
                  </a:lnTo>
                  <a:lnTo>
                    <a:pt x="2803" y="4639"/>
                  </a:lnTo>
                  <a:lnTo>
                    <a:pt x="2652" y="4563"/>
                  </a:lnTo>
                  <a:lnTo>
                    <a:pt x="2500" y="4488"/>
                  </a:lnTo>
                  <a:lnTo>
                    <a:pt x="2178" y="4279"/>
                  </a:lnTo>
                  <a:lnTo>
                    <a:pt x="1894" y="4033"/>
                  </a:lnTo>
                  <a:lnTo>
                    <a:pt x="1610" y="3768"/>
                  </a:lnTo>
                  <a:lnTo>
                    <a:pt x="1345" y="3465"/>
                  </a:lnTo>
                  <a:lnTo>
                    <a:pt x="1118" y="3143"/>
                  </a:lnTo>
                  <a:lnTo>
                    <a:pt x="929" y="2821"/>
                  </a:lnTo>
                  <a:lnTo>
                    <a:pt x="758" y="2500"/>
                  </a:lnTo>
                  <a:lnTo>
                    <a:pt x="664" y="2197"/>
                  </a:lnTo>
                  <a:lnTo>
                    <a:pt x="626" y="2045"/>
                  </a:lnTo>
                  <a:lnTo>
                    <a:pt x="607" y="1913"/>
                  </a:lnTo>
                  <a:lnTo>
                    <a:pt x="588" y="1875"/>
                  </a:lnTo>
                  <a:lnTo>
                    <a:pt x="569" y="1837"/>
                  </a:lnTo>
                  <a:lnTo>
                    <a:pt x="531" y="1799"/>
                  </a:lnTo>
                  <a:lnTo>
                    <a:pt x="493" y="1780"/>
                  </a:lnTo>
                  <a:lnTo>
                    <a:pt x="285" y="1780"/>
                  </a:lnTo>
                  <a:lnTo>
                    <a:pt x="171" y="1837"/>
                  </a:lnTo>
                  <a:lnTo>
                    <a:pt x="77" y="1894"/>
                  </a:lnTo>
                  <a:lnTo>
                    <a:pt x="20" y="1969"/>
                  </a:lnTo>
                  <a:lnTo>
                    <a:pt x="1" y="2026"/>
                  </a:lnTo>
                  <a:lnTo>
                    <a:pt x="1" y="2064"/>
                  </a:lnTo>
                  <a:lnTo>
                    <a:pt x="58" y="2386"/>
                  </a:lnTo>
                  <a:lnTo>
                    <a:pt x="171" y="2727"/>
                  </a:lnTo>
                  <a:lnTo>
                    <a:pt x="323" y="3049"/>
                  </a:lnTo>
                  <a:lnTo>
                    <a:pt x="512" y="3371"/>
                  </a:lnTo>
                  <a:lnTo>
                    <a:pt x="720" y="3692"/>
                  </a:lnTo>
                  <a:lnTo>
                    <a:pt x="985" y="3995"/>
                  </a:lnTo>
                  <a:lnTo>
                    <a:pt x="1251" y="4279"/>
                  </a:lnTo>
                  <a:lnTo>
                    <a:pt x="1554" y="4544"/>
                  </a:lnTo>
                  <a:lnTo>
                    <a:pt x="1875" y="4753"/>
                  </a:lnTo>
                  <a:lnTo>
                    <a:pt x="2197" y="4942"/>
                  </a:lnTo>
                  <a:lnTo>
                    <a:pt x="2368" y="4999"/>
                  </a:lnTo>
                  <a:lnTo>
                    <a:pt x="2538" y="5075"/>
                  </a:lnTo>
                  <a:lnTo>
                    <a:pt x="2709" y="5113"/>
                  </a:lnTo>
                  <a:lnTo>
                    <a:pt x="2898" y="5150"/>
                  </a:lnTo>
                  <a:lnTo>
                    <a:pt x="3068" y="5169"/>
                  </a:lnTo>
                  <a:lnTo>
                    <a:pt x="3239" y="5169"/>
                  </a:lnTo>
                  <a:lnTo>
                    <a:pt x="3409" y="5150"/>
                  </a:lnTo>
                  <a:lnTo>
                    <a:pt x="3580" y="5131"/>
                  </a:lnTo>
                  <a:lnTo>
                    <a:pt x="3769" y="5075"/>
                  </a:lnTo>
                  <a:lnTo>
                    <a:pt x="3939" y="4999"/>
                  </a:lnTo>
                  <a:lnTo>
                    <a:pt x="4091" y="4923"/>
                  </a:lnTo>
                  <a:lnTo>
                    <a:pt x="4261" y="4810"/>
                  </a:lnTo>
                  <a:lnTo>
                    <a:pt x="4507" y="4620"/>
                  </a:lnTo>
                  <a:lnTo>
                    <a:pt x="4716" y="4393"/>
                  </a:lnTo>
                  <a:lnTo>
                    <a:pt x="4886" y="4147"/>
                  </a:lnTo>
                  <a:lnTo>
                    <a:pt x="5038" y="3882"/>
                  </a:lnTo>
                  <a:lnTo>
                    <a:pt x="5170" y="3598"/>
                  </a:lnTo>
                  <a:lnTo>
                    <a:pt x="5265" y="3295"/>
                  </a:lnTo>
                  <a:lnTo>
                    <a:pt x="5340" y="2992"/>
                  </a:lnTo>
                  <a:lnTo>
                    <a:pt x="5397" y="2670"/>
                  </a:lnTo>
                  <a:lnTo>
                    <a:pt x="5435" y="2329"/>
                  </a:lnTo>
                  <a:lnTo>
                    <a:pt x="5454" y="2007"/>
                  </a:lnTo>
                  <a:lnTo>
                    <a:pt x="5454" y="1685"/>
                  </a:lnTo>
                  <a:lnTo>
                    <a:pt x="5435" y="1363"/>
                  </a:lnTo>
                  <a:lnTo>
                    <a:pt x="5397" y="1042"/>
                  </a:lnTo>
                  <a:lnTo>
                    <a:pt x="5359" y="720"/>
                  </a:lnTo>
                  <a:lnTo>
                    <a:pt x="5322" y="417"/>
                  </a:lnTo>
                  <a:lnTo>
                    <a:pt x="5246" y="152"/>
                  </a:lnTo>
                  <a:lnTo>
                    <a:pt x="5246" y="95"/>
                  </a:lnTo>
                  <a:lnTo>
                    <a:pt x="5208" y="57"/>
                  </a:lnTo>
                  <a:lnTo>
                    <a:pt x="5132" y="19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1954375" y="2616300"/>
              <a:ext cx="43575" cy="11875"/>
            </a:xfrm>
            <a:custGeom>
              <a:avLst/>
              <a:gdLst/>
              <a:ahLst/>
              <a:cxnLst/>
              <a:rect l="l" t="t" r="r" b="b"/>
              <a:pathLst>
                <a:path w="1743" h="475" extrusionOk="0">
                  <a:moveTo>
                    <a:pt x="1402" y="1"/>
                  </a:moveTo>
                  <a:lnTo>
                    <a:pt x="1156" y="58"/>
                  </a:lnTo>
                  <a:lnTo>
                    <a:pt x="891" y="77"/>
                  </a:lnTo>
                  <a:lnTo>
                    <a:pt x="644" y="77"/>
                  </a:lnTo>
                  <a:lnTo>
                    <a:pt x="398" y="58"/>
                  </a:lnTo>
                  <a:lnTo>
                    <a:pt x="285" y="77"/>
                  </a:lnTo>
                  <a:lnTo>
                    <a:pt x="171" y="95"/>
                  </a:lnTo>
                  <a:lnTo>
                    <a:pt x="76" y="152"/>
                  </a:lnTo>
                  <a:lnTo>
                    <a:pt x="39" y="190"/>
                  </a:lnTo>
                  <a:lnTo>
                    <a:pt x="20" y="228"/>
                  </a:lnTo>
                  <a:lnTo>
                    <a:pt x="1" y="285"/>
                  </a:lnTo>
                  <a:lnTo>
                    <a:pt x="1" y="323"/>
                  </a:lnTo>
                  <a:lnTo>
                    <a:pt x="1" y="361"/>
                  </a:lnTo>
                  <a:lnTo>
                    <a:pt x="20" y="398"/>
                  </a:lnTo>
                  <a:lnTo>
                    <a:pt x="95" y="436"/>
                  </a:lnTo>
                  <a:lnTo>
                    <a:pt x="190" y="474"/>
                  </a:lnTo>
                  <a:lnTo>
                    <a:pt x="853" y="474"/>
                  </a:lnTo>
                  <a:lnTo>
                    <a:pt x="1175" y="455"/>
                  </a:lnTo>
                  <a:lnTo>
                    <a:pt x="1326" y="417"/>
                  </a:lnTo>
                  <a:lnTo>
                    <a:pt x="1497" y="379"/>
                  </a:lnTo>
                  <a:lnTo>
                    <a:pt x="1591" y="342"/>
                  </a:lnTo>
                  <a:lnTo>
                    <a:pt x="1667" y="285"/>
                  </a:lnTo>
                  <a:lnTo>
                    <a:pt x="1705" y="247"/>
                  </a:lnTo>
                  <a:lnTo>
                    <a:pt x="1743" y="209"/>
                  </a:lnTo>
                  <a:lnTo>
                    <a:pt x="1743" y="171"/>
                  </a:lnTo>
                  <a:lnTo>
                    <a:pt x="1743" y="114"/>
                  </a:lnTo>
                  <a:lnTo>
                    <a:pt x="1724" y="77"/>
                  </a:lnTo>
                  <a:lnTo>
                    <a:pt x="1686" y="39"/>
                  </a:lnTo>
                  <a:lnTo>
                    <a:pt x="1648" y="20"/>
                  </a:lnTo>
                  <a:lnTo>
                    <a:pt x="1591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1963375" y="2625300"/>
              <a:ext cx="45475" cy="23225"/>
            </a:xfrm>
            <a:custGeom>
              <a:avLst/>
              <a:gdLst/>
              <a:ahLst/>
              <a:cxnLst/>
              <a:rect l="l" t="t" r="r" b="b"/>
              <a:pathLst>
                <a:path w="1819" h="929" extrusionOk="0">
                  <a:moveTo>
                    <a:pt x="1515" y="1"/>
                  </a:moveTo>
                  <a:lnTo>
                    <a:pt x="1402" y="38"/>
                  </a:lnTo>
                  <a:lnTo>
                    <a:pt x="1118" y="190"/>
                  </a:lnTo>
                  <a:lnTo>
                    <a:pt x="834" y="304"/>
                  </a:lnTo>
                  <a:lnTo>
                    <a:pt x="247" y="493"/>
                  </a:lnTo>
                  <a:lnTo>
                    <a:pt x="152" y="531"/>
                  </a:lnTo>
                  <a:lnTo>
                    <a:pt x="76" y="588"/>
                  </a:lnTo>
                  <a:lnTo>
                    <a:pt x="38" y="644"/>
                  </a:lnTo>
                  <a:lnTo>
                    <a:pt x="19" y="682"/>
                  </a:lnTo>
                  <a:lnTo>
                    <a:pt x="0" y="720"/>
                  </a:lnTo>
                  <a:lnTo>
                    <a:pt x="0" y="777"/>
                  </a:lnTo>
                  <a:lnTo>
                    <a:pt x="38" y="834"/>
                  </a:lnTo>
                  <a:lnTo>
                    <a:pt x="57" y="872"/>
                  </a:lnTo>
                  <a:lnTo>
                    <a:pt x="114" y="890"/>
                  </a:lnTo>
                  <a:lnTo>
                    <a:pt x="152" y="909"/>
                  </a:lnTo>
                  <a:lnTo>
                    <a:pt x="266" y="928"/>
                  </a:lnTo>
                  <a:lnTo>
                    <a:pt x="360" y="909"/>
                  </a:lnTo>
                  <a:lnTo>
                    <a:pt x="1023" y="682"/>
                  </a:lnTo>
                  <a:lnTo>
                    <a:pt x="1345" y="550"/>
                  </a:lnTo>
                  <a:lnTo>
                    <a:pt x="1667" y="398"/>
                  </a:lnTo>
                  <a:lnTo>
                    <a:pt x="1761" y="322"/>
                  </a:lnTo>
                  <a:lnTo>
                    <a:pt x="1799" y="285"/>
                  </a:lnTo>
                  <a:lnTo>
                    <a:pt x="1818" y="247"/>
                  </a:lnTo>
                  <a:lnTo>
                    <a:pt x="1818" y="171"/>
                  </a:lnTo>
                  <a:lnTo>
                    <a:pt x="1780" y="95"/>
                  </a:lnTo>
                  <a:lnTo>
                    <a:pt x="1705" y="38"/>
                  </a:lnTo>
                  <a:lnTo>
                    <a:pt x="1610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2154625" y="2505550"/>
              <a:ext cx="136350" cy="126400"/>
            </a:xfrm>
            <a:custGeom>
              <a:avLst/>
              <a:gdLst/>
              <a:ahLst/>
              <a:cxnLst/>
              <a:rect l="l" t="t" r="r" b="b"/>
              <a:pathLst>
                <a:path w="5454" h="5056" extrusionOk="0">
                  <a:moveTo>
                    <a:pt x="5037" y="0"/>
                  </a:moveTo>
                  <a:lnTo>
                    <a:pt x="4923" y="19"/>
                  </a:lnTo>
                  <a:lnTo>
                    <a:pt x="4809" y="57"/>
                  </a:lnTo>
                  <a:lnTo>
                    <a:pt x="4734" y="114"/>
                  </a:lnTo>
                  <a:lnTo>
                    <a:pt x="4677" y="189"/>
                  </a:lnTo>
                  <a:lnTo>
                    <a:pt x="4658" y="227"/>
                  </a:lnTo>
                  <a:lnTo>
                    <a:pt x="4658" y="265"/>
                  </a:lnTo>
                  <a:lnTo>
                    <a:pt x="4753" y="720"/>
                  </a:lnTo>
                  <a:lnTo>
                    <a:pt x="4809" y="1174"/>
                  </a:lnTo>
                  <a:lnTo>
                    <a:pt x="4847" y="1647"/>
                  </a:lnTo>
                  <a:lnTo>
                    <a:pt x="4847" y="2102"/>
                  </a:lnTo>
                  <a:lnTo>
                    <a:pt x="4790" y="2575"/>
                  </a:lnTo>
                  <a:lnTo>
                    <a:pt x="4715" y="3030"/>
                  </a:lnTo>
                  <a:lnTo>
                    <a:pt x="4658" y="3257"/>
                  </a:lnTo>
                  <a:lnTo>
                    <a:pt x="4601" y="3484"/>
                  </a:lnTo>
                  <a:lnTo>
                    <a:pt x="4525" y="3692"/>
                  </a:lnTo>
                  <a:lnTo>
                    <a:pt x="4431" y="3901"/>
                  </a:lnTo>
                  <a:lnTo>
                    <a:pt x="4336" y="4090"/>
                  </a:lnTo>
                  <a:lnTo>
                    <a:pt x="4222" y="4260"/>
                  </a:lnTo>
                  <a:lnTo>
                    <a:pt x="4109" y="4393"/>
                  </a:lnTo>
                  <a:lnTo>
                    <a:pt x="3976" y="4507"/>
                  </a:lnTo>
                  <a:lnTo>
                    <a:pt x="3844" y="4601"/>
                  </a:lnTo>
                  <a:lnTo>
                    <a:pt x="3711" y="4658"/>
                  </a:lnTo>
                  <a:lnTo>
                    <a:pt x="3560" y="4715"/>
                  </a:lnTo>
                  <a:lnTo>
                    <a:pt x="3408" y="4734"/>
                  </a:lnTo>
                  <a:lnTo>
                    <a:pt x="3276" y="4734"/>
                  </a:lnTo>
                  <a:lnTo>
                    <a:pt x="3124" y="4715"/>
                  </a:lnTo>
                  <a:lnTo>
                    <a:pt x="2954" y="4677"/>
                  </a:lnTo>
                  <a:lnTo>
                    <a:pt x="2802" y="4620"/>
                  </a:lnTo>
                  <a:lnTo>
                    <a:pt x="2651" y="4544"/>
                  </a:lnTo>
                  <a:lnTo>
                    <a:pt x="2499" y="4469"/>
                  </a:lnTo>
                  <a:lnTo>
                    <a:pt x="2178" y="4260"/>
                  </a:lnTo>
                  <a:lnTo>
                    <a:pt x="1893" y="4014"/>
                  </a:lnTo>
                  <a:lnTo>
                    <a:pt x="1609" y="3730"/>
                  </a:lnTo>
                  <a:lnTo>
                    <a:pt x="1344" y="3427"/>
                  </a:lnTo>
                  <a:lnTo>
                    <a:pt x="1117" y="3124"/>
                  </a:lnTo>
                  <a:lnTo>
                    <a:pt x="928" y="2783"/>
                  </a:lnTo>
                  <a:lnTo>
                    <a:pt x="757" y="2481"/>
                  </a:lnTo>
                  <a:lnTo>
                    <a:pt x="663" y="2159"/>
                  </a:lnTo>
                  <a:lnTo>
                    <a:pt x="625" y="2026"/>
                  </a:lnTo>
                  <a:lnTo>
                    <a:pt x="606" y="1875"/>
                  </a:lnTo>
                  <a:lnTo>
                    <a:pt x="587" y="1837"/>
                  </a:lnTo>
                  <a:lnTo>
                    <a:pt x="568" y="1818"/>
                  </a:lnTo>
                  <a:lnTo>
                    <a:pt x="492" y="1780"/>
                  </a:lnTo>
                  <a:lnTo>
                    <a:pt x="398" y="1761"/>
                  </a:lnTo>
                  <a:lnTo>
                    <a:pt x="284" y="1780"/>
                  </a:lnTo>
                  <a:lnTo>
                    <a:pt x="170" y="1818"/>
                  </a:lnTo>
                  <a:lnTo>
                    <a:pt x="76" y="1875"/>
                  </a:lnTo>
                  <a:lnTo>
                    <a:pt x="19" y="1950"/>
                  </a:lnTo>
                  <a:lnTo>
                    <a:pt x="0" y="1988"/>
                  </a:lnTo>
                  <a:lnTo>
                    <a:pt x="0" y="2045"/>
                  </a:lnTo>
                  <a:lnTo>
                    <a:pt x="76" y="2386"/>
                  </a:lnTo>
                  <a:lnTo>
                    <a:pt x="170" y="2727"/>
                  </a:lnTo>
                  <a:lnTo>
                    <a:pt x="322" y="3067"/>
                  </a:lnTo>
                  <a:lnTo>
                    <a:pt x="511" y="3389"/>
                  </a:lnTo>
                  <a:lnTo>
                    <a:pt x="720" y="3692"/>
                  </a:lnTo>
                  <a:lnTo>
                    <a:pt x="966" y="3976"/>
                  </a:lnTo>
                  <a:lnTo>
                    <a:pt x="1231" y="4241"/>
                  </a:lnTo>
                  <a:lnTo>
                    <a:pt x="1534" y="4469"/>
                  </a:lnTo>
                  <a:lnTo>
                    <a:pt x="1837" y="4677"/>
                  </a:lnTo>
                  <a:lnTo>
                    <a:pt x="2159" y="4828"/>
                  </a:lnTo>
                  <a:lnTo>
                    <a:pt x="2329" y="4904"/>
                  </a:lnTo>
                  <a:lnTo>
                    <a:pt x="2499" y="4961"/>
                  </a:lnTo>
                  <a:lnTo>
                    <a:pt x="2670" y="4999"/>
                  </a:lnTo>
                  <a:lnTo>
                    <a:pt x="2859" y="5018"/>
                  </a:lnTo>
                  <a:lnTo>
                    <a:pt x="3030" y="5037"/>
                  </a:lnTo>
                  <a:lnTo>
                    <a:pt x="3200" y="5056"/>
                  </a:lnTo>
                  <a:lnTo>
                    <a:pt x="3389" y="5037"/>
                  </a:lnTo>
                  <a:lnTo>
                    <a:pt x="3560" y="5018"/>
                  </a:lnTo>
                  <a:lnTo>
                    <a:pt x="3730" y="4980"/>
                  </a:lnTo>
                  <a:lnTo>
                    <a:pt x="3919" y="4923"/>
                  </a:lnTo>
                  <a:lnTo>
                    <a:pt x="4090" y="4847"/>
                  </a:lnTo>
                  <a:lnTo>
                    <a:pt x="4260" y="4772"/>
                  </a:lnTo>
                  <a:lnTo>
                    <a:pt x="4393" y="4677"/>
                  </a:lnTo>
                  <a:lnTo>
                    <a:pt x="4506" y="4601"/>
                  </a:lnTo>
                  <a:lnTo>
                    <a:pt x="4620" y="4507"/>
                  </a:lnTo>
                  <a:lnTo>
                    <a:pt x="4734" y="4393"/>
                  </a:lnTo>
                  <a:lnTo>
                    <a:pt x="4904" y="4147"/>
                  </a:lnTo>
                  <a:lnTo>
                    <a:pt x="5056" y="3882"/>
                  </a:lnTo>
                  <a:lnTo>
                    <a:pt x="5188" y="3598"/>
                  </a:lnTo>
                  <a:lnTo>
                    <a:pt x="5283" y="3295"/>
                  </a:lnTo>
                  <a:lnTo>
                    <a:pt x="5359" y="2973"/>
                  </a:lnTo>
                  <a:lnTo>
                    <a:pt x="5415" y="2632"/>
                  </a:lnTo>
                  <a:lnTo>
                    <a:pt x="5434" y="2310"/>
                  </a:lnTo>
                  <a:lnTo>
                    <a:pt x="5453" y="1969"/>
                  </a:lnTo>
                  <a:lnTo>
                    <a:pt x="5453" y="1628"/>
                  </a:lnTo>
                  <a:lnTo>
                    <a:pt x="5434" y="1288"/>
                  </a:lnTo>
                  <a:lnTo>
                    <a:pt x="5396" y="966"/>
                  </a:lnTo>
                  <a:lnTo>
                    <a:pt x="5359" y="663"/>
                  </a:lnTo>
                  <a:lnTo>
                    <a:pt x="5245" y="114"/>
                  </a:lnTo>
                  <a:lnTo>
                    <a:pt x="5245" y="76"/>
                  </a:lnTo>
                  <a:lnTo>
                    <a:pt x="5207" y="38"/>
                  </a:lnTo>
                  <a:lnTo>
                    <a:pt x="5131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2275800" y="2502700"/>
              <a:ext cx="40250" cy="28900"/>
            </a:xfrm>
            <a:custGeom>
              <a:avLst/>
              <a:gdLst/>
              <a:ahLst/>
              <a:cxnLst/>
              <a:rect l="l" t="t" r="r" b="b"/>
              <a:pathLst>
                <a:path w="1610" h="1156" extrusionOk="0">
                  <a:moveTo>
                    <a:pt x="1420" y="0"/>
                  </a:moveTo>
                  <a:lnTo>
                    <a:pt x="1326" y="19"/>
                  </a:lnTo>
                  <a:lnTo>
                    <a:pt x="1212" y="38"/>
                  </a:lnTo>
                  <a:lnTo>
                    <a:pt x="1117" y="95"/>
                  </a:lnTo>
                  <a:lnTo>
                    <a:pt x="1042" y="171"/>
                  </a:lnTo>
                  <a:lnTo>
                    <a:pt x="947" y="284"/>
                  </a:lnTo>
                  <a:lnTo>
                    <a:pt x="871" y="398"/>
                  </a:lnTo>
                  <a:lnTo>
                    <a:pt x="758" y="474"/>
                  </a:lnTo>
                  <a:lnTo>
                    <a:pt x="663" y="569"/>
                  </a:lnTo>
                  <a:lnTo>
                    <a:pt x="436" y="720"/>
                  </a:lnTo>
                  <a:lnTo>
                    <a:pt x="171" y="834"/>
                  </a:lnTo>
                  <a:lnTo>
                    <a:pt x="114" y="871"/>
                  </a:lnTo>
                  <a:lnTo>
                    <a:pt x="38" y="928"/>
                  </a:lnTo>
                  <a:lnTo>
                    <a:pt x="19" y="966"/>
                  </a:lnTo>
                  <a:lnTo>
                    <a:pt x="0" y="1004"/>
                  </a:lnTo>
                  <a:lnTo>
                    <a:pt x="0" y="1042"/>
                  </a:lnTo>
                  <a:lnTo>
                    <a:pt x="19" y="1080"/>
                  </a:lnTo>
                  <a:lnTo>
                    <a:pt x="57" y="1118"/>
                  </a:lnTo>
                  <a:lnTo>
                    <a:pt x="114" y="1137"/>
                  </a:lnTo>
                  <a:lnTo>
                    <a:pt x="209" y="1155"/>
                  </a:lnTo>
                  <a:lnTo>
                    <a:pt x="322" y="1137"/>
                  </a:lnTo>
                  <a:lnTo>
                    <a:pt x="417" y="1099"/>
                  </a:lnTo>
                  <a:lnTo>
                    <a:pt x="587" y="1023"/>
                  </a:lnTo>
                  <a:lnTo>
                    <a:pt x="758" y="947"/>
                  </a:lnTo>
                  <a:lnTo>
                    <a:pt x="928" y="853"/>
                  </a:lnTo>
                  <a:lnTo>
                    <a:pt x="1080" y="739"/>
                  </a:lnTo>
                  <a:lnTo>
                    <a:pt x="1212" y="625"/>
                  </a:lnTo>
                  <a:lnTo>
                    <a:pt x="1364" y="493"/>
                  </a:lnTo>
                  <a:lnTo>
                    <a:pt x="1477" y="360"/>
                  </a:lnTo>
                  <a:lnTo>
                    <a:pt x="1591" y="190"/>
                  </a:lnTo>
                  <a:lnTo>
                    <a:pt x="1610" y="152"/>
                  </a:lnTo>
                  <a:lnTo>
                    <a:pt x="1610" y="114"/>
                  </a:lnTo>
                  <a:lnTo>
                    <a:pt x="1610" y="95"/>
                  </a:lnTo>
                  <a:lnTo>
                    <a:pt x="1572" y="57"/>
                  </a:lnTo>
                  <a:lnTo>
                    <a:pt x="1515" y="19"/>
                  </a:lnTo>
                  <a:lnTo>
                    <a:pt x="1420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2277700" y="2523050"/>
              <a:ext cx="45450" cy="23700"/>
            </a:xfrm>
            <a:custGeom>
              <a:avLst/>
              <a:gdLst/>
              <a:ahLst/>
              <a:cxnLst/>
              <a:rect l="l" t="t" r="r" b="b"/>
              <a:pathLst>
                <a:path w="1818" h="948" extrusionOk="0">
                  <a:moveTo>
                    <a:pt x="1647" y="1"/>
                  </a:moveTo>
                  <a:lnTo>
                    <a:pt x="1534" y="20"/>
                  </a:lnTo>
                  <a:lnTo>
                    <a:pt x="1420" y="39"/>
                  </a:lnTo>
                  <a:lnTo>
                    <a:pt x="1325" y="95"/>
                  </a:lnTo>
                  <a:lnTo>
                    <a:pt x="1098" y="247"/>
                  </a:lnTo>
                  <a:lnTo>
                    <a:pt x="871" y="417"/>
                  </a:lnTo>
                  <a:lnTo>
                    <a:pt x="738" y="493"/>
                  </a:lnTo>
                  <a:lnTo>
                    <a:pt x="606" y="550"/>
                  </a:lnTo>
                  <a:lnTo>
                    <a:pt x="473" y="588"/>
                  </a:lnTo>
                  <a:lnTo>
                    <a:pt x="341" y="607"/>
                  </a:lnTo>
                  <a:lnTo>
                    <a:pt x="246" y="626"/>
                  </a:lnTo>
                  <a:lnTo>
                    <a:pt x="152" y="663"/>
                  </a:lnTo>
                  <a:lnTo>
                    <a:pt x="57" y="739"/>
                  </a:lnTo>
                  <a:lnTo>
                    <a:pt x="19" y="777"/>
                  </a:lnTo>
                  <a:lnTo>
                    <a:pt x="0" y="815"/>
                  </a:lnTo>
                  <a:lnTo>
                    <a:pt x="0" y="872"/>
                  </a:lnTo>
                  <a:lnTo>
                    <a:pt x="19" y="891"/>
                  </a:lnTo>
                  <a:lnTo>
                    <a:pt x="57" y="928"/>
                  </a:lnTo>
                  <a:lnTo>
                    <a:pt x="95" y="947"/>
                  </a:lnTo>
                  <a:lnTo>
                    <a:pt x="265" y="947"/>
                  </a:lnTo>
                  <a:lnTo>
                    <a:pt x="473" y="928"/>
                  </a:lnTo>
                  <a:lnTo>
                    <a:pt x="663" y="891"/>
                  </a:lnTo>
                  <a:lnTo>
                    <a:pt x="852" y="815"/>
                  </a:lnTo>
                  <a:lnTo>
                    <a:pt x="1023" y="720"/>
                  </a:lnTo>
                  <a:lnTo>
                    <a:pt x="1193" y="626"/>
                  </a:lnTo>
                  <a:lnTo>
                    <a:pt x="1363" y="512"/>
                  </a:lnTo>
                  <a:lnTo>
                    <a:pt x="1704" y="285"/>
                  </a:lnTo>
                  <a:lnTo>
                    <a:pt x="1761" y="228"/>
                  </a:lnTo>
                  <a:lnTo>
                    <a:pt x="1799" y="171"/>
                  </a:lnTo>
                  <a:lnTo>
                    <a:pt x="1818" y="133"/>
                  </a:lnTo>
                  <a:lnTo>
                    <a:pt x="1799" y="95"/>
                  </a:lnTo>
                  <a:lnTo>
                    <a:pt x="1780" y="57"/>
                  </a:lnTo>
                  <a:lnTo>
                    <a:pt x="1742" y="39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2173550" y="3030025"/>
              <a:ext cx="229600" cy="179900"/>
            </a:xfrm>
            <a:custGeom>
              <a:avLst/>
              <a:gdLst/>
              <a:ahLst/>
              <a:cxnLst/>
              <a:rect l="l" t="t" r="r" b="b"/>
              <a:pathLst>
                <a:path w="9184" h="7196" extrusionOk="0">
                  <a:moveTo>
                    <a:pt x="38" y="1"/>
                  </a:moveTo>
                  <a:lnTo>
                    <a:pt x="19" y="209"/>
                  </a:lnTo>
                  <a:lnTo>
                    <a:pt x="0" y="796"/>
                  </a:lnTo>
                  <a:lnTo>
                    <a:pt x="0" y="1194"/>
                  </a:lnTo>
                  <a:lnTo>
                    <a:pt x="19" y="1667"/>
                  </a:lnTo>
                  <a:lnTo>
                    <a:pt x="57" y="2178"/>
                  </a:lnTo>
                  <a:lnTo>
                    <a:pt x="133" y="2727"/>
                  </a:lnTo>
                  <a:lnTo>
                    <a:pt x="228" y="3295"/>
                  </a:lnTo>
                  <a:lnTo>
                    <a:pt x="379" y="3882"/>
                  </a:lnTo>
                  <a:lnTo>
                    <a:pt x="455" y="4185"/>
                  </a:lnTo>
                  <a:lnTo>
                    <a:pt x="568" y="4488"/>
                  </a:lnTo>
                  <a:lnTo>
                    <a:pt x="682" y="4791"/>
                  </a:lnTo>
                  <a:lnTo>
                    <a:pt x="815" y="5075"/>
                  </a:lnTo>
                  <a:lnTo>
                    <a:pt x="947" y="5378"/>
                  </a:lnTo>
                  <a:lnTo>
                    <a:pt x="1118" y="5662"/>
                  </a:lnTo>
                  <a:lnTo>
                    <a:pt x="1288" y="5927"/>
                  </a:lnTo>
                  <a:lnTo>
                    <a:pt x="1477" y="6211"/>
                  </a:lnTo>
                  <a:lnTo>
                    <a:pt x="1686" y="6457"/>
                  </a:lnTo>
                  <a:lnTo>
                    <a:pt x="1913" y="6722"/>
                  </a:lnTo>
                  <a:lnTo>
                    <a:pt x="2159" y="6950"/>
                  </a:lnTo>
                  <a:lnTo>
                    <a:pt x="2424" y="7177"/>
                  </a:lnTo>
                  <a:lnTo>
                    <a:pt x="7215" y="7196"/>
                  </a:lnTo>
                  <a:lnTo>
                    <a:pt x="7309" y="7101"/>
                  </a:lnTo>
                  <a:lnTo>
                    <a:pt x="7404" y="6988"/>
                  </a:lnTo>
                  <a:lnTo>
                    <a:pt x="7555" y="6836"/>
                  </a:lnTo>
                  <a:lnTo>
                    <a:pt x="7707" y="6609"/>
                  </a:lnTo>
                  <a:lnTo>
                    <a:pt x="7896" y="6344"/>
                  </a:lnTo>
                  <a:lnTo>
                    <a:pt x="8086" y="6022"/>
                  </a:lnTo>
                  <a:lnTo>
                    <a:pt x="8275" y="5624"/>
                  </a:lnTo>
                  <a:lnTo>
                    <a:pt x="8464" y="5170"/>
                  </a:lnTo>
                  <a:lnTo>
                    <a:pt x="8654" y="4659"/>
                  </a:lnTo>
                  <a:lnTo>
                    <a:pt x="8824" y="4072"/>
                  </a:lnTo>
                  <a:lnTo>
                    <a:pt x="8956" y="3409"/>
                  </a:lnTo>
                  <a:lnTo>
                    <a:pt x="9013" y="3049"/>
                  </a:lnTo>
                  <a:lnTo>
                    <a:pt x="9070" y="2689"/>
                  </a:lnTo>
                  <a:lnTo>
                    <a:pt x="9127" y="2292"/>
                  </a:lnTo>
                  <a:lnTo>
                    <a:pt x="9146" y="1875"/>
                  </a:lnTo>
                  <a:lnTo>
                    <a:pt x="9165" y="1440"/>
                  </a:lnTo>
                  <a:lnTo>
                    <a:pt x="9184" y="985"/>
                  </a:lnTo>
                  <a:lnTo>
                    <a:pt x="9184" y="512"/>
                  </a:lnTo>
                  <a:lnTo>
                    <a:pt x="9165" y="20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2121475" y="3058900"/>
              <a:ext cx="74825" cy="101325"/>
            </a:xfrm>
            <a:custGeom>
              <a:avLst/>
              <a:gdLst/>
              <a:ahLst/>
              <a:cxnLst/>
              <a:rect l="l" t="t" r="r" b="b"/>
              <a:pathLst>
                <a:path w="2993" h="4053" extrusionOk="0">
                  <a:moveTo>
                    <a:pt x="796" y="1"/>
                  </a:moveTo>
                  <a:lnTo>
                    <a:pt x="607" y="20"/>
                  </a:lnTo>
                  <a:lnTo>
                    <a:pt x="455" y="58"/>
                  </a:lnTo>
                  <a:lnTo>
                    <a:pt x="341" y="133"/>
                  </a:lnTo>
                  <a:lnTo>
                    <a:pt x="228" y="228"/>
                  </a:lnTo>
                  <a:lnTo>
                    <a:pt x="152" y="360"/>
                  </a:lnTo>
                  <a:lnTo>
                    <a:pt x="76" y="512"/>
                  </a:lnTo>
                  <a:lnTo>
                    <a:pt x="38" y="663"/>
                  </a:lnTo>
                  <a:lnTo>
                    <a:pt x="1" y="853"/>
                  </a:lnTo>
                  <a:lnTo>
                    <a:pt x="1" y="1042"/>
                  </a:lnTo>
                  <a:lnTo>
                    <a:pt x="1" y="1250"/>
                  </a:lnTo>
                  <a:lnTo>
                    <a:pt x="38" y="1686"/>
                  </a:lnTo>
                  <a:lnTo>
                    <a:pt x="114" y="2140"/>
                  </a:lnTo>
                  <a:lnTo>
                    <a:pt x="228" y="2576"/>
                  </a:lnTo>
                  <a:lnTo>
                    <a:pt x="360" y="2992"/>
                  </a:lnTo>
                  <a:lnTo>
                    <a:pt x="493" y="3371"/>
                  </a:lnTo>
                  <a:lnTo>
                    <a:pt x="607" y="3674"/>
                  </a:lnTo>
                  <a:lnTo>
                    <a:pt x="720" y="3882"/>
                  </a:lnTo>
                  <a:lnTo>
                    <a:pt x="796" y="3996"/>
                  </a:lnTo>
                  <a:lnTo>
                    <a:pt x="872" y="4015"/>
                  </a:lnTo>
                  <a:lnTo>
                    <a:pt x="985" y="4034"/>
                  </a:lnTo>
                  <a:lnTo>
                    <a:pt x="1118" y="4053"/>
                  </a:lnTo>
                  <a:lnTo>
                    <a:pt x="1269" y="4034"/>
                  </a:lnTo>
                  <a:lnTo>
                    <a:pt x="1629" y="3996"/>
                  </a:lnTo>
                  <a:lnTo>
                    <a:pt x="2008" y="3939"/>
                  </a:lnTo>
                  <a:lnTo>
                    <a:pt x="2689" y="3788"/>
                  </a:lnTo>
                  <a:lnTo>
                    <a:pt x="2992" y="3712"/>
                  </a:lnTo>
                  <a:lnTo>
                    <a:pt x="2689" y="2936"/>
                  </a:lnTo>
                  <a:lnTo>
                    <a:pt x="2538" y="3049"/>
                  </a:lnTo>
                  <a:lnTo>
                    <a:pt x="2386" y="3125"/>
                  </a:lnTo>
                  <a:lnTo>
                    <a:pt x="2235" y="3182"/>
                  </a:lnTo>
                  <a:lnTo>
                    <a:pt x="2102" y="3220"/>
                  </a:lnTo>
                  <a:lnTo>
                    <a:pt x="1989" y="3239"/>
                  </a:lnTo>
                  <a:lnTo>
                    <a:pt x="1875" y="3239"/>
                  </a:lnTo>
                  <a:lnTo>
                    <a:pt x="1762" y="3220"/>
                  </a:lnTo>
                  <a:lnTo>
                    <a:pt x="1648" y="3182"/>
                  </a:lnTo>
                  <a:lnTo>
                    <a:pt x="1553" y="3125"/>
                  </a:lnTo>
                  <a:lnTo>
                    <a:pt x="1459" y="3068"/>
                  </a:lnTo>
                  <a:lnTo>
                    <a:pt x="1383" y="2992"/>
                  </a:lnTo>
                  <a:lnTo>
                    <a:pt x="1307" y="2898"/>
                  </a:lnTo>
                  <a:lnTo>
                    <a:pt x="1156" y="2689"/>
                  </a:lnTo>
                  <a:lnTo>
                    <a:pt x="1042" y="2462"/>
                  </a:lnTo>
                  <a:lnTo>
                    <a:pt x="966" y="2216"/>
                  </a:lnTo>
                  <a:lnTo>
                    <a:pt x="909" y="1951"/>
                  </a:lnTo>
                  <a:lnTo>
                    <a:pt x="853" y="1686"/>
                  </a:lnTo>
                  <a:lnTo>
                    <a:pt x="834" y="1440"/>
                  </a:lnTo>
                  <a:lnTo>
                    <a:pt x="853" y="1213"/>
                  </a:lnTo>
                  <a:lnTo>
                    <a:pt x="872" y="1004"/>
                  </a:lnTo>
                  <a:lnTo>
                    <a:pt x="909" y="834"/>
                  </a:lnTo>
                  <a:lnTo>
                    <a:pt x="966" y="739"/>
                  </a:lnTo>
                  <a:lnTo>
                    <a:pt x="1061" y="663"/>
                  </a:lnTo>
                  <a:lnTo>
                    <a:pt x="1156" y="626"/>
                  </a:lnTo>
                  <a:lnTo>
                    <a:pt x="1250" y="626"/>
                  </a:lnTo>
                  <a:lnTo>
                    <a:pt x="1383" y="644"/>
                  </a:lnTo>
                  <a:lnTo>
                    <a:pt x="1496" y="682"/>
                  </a:lnTo>
                  <a:lnTo>
                    <a:pt x="1629" y="720"/>
                  </a:lnTo>
                  <a:lnTo>
                    <a:pt x="1875" y="853"/>
                  </a:lnTo>
                  <a:lnTo>
                    <a:pt x="2121" y="1004"/>
                  </a:lnTo>
                  <a:lnTo>
                    <a:pt x="2311" y="1156"/>
                  </a:lnTo>
                  <a:lnTo>
                    <a:pt x="2500" y="1307"/>
                  </a:lnTo>
                  <a:lnTo>
                    <a:pt x="2500" y="720"/>
                  </a:lnTo>
                  <a:lnTo>
                    <a:pt x="2121" y="493"/>
                  </a:lnTo>
                  <a:lnTo>
                    <a:pt x="1799" y="323"/>
                  </a:lnTo>
                  <a:lnTo>
                    <a:pt x="1496" y="171"/>
                  </a:lnTo>
                  <a:lnTo>
                    <a:pt x="1231" y="76"/>
                  </a:lnTo>
                  <a:lnTo>
                    <a:pt x="1004" y="20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2179700" y="3035700"/>
              <a:ext cx="217300" cy="68200"/>
            </a:xfrm>
            <a:custGeom>
              <a:avLst/>
              <a:gdLst/>
              <a:ahLst/>
              <a:cxnLst/>
              <a:rect l="l" t="t" r="r" b="b"/>
              <a:pathLst>
                <a:path w="8692" h="2728" extrusionOk="0">
                  <a:moveTo>
                    <a:pt x="1" y="1"/>
                  </a:moveTo>
                  <a:lnTo>
                    <a:pt x="57" y="115"/>
                  </a:lnTo>
                  <a:lnTo>
                    <a:pt x="209" y="417"/>
                  </a:lnTo>
                  <a:lnTo>
                    <a:pt x="341" y="626"/>
                  </a:lnTo>
                  <a:lnTo>
                    <a:pt x="493" y="853"/>
                  </a:lnTo>
                  <a:lnTo>
                    <a:pt x="682" y="1080"/>
                  </a:lnTo>
                  <a:lnTo>
                    <a:pt x="928" y="1345"/>
                  </a:lnTo>
                  <a:lnTo>
                    <a:pt x="1212" y="1591"/>
                  </a:lnTo>
                  <a:lnTo>
                    <a:pt x="1534" y="1838"/>
                  </a:lnTo>
                  <a:lnTo>
                    <a:pt x="1913" y="2065"/>
                  </a:lnTo>
                  <a:lnTo>
                    <a:pt x="2121" y="2178"/>
                  </a:lnTo>
                  <a:lnTo>
                    <a:pt x="2330" y="2273"/>
                  </a:lnTo>
                  <a:lnTo>
                    <a:pt x="2557" y="2368"/>
                  </a:lnTo>
                  <a:lnTo>
                    <a:pt x="2803" y="2443"/>
                  </a:lnTo>
                  <a:lnTo>
                    <a:pt x="3068" y="2519"/>
                  </a:lnTo>
                  <a:lnTo>
                    <a:pt x="3352" y="2595"/>
                  </a:lnTo>
                  <a:lnTo>
                    <a:pt x="3636" y="2652"/>
                  </a:lnTo>
                  <a:lnTo>
                    <a:pt x="3939" y="2690"/>
                  </a:lnTo>
                  <a:lnTo>
                    <a:pt x="4261" y="2709"/>
                  </a:lnTo>
                  <a:lnTo>
                    <a:pt x="4602" y="2727"/>
                  </a:lnTo>
                  <a:lnTo>
                    <a:pt x="4943" y="2727"/>
                  </a:lnTo>
                  <a:lnTo>
                    <a:pt x="5264" y="2709"/>
                  </a:lnTo>
                  <a:lnTo>
                    <a:pt x="5548" y="2671"/>
                  </a:lnTo>
                  <a:lnTo>
                    <a:pt x="5832" y="2633"/>
                  </a:lnTo>
                  <a:lnTo>
                    <a:pt x="6098" y="2576"/>
                  </a:lnTo>
                  <a:lnTo>
                    <a:pt x="6344" y="2500"/>
                  </a:lnTo>
                  <a:lnTo>
                    <a:pt x="6571" y="2425"/>
                  </a:lnTo>
                  <a:lnTo>
                    <a:pt x="6798" y="2330"/>
                  </a:lnTo>
                  <a:lnTo>
                    <a:pt x="6987" y="2235"/>
                  </a:lnTo>
                  <a:lnTo>
                    <a:pt x="7177" y="2141"/>
                  </a:lnTo>
                  <a:lnTo>
                    <a:pt x="7347" y="2027"/>
                  </a:lnTo>
                  <a:lnTo>
                    <a:pt x="7518" y="1913"/>
                  </a:lnTo>
                  <a:lnTo>
                    <a:pt x="7802" y="1667"/>
                  </a:lnTo>
                  <a:lnTo>
                    <a:pt x="8029" y="1421"/>
                  </a:lnTo>
                  <a:lnTo>
                    <a:pt x="8218" y="1175"/>
                  </a:lnTo>
                  <a:lnTo>
                    <a:pt x="8370" y="929"/>
                  </a:lnTo>
                  <a:lnTo>
                    <a:pt x="8483" y="701"/>
                  </a:lnTo>
                  <a:lnTo>
                    <a:pt x="8559" y="512"/>
                  </a:lnTo>
                  <a:lnTo>
                    <a:pt x="8635" y="342"/>
                  </a:lnTo>
                  <a:lnTo>
                    <a:pt x="8654" y="209"/>
                  </a:lnTo>
                  <a:lnTo>
                    <a:pt x="8692" y="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2217575" y="3043275"/>
              <a:ext cx="137300" cy="48325"/>
            </a:xfrm>
            <a:custGeom>
              <a:avLst/>
              <a:gdLst/>
              <a:ahLst/>
              <a:cxnLst/>
              <a:rect l="l" t="t" r="r" b="b"/>
              <a:pathLst>
                <a:path w="5492" h="1933" extrusionOk="0">
                  <a:moveTo>
                    <a:pt x="2746" y="1"/>
                  </a:moveTo>
                  <a:lnTo>
                    <a:pt x="2178" y="20"/>
                  </a:lnTo>
                  <a:lnTo>
                    <a:pt x="1667" y="77"/>
                  </a:lnTo>
                  <a:lnTo>
                    <a:pt x="1212" y="152"/>
                  </a:lnTo>
                  <a:lnTo>
                    <a:pt x="796" y="285"/>
                  </a:lnTo>
                  <a:lnTo>
                    <a:pt x="625" y="342"/>
                  </a:lnTo>
                  <a:lnTo>
                    <a:pt x="455" y="417"/>
                  </a:lnTo>
                  <a:lnTo>
                    <a:pt x="322" y="512"/>
                  </a:lnTo>
                  <a:lnTo>
                    <a:pt x="209" y="588"/>
                  </a:lnTo>
                  <a:lnTo>
                    <a:pt x="114" y="683"/>
                  </a:lnTo>
                  <a:lnTo>
                    <a:pt x="57" y="777"/>
                  </a:lnTo>
                  <a:lnTo>
                    <a:pt x="0" y="872"/>
                  </a:lnTo>
                  <a:lnTo>
                    <a:pt x="0" y="967"/>
                  </a:lnTo>
                  <a:lnTo>
                    <a:pt x="0" y="1061"/>
                  </a:lnTo>
                  <a:lnTo>
                    <a:pt x="57" y="1156"/>
                  </a:lnTo>
                  <a:lnTo>
                    <a:pt x="114" y="1251"/>
                  </a:lnTo>
                  <a:lnTo>
                    <a:pt x="209" y="1345"/>
                  </a:lnTo>
                  <a:lnTo>
                    <a:pt x="322" y="1421"/>
                  </a:lnTo>
                  <a:lnTo>
                    <a:pt x="455" y="1516"/>
                  </a:lnTo>
                  <a:lnTo>
                    <a:pt x="625" y="1591"/>
                  </a:lnTo>
                  <a:lnTo>
                    <a:pt x="796" y="1648"/>
                  </a:lnTo>
                  <a:lnTo>
                    <a:pt x="1212" y="1762"/>
                  </a:lnTo>
                  <a:lnTo>
                    <a:pt x="1667" y="1856"/>
                  </a:lnTo>
                  <a:lnTo>
                    <a:pt x="2178" y="1913"/>
                  </a:lnTo>
                  <a:lnTo>
                    <a:pt x="2746" y="1932"/>
                  </a:lnTo>
                  <a:lnTo>
                    <a:pt x="3295" y="1913"/>
                  </a:lnTo>
                  <a:lnTo>
                    <a:pt x="3806" y="1856"/>
                  </a:lnTo>
                  <a:lnTo>
                    <a:pt x="4280" y="1762"/>
                  </a:lnTo>
                  <a:lnTo>
                    <a:pt x="4677" y="1648"/>
                  </a:lnTo>
                  <a:lnTo>
                    <a:pt x="4867" y="1591"/>
                  </a:lnTo>
                  <a:lnTo>
                    <a:pt x="5018" y="1516"/>
                  </a:lnTo>
                  <a:lnTo>
                    <a:pt x="5151" y="1421"/>
                  </a:lnTo>
                  <a:lnTo>
                    <a:pt x="5264" y="1345"/>
                  </a:lnTo>
                  <a:lnTo>
                    <a:pt x="5359" y="1251"/>
                  </a:lnTo>
                  <a:lnTo>
                    <a:pt x="5435" y="1156"/>
                  </a:lnTo>
                  <a:lnTo>
                    <a:pt x="5472" y="1061"/>
                  </a:lnTo>
                  <a:lnTo>
                    <a:pt x="5491" y="967"/>
                  </a:lnTo>
                  <a:lnTo>
                    <a:pt x="5472" y="872"/>
                  </a:lnTo>
                  <a:lnTo>
                    <a:pt x="5435" y="777"/>
                  </a:lnTo>
                  <a:lnTo>
                    <a:pt x="5359" y="683"/>
                  </a:lnTo>
                  <a:lnTo>
                    <a:pt x="5264" y="588"/>
                  </a:lnTo>
                  <a:lnTo>
                    <a:pt x="5151" y="512"/>
                  </a:lnTo>
                  <a:lnTo>
                    <a:pt x="5018" y="417"/>
                  </a:lnTo>
                  <a:lnTo>
                    <a:pt x="4867" y="342"/>
                  </a:lnTo>
                  <a:lnTo>
                    <a:pt x="4677" y="285"/>
                  </a:lnTo>
                  <a:lnTo>
                    <a:pt x="4280" y="152"/>
                  </a:lnTo>
                  <a:lnTo>
                    <a:pt x="3806" y="77"/>
                  </a:lnTo>
                  <a:lnTo>
                    <a:pt x="3295" y="20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2267275" y="3054650"/>
              <a:ext cx="73400" cy="25575"/>
            </a:xfrm>
            <a:custGeom>
              <a:avLst/>
              <a:gdLst/>
              <a:ahLst/>
              <a:cxnLst/>
              <a:rect l="l" t="t" r="r" b="b"/>
              <a:pathLst>
                <a:path w="2936" h="1023" extrusionOk="0">
                  <a:moveTo>
                    <a:pt x="1174" y="0"/>
                  </a:moveTo>
                  <a:lnTo>
                    <a:pt x="890" y="38"/>
                  </a:lnTo>
                  <a:lnTo>
                    <a:pt x="644" y="76"/>
                  </a:lnTo>
                  <a:lnTo>
                    <a:pt x="417" y="152"/>
                  </a:lnTo>
                  <a:lnTo>
                    <a:pt x="247" y="228"/>
                  </a:lnTo>
                  <a:lnTo>
                    <a:pt x="114" y="303"/>
                  </a:lnTo>
                  <a:lnTo>
                    <a:pt x="57" y="360"/>
                  </a:lnTo>
                  <a:lnTo>
                    <a:pt x="19" y="398"/>
                  </a:lnTo>
                  <a:lnTo>
                    <a:pt x="0" y="455"/>
                  </a:lnTo>
                  <a:lnTo>
                    <a:pt x="0" y="512"/>
                  </a:lnTo>
                  <a:lnTo>
                    <a:pt x="0" y="568"/>
                  </a:lnTo>
                  <a:lnTo>
                    <a:pt x="19" y="606"/>
                  </a:lnTo>
                  <a:lnTo>
                    <a:pt x="57" y="663"/>
                  </a:lnTo>
                  <a:lnTo>
                    <a:pt x="114" y="720"/>
                  </a:lnTo>
                  <a:lnTo>
                    <a:pt x="247" y="796"/>
                  </a:lnTo>
                  <a:lnTo>
                    <a:pt x="417" y="871"/>
                  </a:lnTo>
                  <a:lnTo>
                    <a:pt x="644" y="947"/>
                  </a:lnTo>
                  <a:lnTo>
                    <a:pt x="890" y="985"/>
                  </a:lnTo>
                  <a:lnTo>
                    <a:pt x="1174" y="1023"/>
                  </a:lnTo>
                  <a:lnTo>
                    <a:pt x="1761" y="1023"/>
                  </a:lnTo>
                  <a:lnTo>
                    <a:pt x="2026" y="985"/>
                  </a:lnTo>
                  <a:lnTo>
                    <a:pt x="2273" y="947"/>
                  </a:lnTo>
                  <a:lnTo>
                    <a:pt x="2500" y="871"/>
                  </a:lnTo>
                  <a:lnTo>
                    <a:pt x="2670" y="796"/>
                  </a:lnTo>
                  <a:lnTo>
                    <a:pt x="2822" y="720"/>
                  </a:lnTo>
                  <a:lnTo>
                    <a:pt x="2860" y="663"/>
                  </a:lnTo>
                  <a:lnTo>
                    <a:pt x="2897" y="606"/>
                  </a:lnTo>
                  <a:lnTo>
                    <a:pt x="2916" y="568"/>
                  </a:lnTo>
                  <a:lnTo>
                    <a:pt x="2935" y="512"/>
                  </a:lnTo>
                  <a:lnTo>
                    <a:pt x="2916" y="455"/>
                  </a:lnTo>
                  <a:lnTo>
                    <a:pt x="2897" y="398"/>
                  </a:lnTo>
                  <a:lnTo>
                    <a:pt x="2860" y="360"/>
                  </a:lnTo>
                  <a:lnTo>
                    <a:pt x="2822" y="303"/>
                  </a:lnTo>
                  <a:lnTo>
                    <a:pt x="2670" y="228"/>
                  </a:lnTo>
                  <a:lnTo>
                    <a:pt x="2500" y="152"/>
                  </a:lnTo>
                  <a:lnTo>
                    <a:pt x="2273" y="76"/>
                  </a:lnTo>
                  <a:lnTo>
                    <a:pt x="2026" y="38"/>
                  </a:lnTo>
                  <a:lnTo>
                    <a:pt x="17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1984200" y="3050375"/>
              <a:ext cx="181800" cy="221100"/>
            </a:xfrm>
            <a:custGeom>
              <a:avLst/>
              <a:gdLst/>
              <a:ahLst/>
              <a:cxnLst/>
              <a:rect l="l" t="t" r="r" b="b"/>
              <a:pathLst>
                <a:path w="7272" h="8844" extrusionOk="0">
                  <a:moveTo>
                    <a:pt x="4526" y="1"/>
                  </a:moveTo>
                  <a:lnTo>
                    <a:pt x="4337" y="20"/>
                  </a:lnTo>
                  <a:lnTo>
                    <a:pt x="4166" y="58"/>
                  </a:lnTo>
                  <a:lnTo>
                    <a:pt x="3996" y="114"/>
                  </a:lnTo>
                  <a:lnTo>
                    <a:pt x="3825" y="190"/>
                  </a:lnTo>
                  <a:lnTo>
                    <a:pt x="3674" y="285"/>
                  </a:lnTo>
                  <a:lnTo>
                    <a:pt x="3541" y="399"/>
                  </a:lnTo>
                  <a:lnTo>
                    <a:pt x="3409" y="531"/>
                  </a:lnTo>
                  <a:lnTo>
                    <a:pt x="3276" y="683"/>
                  </a:lnTo>
                  <a:lnTo>
                    <a:pt x="3163" y="834"/>
                  </a:lnTo>
                  <a:lnTo>
                    <a:pt x="3049" y="1004"/>
                  </a:lnTo>
                  <a:lnTo>
                    <a:pt x="2935" y="1175"/>
                  </a:lnTo>
                  <a:lnTo>
                    <a:pt x="2765" y="1554"/>
                  </a:lnTo>
                  <a:lnTo>
                    <a:pt x="2595" y="1951"/>
                  </a:lnTo>
                  <a:lnTo>
                    <a:pt x="2481" y="2368"/>
                  </a:lnTo>
                  <a:lnTo>
                    <a:pt x="2367" y="2765"/>
                  </a:lnTo>
                  <a:lnTo>
                    <a:pt x="2273" y="3163"/>
                  </a:lnTo>
                  <a:lnTo>
                    <a:pt x="2216" y="3523"/>
                  </a:lnTo>
                  <a:lnTo>
                    <a:pt x="2159" y="3845"/>
                  </a:lnTo>
                  <a:lnTo>
                    <a:pt x="2102" y="4318"/>
                  </a:lnTo>
                  <a:lnTo>
                    <a:pt x="2083" y="4507"/>
                  </a:lnTo>
                  <a:lnTo>
                    <a:pt x="1" y="6514"/>
                  </a:lnTo>
                  <a:lnTo>
                    <a:pt x="1042" y="8843"/>
                  </a:lnTo>
                  <a:lnTo>
                    <a:pt x="3087" y="7499"/>
                  </a:lnTo>
                  <a:lnTo>
                    <a:pt x="3163" y="7688"/>
                  </a:lnTo>
                  <a:lnTo>
                    <a:pt x="3257" y="7878"/>
                  </a:lnTo>
                  <a:lnTo>
                    <a:pt x="3352" y="8029"/>
                  </a:lnTo>
                  <a:lnTo>
                    <a:pt x="3466" y="8181"/>
                  </a:lnTo>
                  <a:lnTo>
                    <a:pt x="3579" y="8313"/>
                  </a:lnTo>
                  <a:lnTo>
                    <a:pt x="3712" y="8427"/>
                  </a:lnTo>
                  <a:lnTo>
                    <a:pt x="3844" y="8521"/>
                  </a:lnTo>
                  <a:lnTo>
                    <a:pt x="3977" y="8597"/>
                  </a:lnTo>
                  <a:lnTo>
                    <a:pt x="4128" y="8654"/>
                  </a:lnTo>
                  <a:lnTo>
                    <a:pt x="4299" y="8692"/>
                  </a:lnTo>
                  <a:lnTo>
                    <a:pt x="4450" y="8730"/>
                  </a:lnTo>
                  <a:lnTo>
                    <a:pt x="4791" y="8730"/>
                  </a:lnTo>
                  <a:lnTo>
                    <a:pt x="4942" y="8711"/>
                  </a:lnTo>
                  <a:lnTo>
                    <a:pt x="5113" y="8673"/>
                  </a:lnTo>
                  <a:lnTo>
                    <a:pt x="5283" y="8616"/>
                  </a:lnTo>
                  <a:lnTo>
                    <a:pt x="5454" y="8540"/>
                  </a:lnTo>
                  <a:lnTo>
                    <a:pt x="5624" y="8446"/>
                  </a:lnTo>
                  <a:lnTo>
                    <a:pt x="5776" y="8351"/>
                  </a:lnTo>
                  <a:lnTo>
                    <a:pt x="5946" y="8219"/>
                  </a:lnTo>
                  <a:lnTo>
                    <a:pt x="6098" y="8086"/>
                  </a:lnTo>
                  <a:lnTo>
                    <a:pt x="6249" y="7935"/>
                  </a:lnTo>
                  <a:lnTo>
                    <a:pt x="6382" y="7764"/>
                  </a:lnTo>
                  <a:lnTo>
                    <a:pt x="6514" y="7575"/>
                  </a:lnTo>
                  <a:lnTo>
                    <a:pt x="6647" y="7366"/>
                  </a:lnTo>
                  <a:lnTo>
                    <a:pt x="6760" y="7158"/>
                  </a:lnTo>
                  <a:lnTo>
                    <a:pt x="6874" y="6931"/>
                  </a:lnTo>
                  <a:lnTo>
                    <a:pt x="6968" y="6666"/>
                  </a:lnTo>
                  <a:lnTo>
                    <a:pt x="7044" y="6401"/>
                  </a:lnTo>
                  <a:lnTo>
                    <a:pt x="7120" y="6136"/>
                  </a:lnTo>
                  <a:lnTo>
                    <a:pt x="7177" y="5833"/>
                  </a:lnTo>
                  <a:lnTo>
                    <a:pt x="7215" y="5530"/>
                  </a:lnTo>
                  <a:lnTo>
                    <a:pt x="7271" y="4905"/>
                  </a:lnTo>
                  <a:lnTo>
                    <a:pt x="7271" y="4299"/>
                  </a:lnTo>
                  <a:lnTo>
                    <a:pt x="7253" y="3731"/>
                  </a:lnTo>
                  <a:lnTo>
                    <a:pt x="7196" y="3182"/>
                  </a:lnTo>
                  <a:lnTo>
                    <a:pt x="7101" y="2690"/>
                  </a:lnTo>
                  <a:lnTo>
                    <a:pt x="6987" y="2216"/>
                  </a:lnTo>
                  <a:lnTo>
                    <a:pt x="6836" y="1781"/>
                  </a:lnTo>
                  <a:lnTo>
                    <a:pt x="6666" y="1402"/>
                  </a:lnTo>
                  <a:lnTo>
                    <a:pt x="6552" y="1213"/>
                  </a:lnTo>
                  <a:lnTo>
                    <a:pt x="6457" y="1042"/>
                  </a:lnTo>
                  <a:lnTo>
                    <a:pt x="6344" y="891"/>
                  </a:lnTo>
                  <a:lnTo>
                    <a:pt x="6211" y="739"/>
                  </a:lnTo>
                  <a:lnTo>
                    <a:pt x="6098" y="607"/>
                  </a:lnTo>
                  <a:lnTo>
                    <a:pt x="5965" y="493"/>
                  </a:lnTo>
                  <a:lnTo>
                    <a:pt x="5813" y="380"/>
                  </a:lnTo>
                  <a:lnTo>
                    <a:pt x="5681" y="285"/>
                  </a:lnTo>
                  <a:lnTo>
                    <a:pt x="5529" y="209"/>
                  </a:lnTo>
                  <a:lnTo>
                    <a:pt x="5378" y="133"/>
                  </a:lnTo>
                  <a:lnTo>
                    <a:pt x="5208" y="77"/>
                  </a:lnTo>
                  <a:lnTo>
                    <a:pt x="5056" y="39"/>
                  </a:lnTo>
                  <a:lnTo>
                    <a:pt x="4886" y="1"/>
                  </a:lnTo>
                  <a:close/>
                </a:path>
              </a:pathLst>
            </a:custGeom>
            <a:solidFill>
              <a:srgbClr val="FFBD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2056625" y="3082575"/>
              <a:ext cx="59200" cy="25575"/>
            </a:xfrm>
            <a:custGeom>
              <a:avLst/>
              <a:gdLst/>
              <a:ahLst/>
              <a:cxnLst/>
              <a:rect l="l" t="t" r="r" b="b"/>
              <a:pathLst>
                <a:path w="2368" h="1023" extrusionOk="0">
                  <a:moveTo>
                    <a:pt x="2197" y="0"/>
                  </a:moveTo>
                  <a:lnTo>
                    <a:pt x="1894" y="19"/>
                  </a:lnTo>
                  <a:lnTo>
                    <a:pt x="1591" y="57"/>
                  </a:lnTo>
                  <a:lnTo>
                    <a:pt x="1307" y="133"/>
                  </a:lnTo>
                  <a:lnTo>
                    <a:pt x="1004" y="228"/>
                  </a:lnTo>
                  <a:lnTo>
                    <a:pt x="739" y="341"/>
                  </a:lnTo>
                  <a:lnTo>
                    <a:pt x="474" y="493"/>
                  </a:lnTo>
                  <a:lnTo>
                    <a:pt x="247" y="682"/>
                  </a:lnTo>
                  <a:lnTo>
                    <a:pt x="133" y="796"/>
                  </a:lnTo>
                  <a:lnTo>
                    <a:pt x="38" y="909"/>
                  </a:lnTo>
                  <a:lnTo>
                    <a:pt x="19" y="928"/>
                  </a:lnTo>
                  <a:lnTo>
                    <a:pt x="1" y="966"/>
                  </a:lnTo>
                  <a:lnTo>
                    <a:pt x="19" y="985"/>
                  </a:lnTo>
                  <a:lnTo>
                    <a:pt x="38" y="1004"/>
                  </a:lnTo>
                  <a:lnTo>
                    <a:pt x="114" y="1023"/>
                  </a:lnTo>
                  <a:lnTo>
                    <a:pt x="209" y="1023"/>
                  </a:lnTo>
                  <a:lnTo>
                    <a:pt x="322" y="1004"/>
                  </a:lnTo>
                  <a:lnTo>
                    <a:pt x="436" y="985"/>
                  </a:lnTo>
                  <a:lnTo>
                    <a:pt x="512" y="947"/>
                  </a:lnTo>
                  <a:lnTo>
                    <a:pt x="569" y="890"/>
                  </a:lnTo>
                  <a:lnTo>
                    <a:pt x="720" y="758"/>
                  </a:lnTo>
                  <a:lnTo>
                    <a:pt x="853" y="625"/>
                  </a:lnTo>
                  <a:lnTo>
                    <a:pt x="1023" y="531"/>
                  </a:lnTo>
                  <a:lnTo>
                    <a:pt x="1193" y="436"/>
                  </a:lnTo>
                  <a:lnTo>
                    <a:pt x="1383" y="379"/>
                  </a:lnTo>
                  <a:lnTo>
                    <a:pt x="1572" y="341"/>
                  </a:lnTo>
                  <a:lnTo>
                    <a:pt x="1761" y="303"/>
                  </a:lnTo>
                  <a:lnTo>
                    <a:pt x="1951" y="303"/>
                  </a:lnTo>
                  <a:lnTo>
                    <a:pt x="2064" y="284"/>
                  </a:lnTo>
                  <a:lnTo>
                    <a:pt x="2159" y="266"/>
                  </a:lnTo>
                  <a:lnTo>
                    <a:pt x="2273" y="209"/>
                  </a:lnTo>
                  <a:lnTo>
                    <a:pt x="2348" y="152"/>
                  </a:lnTo>
                  <a:lnTo>
                    <a:pt x="2367" y="114"/>
                  </a:lnTo>
                  <a:lnTo>
                    <a:pt x="2367" y="76"/>
                  </a:lnTo>
                  <a:lnTo>
                    <a:pt x="2348" y="57"/>
                  </a:lnTo>
                  <a:lnTo>
                    <a:pt x="2330" y="38"/>
                  </a:lnTo>
                  <a:lnTo>
                    <a:pt x="2254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2088350" y="3091575"/>
              <a:ext cx="40725" cy="176575"/>
            </a:xfrm>
            <a:custGeom>
              <a:avLst/>
              <a:gdLst/>
              <a:ahLst/>
              <a:cxnLst/>
              <a:rect l="l" t="t" r="r" b="b"/>
              <a:pathLst>
                <a:path w="1629" h="7063" extrusionOk="0">
                  <a:moveTo>
                    <a:pt x="1382" y="0"/>
                  </a:moveTo>
                  <a:lnTo>
                    <a:pt x="1307" y="19"/>
                  </a:lnTo>
                  <a:lnTo>
                    <a:pt x="1231" y="38"/>
                  </a:lnTo>
                  <a:lnTo>
                    <a:pt x="1155" y="95"/>
                  </a:lnTo>
                  <a:lnTo>
                    <a:pt x="1117" y="152"/>
                  </a:lnTo>
                  <a:lnTo>
                    <a:pt x="1098" y="227"/>
                  </a:lnTo>
                  <a:lnTo>
                    <a:pt x="1155" y="1061"/>
                  </a:lnTo>
                  <a:lnTo>
                    <a:pt x="1174" y="1477"/>
                  </a:lnTo>
                  <a:lnTo>
                    <a:pt x="1174" y="1913"/>
                  </a:lnTo>
                  <a:lnTo>
                    <a:pt x="1174" y="2348"/>
                  </a:lnTo>
                  <a:lnTo>
                    <a:pt x="1155" y="2784"/>
                  </a:lnTo>
                  <a:lnTo>
                    <a:pt x="1117" y="3219"/>
                  </a:lnTo>
                  <a:lnTo>
                    <a:pt x="1061" y="3655"/>
                  </a:lnTo>
                  <a:lnTo>
                    <a:pt x="1004" y="4090"/>
                  </a:lnTo>
                  <a:lnTo>
                    <a:pt x="928" y="4507"/>
                  </a:lnTo>
                  <a:lnTo>
                    <a:pt x="814" y="4942"/>
                  </a:lnTo>
                  <a:lnTo>
                    <a:pt x="701" y="5340"/>
                  </a:lnTo>
                  <a:lnTo>
                    <a:pt x="568" y="5756"/>
                  </a:lnTo>
                  <a:lnTo>
                    <a:pt x="398" y="6154"/>
                  </a:lnTo>
                  <a:lnTo>
                    <a:pt x="227" y="6533"/>
                  </a:lnTo>
                  <a:lnTo>
                    <a:pt x="19" y="6911"/>
                  </a:lnTo>
                  <a:lnTo>
                    <a:pt x="0" y="6968"/>
                  </a:lnTo>
                  <a:lnTo>
                    <a:pt x="19" y="7025"/>
                  </a:lnTo>
                  <a:lnTo>
                    <a:pt x="76" y="7044"/>
                  </a:lnTo>
                  <a:lnTo>
                    <a:pt x="152" y="7063"/>
                  </a:lnTo>
                  <a:lnTo>
                    <a:pt x="246" y="7063"/>
                  </a:lnTo>
                  <a:lnTo>
                    <a:pt x="322" y="7044"/>
                  </a:lnTo>
                  <a:lnTo>
                    <a:pt x="398" y="7006"/>
                  </a:lnTo>
                  <a:lnTo>
                    <a:pt x="436" y="6949"/>
                  </a:lnTo>
                  <a:lnTo>
                    <a:pt x="644" y="6571"/>
                  </a:lnTo>
                  <a:lnTo>
                    <a:pt x="833" y="6173"/>
                  </a:lnTo>
                  <a:lnTo>
                    <a:pt x="1004" y="5756"/>
                  </a:lnTo>
                  <a:lnTo>
                    <a:pt x="1136" y="5340"/>
                  </a:lnTo>
                  <a:lnTo>
                    <a:pt x="1269" y="4923"/>
                  </a:lnTo>
                  <a:lnTo>
                    <a:pt x="1363" y="4488"/>
                  </a:lnTo>
                  <a:lnTo>
                    <a:pt x="1458" y="4052"/>
                  </a:lnTo>
                  <a:lnTo>
                    <a:pt x="1515" y="3617"/>
                  </a:lnTo>
                  <a:lnTo>
                    <a:pt x="1572" y="3181"/>
                  </a:lnTo>
                  <a:lnTo>
                    <a:pt x="1591" y="2727"/>
                  </a:lnTo>
                  <a:lnTo>
                    <a:pt x="1629" y="2291"/>
                  </a:lnTo>
                  <a:lnTo>
                    <a:pt x="1629" y="1837"/>
                  </a:lnTo>
                  <a:lnTo>
                    <a:pt x="1629" y="1401"/>
                  </a:lnTo>
                  <a:lnTo>
                    <a:pt x="1610" y="966"/>
                  </a:lnTo>
                  <a:lnTo>
                    <a:pt x="1534" y="114"/>
                  </a:lnTo>
                  <a:lnTo>
                    <a:pt x="1515" y="57"/>
                  </a:lnTo>
                  <a:lnTo>
                    <a:pt x="1458" y="19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2120050" y="3119500"/>
              <a:ext cx="42625" cy="17050"/>
            </a:xfrm>
            <a:custGeom>
              <a:avLst/>
              <a:gdLst/>
              <a:ahLst/>
              <a:cxnLst/>
              <a:rect l="l" t="t" r="r" b="b"/>
              <a:pathLst>
                <a:path w="1705" h="682" extrusionOk="0">
                  <a:moveTo>
                    <a:pt x="1534" y="0"/>
                  </a:moveTo>
                  <a:lnTo>
                    <a:pt x="1440" y="19"/>
                  </a:lnTo>
                  <a:lnTo>
                    <a:pt x="1326" y="38"/>
                  </a:lnTo>
                  <a:lnTo>
                    <a:pt x="1213" y="95"/>
                  </a:lnTo>
                  <a:lnTo>
                    <a:pt x="1137" y="152"/>
                  </a:lnTo>
                  <a:lnTo>
                    <a:pt x="1080" y="228"/>
                  </a:lnTo>
                  <a:lnTo>
                    <a:pt x="1004" y="303"/>
                  </a:lnTo>
                  <a:lnTo>
                    <a:pt x="929" y="341"/>
                  </a:lnTo>
                  <a:lnTo>
                    <a:pt x="853" y="379"/>
                  </a:lnTo>
                  <a:lnTo>
                    <a:pt x="758" y="398"/>
                  </a:lnTo>
                  <a:lnTo>
                    <a:pt x="379" y="398"/>
                  </a:lnTo>
                  <a:lnTo>
                    <a:pt x="266" y="417"/>
                  </a:lnTo>
                  <a:lnTo>
                    <a:pt x="152" y="455"/>
                  </a:lnTo>
                  <a:lnTo>
                    <a:pt x="58" y="493"/>
                  </a:lnTo>
                  <a:lnTo>
                    <a:pt x="20" y="549"/>
                  </a:lnTo>
                  <a:lnTo>
                    <a:pt x="1" y="606"/>
                  </a:lnTo>
                  <a:lnTo>
                    <a:pt x="39" y="644"/>
                  </a:lnTo>
                  <a:lnTo>
                    <a:pt x="95" y="663"/>
                  </a:lnTo>
                  <a:lnTo>
                    <a:pt x="323" y="682"/>
                  </a:lnTo>
                  <a:lnTo>
                    <a:pt x="531" y="663"/>
                  </a:lnTo>
                  <a:lnTo>
                    <a:pt x="758" y="644"/>
                  </a:lnTo>
                  <a:lnTo>
                    <a:pt x="966" y="587"/>
                  </a:lnTo>
                  <a:lnTo>
                    <a:pt x="1175" y="531"/>
                  </a:lnTo>
                  <a:lnTo>
                    <a:pt x="1364" y="417"/>
                  </a:lnTo>
                  <a:lnTo>
                    <a:pt x="1534" y="284"/>
                  </a:lnTo>
                  <a:lnTo>
                    <a:pt x="1686" y="133"/>
                  </a:lnTo>
                  <a:lnTo>
                    <a:pt x="1705" y="95"/>
                  </a:lnTo>
                  <a:lnTo>
                    <a:pt x="1705" y="76"/>
                  </a:lnTo>
                  <a:lnTo>
                    <a:pt x="1686" y="38"/>
                  </a:lnTo>
                  <a:lnTo>
                    <a:pt x="1667" y="19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2113900" y="3169675"/>
              <a:ext cx="49725" cy="23225"/>
            </a:xfrm>
            <a:custGeom>
              <a:avLst/>
              <a:gdLst/>
              <a:ahLst/>
              <a:cxnLst/>
              <a:rect l="l" t="t" r="r" b="b"/>
              <a:pathLst>
                <a:path w="1989" h="929" extrusionOk="0">
                  <a:moveTo>
                    <a:pt x="1724" y="0"/>
                  </a:moveTo>
                  <a:lnTo>
                    <a:pt x="1610" y="19"/>
                  </a:lnTo>
                  <a:lnTo>
                    <a:pt x="1515" y="57"/>
                  </a:lnTo>
                  <a:lnTo>
                    <a:pt x="1440" y="114"/>
                  </a:lnTo>
                  <a:lnTo>
                    <a:pt x="1250" y="284"/>
                  </a:lnTo>
                  <a:lnTo>
                    <a:pt x="1156" y="379"/>
                  </a:lnTo>
                  <a:lnTo>
                    <a:pt x="1042" y="455"/>
                  </a:lnTo>
                  <a:lnTo>
                    <a:pt x="910" y="512"/>
                  </a:lnTo>
                  <a:lnTo>
                    <a:pt x="796" y="531"/>
                  </a:lnTo>
                  <a:lnTo>
                    <a:pt x="663" y="531"/>
                  </a:lnTo>
                  <a:lnTo>
                    <a:pt x="531" y="474"/>
                  </a:lnTo>
                  <a:lnTo>
                    <a:pt x="455" y="455"/>
                  </a:lnTo>
                  <a:lnTo>
                    <a:pt x="341" y="455"/>
                  </a:lnTo>
                  <a:lnTo>
                    <a:pt x="228" y="493"/>
                  </a:lnTo>
                  <a:lnTo>
                    <a:pt x="133" y="531"/>
                  </a:lnTo>
                  <a:lnTo>
                    <a:pt x="57" y="587"/>
                  </a:lnTo>
                  <a:lnTo>
                    <a:pt x="1" y="663"/>
                  </a:lnTo>
                  <a:lnTo>
                    <a:pt x="1" y="701"/>
                  </a:lnTo>
                  <a:lnTo>
                    <a:pt x="20" y="720"/>
                  </a:lnTo>
                  <a:lnTo>
                    <a:pt x="39" y="758"/>
                  </a:lnTo>
                  <a:lnTo>
                    <a:pt x="76" y="796"/>
                  </a:lnTo>
                  <a:lnTo>
                    <a:pt x="190" y="852"/>
                  </a:lnTo>
                  <a:lnTo>
                    <a:pt x="323" y="890"/>
                  </a:lnTo>
                  <a:lnTo>
                    <a:pt x="436" y="909"/>
                  </a:lnTo>
                  <a:lnTo>
                    <a:pt x="569" y="928"/>
                  </a:lnTo>
                  <a:lnTo>
                    <a:pt x="701" y="909"/>
                  </a:lnTo>
                  <a:lnTo>
                    <a:pt x="815" y="909"/>
                  </a:lnTo>
                  <a:lnTo>
                    <a:pt x="1080" y="834"/>
                  </a:lnTo>
                  <a:lnTo>
                    <a:pt x="1307" y="720"/>
                  </a:lnTo>
                  <a:lnTo>
                    <a:pt x="1534" y="587"/>
                  </a:lnTo>
                  <a:lnTo>
                    <a:pt x="1743" y="417"/>
                  </a:lnTo>
                  <a:lnTo>
                    <a:pt x="1932" y="247"/>
                  </a:lnTo>
                  <a:lnTo>
                    <a:pt x="1970" y="190"/>
                  </a:lnTo>
                  <a:lnTo>
                    <a:pt x="1989" y="152"/>
                  </a:lnTo>
                  <a:lnTo>
                    <a:pt x="1989" y="114"/>
                  </a:lnTo>
                  <a:lnTo>
                    <a:pt x="1970" y="76"/>
                  </a:lnTo>
                  <a:lnTo>
                    <a:pt x="1913" y="38"/>
                  </a:lnTo>
                  <a:lnTo>
                    <a:pt x="1837" y="19"/>
                  </a:lnTo>
                  <a:lnTo>
                    <a:pt x="1724" y="0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2103500" y="3224575"/>
              <a:ext cx="52075" cy="16125"/>
            </a:xfrm>
            <a:custGeom>
              <a:avLst/>
              <a:gdLst/>
              <a:ahLst/>
              <a:cxnLst/>
              <a:rect l="l" t="t" r="r" b="b"/>
              <a:pathLst>
                <a:path w="2083" h="645" extrusionOk="0">
                  <a:moveTo>
                    <a:pt x="1875" y="1"/>
                  </a:moveTo>
                  <a:lnTo>
                    <a:pt x="1666" y="58"/>
                  </a:lnTo>
                  <a:lnTo>
                    <a:pt x="1591" y="77"/>
                  </a:lnTo>
                  <a:lnTo>
                    <a:pt x="1534" y="114"/>
                  </a:lnTo>
                  <a:lnTo>
                    <a:pt x="1439" y="209"/>
                  </a:lnTo>
                  <a:lnTo>
                    <a:pt x="1326" y="323"/>
                  </a:lnTo>
                  <a:lnTo>
                    <a:pt x="1212" y="398"/>
                  </a:lnTo>
                  <a:lnTo>
                    <a:pt x="1155" y="417"/>
                  </a:lnTo>
                  <a:lnTo>
                    <a:pt x="947" y="417"/>
                  </a:lnTo>
                  <a:lnTo>
                    <a:pt x="814" y="361"/>
                  </a:lnTo>
                  <a:lnTo>
                    <a:pt x="682" y="304"/>
                  </a:lnTo>
                  <a:lnTo>
                    <a:pt x="568" y="247"/>
                  </a:lnTo>
                  <a:lnTo>
                    <a:pt x="473" y="228"/>
                  </a:lnTo>
                  <a:lnTo>
                    <a:pt x="379" y="228"/>
                  </a:lnTo>
                  <a:lnTo>
                    <a:pt x="284" y="247"/>
                  </a:lnTo>
                  <a:lnTo>
                    <a:pt x="189" y="285"/>
                  </a:lnTo>
                  <a:lnTo>
                    <a:pt x="57" y="342"/>
                  </a:lnTo>
                  <a:lnTo>
                    <a:pt x="0" y="398"/>
                  </a:lnTo>
                  <a:lnTo>
                    <a:pt x="0" y="436"/>
                  </a:lnTo>
                  <a:lnTo>
                    <a:pt x="19" y="455"/>
                  </a:lnTo>
                  <a:lnTo>
                    <a:pt x="152" y="512"/>
                  </a:lnTo>
                  <a:lnTo>
                    <a:pt x="284" y="569"/>
                  </a:lnTo>
                  <a:lnTo>
                    <a:pt x="417" y="607"/>
                  </a:lnTo>
                  <a:lnTo>
                    <a:pt x="549" y="626"/>
                  </a:lnTo>
                  <a:lnTo>
                    <a:pt x="682" y="645"/>
                  </a:lnTo>
                  <a:lnTo>
                    <a:pt x="966" y="645"/>
                  </a:lnTo>
                  <a:lnTo>
                    <a:pt x="1098" y="626"/>
                  </a:lnTo>
                  <a:lnTo>
                    <a:pt x="1363" y="550"/>
                  </a:lnTo>
                  <a:lnTo>
                    <a:pt x="1610" y="417"/>
                  </a:lnTo>
                  <a:lnTo>
                    <a:pt x="1856" y="266"/>
                  </a:lnTo>
                  <a:lnTo>
                    <a:pt x="2064" y="77"/>
                  </a:lnTo>
                  <a:lnTo>
                    <a:pt x="2083" y="58"/>
                  </a:lnTo>
                  <a:lnTo>
                    <a:pt x="2083" y="39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7E4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1702075" y="2879500"/>
              <a:ext cx="341325" cy="560975"/>
            </a:xfrm>
            <a:custGeom>
              <a:avLst/>
              <a:gdLst/>
              <a:ahLst/>
              <a:cxnLst/>
              <a:rect l="l" t="t" r="r" b="b"/>
              <a:pathLst>
                <a:path w="13653" h="22439" extrusionOk="0">
                  <a:moveTo>
                    <a:pt x="853" y="0"/>
                  </a:moveTo>
                  <a:lnTo>
                    <a:pt x="720" y="853"/>
                  </a:lnTo>
                  <a:lnTo>
                    <a:pt x="569" y="1837"/>
                  </a:lnTo>
                  <a:lnTo>
                    <a:pt x="417" y="3125"/>
                  </a:lnTo>
                  <a:lnTo>
                    <a:pt x="266" y="4639"/>
                  </a:lnTo>
                  <a:lnTo>
                    <a:pt x="190" y="5492"/>
                  </a:lnTo>
                  <a:lnTo>
                    <a:pt x="133" y="6363"/>
                  </a:lnTo>
                  <a:lnTo>
                    <a:pt x="76" y="7290"/>
                  </a:lnTo>
                  <a:lnTo>
                    <a:pt x="38" y="8218"/>
                  </a:lnTo>
                  <a:lnTo>
                    <a:pt x="0" y="9184"/>
                  </a:lnTo>
                  <a:lnTo>
                    <a:pt x="0" y="10168"/>
                  </a:lnTo>
                  <a:lnTo>
                    <a:pt x="19" y="11153"/>
                  </a:lnTo>
                  <a:lnTo>
                    <a:pt x="57" y="12138"/>
                  </a:lnTo>
                  <a:lnTo>
                    <a:pt x="114" y="13103"/>
                  </a:lnTo>
                  <a:lnTo>
                    <a:pt x="209" y="14069"/>
                  </a:lnTo>
                  <a:lnTo>
                    <a:pt x="341" y="15016"/>
                  </a:lnTo>
                  <a:lnTo>
                    <a:pt x="493" y="15925"/>
                  </a:lnTo>
                  <a:lnTo>
                    <a:pt x="587" y="16360"/>
                  </a:lnTo>
                  <a:lnTo>
                    <a:pt x="682" y="16796"/>
                  </a:lnTo>
                  <a:lnTo>
                    <a:pt x="796" y="17231"/>
                  </a:lnTo>
                  <a:lnTo>
                    <a:pt x="928" y="17648"/>
                  </a:lnTo>
                  <a:lnTo>
                    <a:pt x="1061" y="18045"/>
                  </a:lnTo>
                  <a:lnTo>
                    <a:pt x="1193" y="18443"/>
                  </a:lnTo>
                  <a:lnTo>
                    <a:pt x="1345" y="18803"/>
                  </a:lnTo>
                  <a:lnTo>
                    <a:pt x="1515" y="19162"/>
                  </a:lnTo>
                  <a:lnTo>
                    <a:pt x="1686" y="19522"/>
                  </a:lnTo>
                  <a:lnTo>
                    <a:pt x="1875" y="19844"/>
                  </a:lnTo>
                  <a:lnTo>
                    <a:pt x="2083" y="20166"/>
                  </a:lnTo>
                  <a:lnTo>
                    <a:pt x="2292" y="20450"/>
                  </a:lnTo>
                  <a:lnTo>
                    <a:pt x="2519" y="20734"/>
                  </a:lnTo>
                  <a:lnTo>
                    <a:pt x="2765" y="20980"/>
                  </a:lnTo>
                  <a:lnTo>
                    <a:pt x="3011" y="21226"/>
                  </a:lnTo>
                  <a:lnTo>
                    <a:pt x="3295" y="21435"/>
                  </a:lnTo>
                  <a:lnTo>
                    <a:pt x="3560" y="21624"/>
                  </a:lnTo>
                  <a:lnTo>
                    <a:pt x="3863" y="21794"/>
                  </a:lnTo>
                  <a:lnTo>
                    <a:pt x="4185" y="21946"/>
                  </a:lnTo>
                  <a:lnTo>
                    <a:pt x="4507" y="22059"/>
                  </a:lnTo>
                  <a:lnTo>
                    <a:pt x="4829" y="22173"/>
                  </a:lnTo>
                  <a:lnTo>
                    <a:pt x="5151" y="22249"/>
                  </a:lnTo>
                  <a:lnTo>
                    <a:pt x="5473" y="22324"/>
                  </a:lnTo>
                  <a:lnTo>
                    <a:pt x="5776" y="22381"/>
                  </a:lnTo>
                  <a:lnTo>
                    <a:pt x="6079" y="22419"/>
                  </a:lnTo>
                  <a:lnTo>
                    <a:pt x="6381" y="22438"/>
                  </a:lnTo>
                  <a:lnTo>
                    <a:pt x="7215" y="22438"/>
                  </a:lnTo>
                  <a:lnTo>
                    <a:pt x="7480" y="22400"/>
                  </a:lnTo>
                  <a:lnTo>
                    <a:pt x="7745" y="22362"/>
                  </a:lnTo>
                  <a:lnTo>
                    <a:pt x="7991" y="22306"/>
                  </a:lnTo>
                  <a:lnTo>
                    <a:pt x="8237" y="22249"/>
                  </a:lnTo>
                  <a:lnTo>
                    <a:pt x="8483" y="22173"/>
                  </a:lnTo>
                  <a:lnTo>
                    <a:pt x="8710" y="22097"/>
                  </a:lnTo>
                  <a:lnTo>
                    <a:pt x="8938" y="22003"/>
                  </a:lnTo>
                  <a:lnTo>
                    <a:pt x="9373" y="21794"/>
                  </a:lnTo>
                  <a:lnTo>
                    <a:pt x="9790" y="21548"/>
                  </a:lnTo>
                  <a:lnTo>
                    <a:pt x="10168" y="21283"/>
                  </a:lnTo>
                  <a:lnTo>
                    <a:pt x="10528" y="20980"/>
                  </a:lnTo>
                  <a:lnTo>
                    <a:pt x="10869" y="20658"/>
                  </a:lnTo>
                  <a:lnTo>
                    <a:pt x="11191" y="20336"/>
                  </a:lnTo>
                  <a:lnTo>
                    <a:pt x="11475" y="19977"/>
                  </a:lnTo>
                  <a:lnTo>
                    <a:pt x="11759" y="19617"/>
                  </a:lnTo>
                  <a:lnTo>
                    <a:pt x="12005" y="19257"/>
                  </a:lnTo>
                  <a:lnTo>
                    <a:pt x="12232" y="18878"/>
                  </a:lnTo>
                  <a:lnTo>
                    <a:pt x="12441" y="18519"/>
                  </a:lnTo>
                  <a:lnTo>
                    <a:pt x="12630" y="18140"/>
                  </a:lnTo>
                  <a:lnTo>
                    <a:pt x="12800" y="17780"/>
                  </a:lnTo>
                  <a:lnTo>
                    <a:pt x="12971" y="17439"/>
                  </a:lnTo>
                  <a:lnTo>
                    <a:pt x="13217" y="16796"/>
                  </a:lnTo>
                  <a:lnTo>
                    <a:pt x="13406" y="16246"/>
                  </a:lnTo>
                  <a:lnTo>
                    <a:pt x="13539" y="15811"/>
                  </a:lnTo>
                  <a:lnTo>
                    <a:pt x="13652" y="15432"/>
                  </a:lnTo>
                  <a:lnTo>
                    <a:pt x="12422" y="11399"/>
                  </a:lnTo>
                  <a:lnTo>
                    <a:pt x="9998" y="14864"/>
                  </a:lnTo>
                  <a:lnTo>
                    <a:pt x="8691" y="10339"/>
                  </a:lnTo>
                  <a:lnTo>
                    <a:pt x="11664" y="7423"/>
                  </a:lnTo>
                  <a:lnTo>
                    <a:pt x="7120" y="4337"/>
                  </a:lnTo>
                  <a:lnTo>
                    <a:pt x="8086" y="2689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1766925" y="3080200"/>
              <a:ext cx="281200" cy="294950"/>
            </a:xfrm>
            <a:custGeom>
              <a:avLst/>
              <a:gdLst/>
              <a:ahLst/>
              <a:cxnLst/>
              <a:rect l="l" t="t" r="r" b="b"/>
              <a:pathLst>
                <a:path w="11248" h="11798" extrusionOk="0">
                  <a:moveTo>
                    <a:pt x="417" y="1"/>
                  </a:moveTo>
                  <a:lnTo>
                    <a:pt x="1" y="20"/>
                  </a:lnTo>
                  <a:lnTo>
                    <a:pt x="38" y="985"/>
                  </a:lnTo>
                  <a:lnTo>
                    <a:pt x="76" y="1913"/>
                  </a:lnTo>
                  <a:lnTo>
                    <a:pt x="152" y="2784"/>
                  </a:lnTo>
                  <a:lnTo>
                    <a:pt x="228" y="3598"/>
                  </a:lnTo>
                  <a:lnTo>
                    <a:pt x="322" y="4356"/>
                  </a:lnTo>
                  <a:lnTo>
                    <a:pt x="436" y="5075"/>
                  </a:lnTo>
                  <a:lnTo>
                    <a:pt x="550" y="5757"/>
                  </a:lnTo>
                  <a:lnTo>
                    <a:pt x="682" y="6382"/>
                  </a:lnTo>
                  <a:lnTo>
                    <a:pt x="834" y="6950"/>
                  </a:lnTo>
                  <a:lnTo>
                    <a:pt x="985" y="7480"/>
                  </a:lnTo>
                  <a:lnTo>
                    <a:pt x="1156" y="7991"/>
                  </a:lnTo>
                  <a:lnTo>
                    <a:pt x="1326" y="8446"/>
                  </a:lnTo>
                  <a:lnTo>
                    <a:pt x="1496" y="8862"/>
                  </a:lnTo>
                  <a:lnTo>
                    <a:pt x="1667" y="9241"/>
                  </a:lnTo>
                  <a:lnTo>
                    <a:pt x="1856" y="9582"/>
                  </a:lnTo>
                  <a:lnTo>
                    <a:pt x="2045" y="9904"/>
                  </a:lnTo>
                  <a:lnTo>
                    <a:pt x="2216" y="10188"/>
                  </a:lnTo>
                  <a:lnTo>
                    <a:pt x="2405" y="10434"/>
                  </a:lnTo>
                  <a:lnTo>
                    <a:pt x="2576" y="10661"/>
                  </a:lnTo>
                  <a:lnTo>
                    <a:pt x="2746" y="10850"/>
                  </a:lnTo>
                  <a:lnTo>
                    <a:pt x="2916" y="11040"/>
                  </a:lnTo>
                  <a:lnTo>
                    <a:pt x="3087" y="11191"/>
                  </a:lnTo>
                  <a:lnTo>
                    <a:pt x="3390" y="11418"/>
                  </a:lnTo>
                  <a:lnTo>
                    <a:pt x="3636" y="11589"/>
                  </a:lnTo>
                  <a:lnTo>
                    <a:pt x="3844" y="11683"/>
                  </a:lnTo>
                  <a:lnTo>
                    <a:pt x="3996" y="11740"/>
                  </a:lnTo>
                  <a:lnTo>
                    <a:pt x="4053" y="11759"/>
                  </a:lnTo>
                  <a:lnTo>
                    <a:pt x="4204" y="11797"/>
                  </a:lnTo>
                  <a:lnTo>
                    <a:pt x="9752" y="3863"/>
                  </a:lnTo>
                  <a:lnTo>
                    <a:pt x="10850" y="7518"/>
                  </a:lnTo>
                  <a:lnTo>
                    <a:pt x="11248" y="7385"/>
                  </a:lnTo>
                  <a:lnTo>
                    <a:pt x="9903" y="2955"/>
                  </a:lnTo>
                  <a:lnTo>
                    <a:pt x="4034" y="11324"/>
                  </a:lnTo>
                  <a:lnTo>
                    <a:pt x="3882" y="11248"/>
                  </a:lnTo>
                  <a:lnTo>
                    <a:pt x="3693" y="11134"/>
                  </a:lnTo>
                  <a:lnTo>
                    <a:pt x="3466" y="10964"/>
                  </a:lnTo>
                  <a:lnTo>
                    <a:pt x="3219" y="10737"/>
                  </a:lnTo>
                  <a:lnTo>
                    <a:pt x="2935" y="10434"/>
                  </a:lnTo>
                  <a:lnTo>
                    <a:pt x="2651" y="10055"/>
                  </a:lnTo>
                  <a:lnTo>
                    <a:pt x="2500" y="9828"/>
                  </a:lnTo>
                  <a:lnTo>
                    <a:pt x="2348" y="9582"/>
                  </a:lnTo>
                  <a:lnTo>
                    <a:pt x="2197" y="9317"/>
                  </a:lnTo>
                  <a:lnTo>
                    <a:pt x="2045" y="9014"/>
                  </a:lnTo>
                  <a:lnTo>
                    <a:pt x="1894" y="8711"/>
                  </a:lnTo>
                  <a:lnTo>
                    <a:pt x="1743" y="8351"/>
                  </a:lnTo>
                  <a:lnTo>
                    <a:pt x="1591" y="7972"/>
                  </a:lnTo>
                  <a:lnTo>
                    <a:pt x="1459" y="7575"/>
                  </a:lnTo>
                  <a:lnTo>
                    <a:pt x="1326" y="7139"/>
                  </a:lnTo>
                  <a:lnTo>
                    <a:pt x="1193" y="6666"/>
                  </a:lnTo>
                  <a:lnTo>
                    <a:pt x="1061" y="6173"/>
                  </a:lnTo>
                  <a:lnTo>
                    <a:pt x="947" y="5643"/>
                  </a:lnTo>
                  <a:lnTo>
                    <a:pt x="853" y="5056"/>
                  </a:lnTo>
                  <a:lnTo>
                    <a:pt x="758" y="4450"/>
                  </a:lnTo>
                  <a:lnTo>
                    <a:pt x="663" y="3807"/>
                  </a:lnTo>
                  <a:lnTo>
                    <a:pt x="588" y="3125"/>
                  </a:lnTo>
                  <a:lnTo>
                    <a:pt x="531" y="2405"/>
                  </a:lnTo>
                  <a:lnTo>
                    <a:pt x="474" y="1648"/>
                  </a:lnTo>
                  <a:lnTo>
                    <a:pt x="436" y="853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1441725" y="2170400"/>
              <a:ext cx="1123325" cy="864850"/>
            </a:xfrm>
            <a:custGeom>
              <a:avLst/>
              <a:gdLst/>
              <a:ahLst/>
              <a:cxnLst/>
              <a:rect l="l" t="t" r="r" b="b"/>
              <a:pathLst>
                <a:path w="44933" h="34594" extrusionOk="0">
                  <a:moveTo>
                    <a:pt x="26301" y="0"/>
                  </a:moveTo>
                  <a:lnTo>
                    <a:pt x="25184" y="228"/>
                  </a:lnTo>
                  <a:lnTo>
                    <a:pt x="24047" y="493"/>
                  </a:lnTo>
                  <a:lnTo>
                    <a:pt x="22892" y="796"/>
                  </a:lnTo>
                  <a:lnTo>
                    <a:pt x="21737" y="1117"/>
                  </a:lnTo>
                  <a:lnTo>
                    <a:pt x="20582" y="1477"/>
                  </a:lnTo>
                  <a:lnTo>
                    <a:pt x="19408" y="1875"/>
                  </a:lnTo>
                  <a:lnTo>
                    <a:pt x="18253" y="2272"/>
                  </a:lnTo>
                  <a:lnTo>
                    <a:pt x="17098" y="2708"/>
                  </a:lnTo>
                  <a:lnTo>
                    <a:pt x="15962" y="3181"/>
                  </a:lnTo>
                  <a:lnTo>
                    <a:pt x="14826" y="3636"/>
                  </a:lnTo>
                  <a:lnTo>
                    <a:pt x="13709" y="4128"/>
                  </a:lnTo>
                  <a:lnTo>
                    <a:pt x="12611" y="4639"/>
                  </a:lnTo>
                  <a:lnTo>
                    <a:pt x="11551" y="5132"/>
                  </a:lnTo>
                  <a:lnTo>
                    <a:pt x="10509" y="5662"/>
                  </a:lnTo>
                  <a:lnTo>
                    <a:pt x="9487" y="6173"/>
                  </a:lnTo>
                  <a:lnTo>
                    <a:pt x="8502" y="6703"/>
                  </a:lnTo>
                  <a:lnTo>
                    <a:pt x="7555" y="7214"/>
                  </a:lnTo>
                  <a:lnTo>
                    <a:pt x="6646" y="7726"/>
                  </a:lnTo>
                  <a:lnTo>
                    <a:pt x="5776" y="8237"/>
                  </a:lnTo>
                  <a:lnTo>
                    <a:pt x="4961" y="8729"/>
                  </a:lnTo>
                  <a:lnTo>
                    <a:pt x="4204" y="9222"/>
                  </a:lnTo>
                  <a:lnTo>
                    <a:pt x="3484" y="9695"/>
                  </a:lnTo>
                  <a:lnTo>
                    <a:pt x="2822" y="10149"/>
                  </a:lnTo>
                  <a:lnTo>
                    <a:pt x="2235" y="10585"/>
                  </a:lnTo>
                  <a:lnTo>
                    <a:pt x="1705" y="11001"/>
                  </a:lnTo>
                  <a:lnTo>
                    <a:pt x="1231" y="11399"/>
                  </a:lnTo>
                  <a:lnTo>
                    <a:pt x="834" y="11759"/>
                  </a:lnTo>
                  <a:lnTo>
                    <a:pt x="512" y="12081"/>
                  </a:lnTo>
                  <a:lnTo>
                    <a:pt x="266" y="12384"/>
                  </a:lnTo>
                  <a:lnTo>
                    <a:pt x="171" y="12516"/>
                  </a:lnTo>
                  <a:lnTo>
                    <a:pt x="95" y="12649"/>
                  </a:lnTo>
                  <a:lnTo>
                    <a:pt x="57" y="12762"/>
                  </a:lnTo>
                  <a:lnTo>
                    <a:pt x="19" y="12876"/>
                  </a:lnTo>
                  <a:lnTo>
                    <a:pt x="0" y="12971"/>
                  </a:lnTo>
                  <a:lnTo>
                    <a:pt x="19" y="13046"/>
                  </a:lnTo>
                  <a:lnTo>
                    <a:pt x="76" y="13217"/>
                  </a:lnTo>
                  <a:lnTo>
                    <a:pt x="152" y="13349"/>
                  </a:lnTo>
                  <a:lnTo>
                    <a:pt x="247" y="13501"/>
                  </a:lnTo>
                  <a:lnTo>
                    <a:pt x="341" y="13614"/>
                  </a:lnTo>
                  <a:lnTo>
                    <a:pt x="474" y="13747"/>
                  </a:lnTo>
                  <a:lnTo>
                    <a:pt x="587" y="13842"/>
                  </a:lnTo>
                  <a:lnTo>
                    <a:pt x="739" y="13955"/>
                  </a:lnTo>
                  <a:lnTo>
                    <a:pt x="871" y="14050"/>
                  </a:lnTo>
                  <a:lnTo>
                    <a:pt x="1193" y="14201"/>
                  </a:lnTo>
                  <a:lnTo>
                    <a:pt x="1534" y="14334"/>
                  </a:lnTo>
                  <a:lnTo>
                    <a:pt x="1875" y="14447"/>
                  </a:lnTo>
                  <a:lnTo>
                    <a:pt x="2235" y="14542"/>
                  </a:lnTo>
                  <a:lnTo>
                    <a:pt x="2576" y="14599"/>
                  </a:lnTo>
                  <a:lnTo>
                    <a:pt x="2916" y="14656"/>
                  </a:lnTo>
                  <a:lnTo>
                    <a:pt x="3484" y="14694"/>
                  </a:lnTo>
                  <a:lnTo>
                    <a:pt x="3901" y="14713"/>
                  </a:lnTo>
                  <a:lnTo>
                    <a:pt x="4034" y="14713"/>
                  </a:lnTo>
                  <a:lnTo>
                    <a:pt x="3731" y="14940"/>
                  </a:lnTo>
                  <a:lnTo>
                    <a:pt x="3371" y="15224"/>
                  </a:lnTo>
                  <a:lnTo>
                    <a:pt x="2935" y="15584"/>
                  </a:lnTo>
                  <a:lnTo>
                    <a:pt x="2443" y="16038"/>
                  </a:lnTo>
                  <a:lnTo>
                    <a:pt x="1913" y="16549"/>
                  </a:lnTo>
                  <a:lnTo>
                    <a:pt x="1648" y="16833"/>
                  </a:lnTo>
                  <a:lnTo>
                    <a:pt x="1402" y="17136"/>
                  </a:lnTo>
                  <a:lnTo>
                    <a:pt x="1155" y="17439"/>
                  </a:lnTo>
                  <a:lnTo>
                    <a:pt x="928" y="17761"/>
                  </a:lnTo>
                  <a:lnTo>
                    <a:pt x="720" y="18102"/>
                  </a:lnTo>
                  <a:lnTo>
                    <a:pt x="531" y="18443"/>
                  </a:lnTo>
                  <a:lnTo>
                    <a:pt x="360" y="18784"/>
                  </a:lnTo>
                  <a:lnTo>
                    <a:pt x="228" y="19143"/>
                  </a:lnTo>
                  <a:lnTo>
                    <a:pt x="114" y="19503"/>
                  </a:lnTo>
                  <a:lnTo>
                    <a:pt x="57" y="19882"/>
                  </a:lnTo>
                  <a:lnTo>
                    <a:pt x="19" y="20241"/>
                  </a:lnTo>
                  <a:lnTo>
                    <a:pt x="19" y="20431"/>
                  </a:lnTo>
                  <a:lnTo>
                    <a:pt x="38" y="20620"/>
                  </a:lnTo>
                  <a:lnTo>
                    <a:pt x="76" y="20810"/>
                  </a:lnTo>
                  <a:lnTo>
                    <a:pt x="114" y="20999"/>
                  </a:lnTo>
                  <a:lnTo>
                    <a:pt x="171" y="21188"/>
                  </a:lnTo>
                  <a:lnTo>
                    <a:pt x="228" y="21378"/>
                  </a:lnTo>
                  <a:lnTo>
                    <a:pt x="303" y="21567"/>
                  </a:lnTo>
                  <a:lnTo>
                    <a:pt x="398" y="21756"/>
                  </a:lnTo>
                  <a:lnTo>
                    <a:pt x="512" y="21927"/>
                  </a:lnTo>
                  <a:lnTo>
                    <a:pt x="644" y="22116"/>
                  </a:lnTo>
                  <a:lnTo>
                    <a:pt x="796" y="22305"/>
                  </a:lnTo>
                  <a:lnTo>
                    <a:pt x="947" y="22495"/>
                  </a:lnTo>
                  <a:lnTo>
                    <a:pt x="1118" y="22665"/>
                  </a:lnTo>
                  <a:lnTo>
                    <a:pt x="1307" y="22854"/>
                  </a:lnTo>
                  <a:lnTo>
                    <a:pt x="1534" y="23025"/>
                  </a:lnTo>
                  <a:lnTo>
                    <a:pt x="1761" y="23214"/>
                  </a:lnTo>
                  <a:lnTo>
                    <a:pt x="2008" y="23385"/>
                  </a:lnTo>
                  <a:lnTo>
                    <a:pt x="2273" y="23555"/>
                  </a:lnTo>
                  <a:lnTo>
                    <a:pt x="2784" y="23896"/>
                  </a:lnTo>
                  <a:lnTo>
                    <a:pt x="3219" y="24237"/>
                  </a:lnTo>
                  <a:lnTo>
                    <a:pt x="3579" y="24559"/>
                  </a:lnTo>
                  <a:lnTo>
                    <a:pt x="3731" y="24710"/>
                  </a:lnTo>
                  <a:lnTo>
                    <a:pt x="3882" y="24880"/>
                  </a:lnTo>
                  <a:lnTo>
                    <a:pt x="3996" y="25032"/>
                  </a:lnTo>
                  <a:lnTo>
                    <a:pt x="4090" y="25183"/>
                  </a:lnTo>
                  <a:lnTo>
                    <a:pt x="4185" y="25354"/>
                  </a:lnTo>
                  <a:lnTo>
                    <a:pt x="4261" y="25505"/>
                  </a:lnTo>
                  <a:lnTo>
                    <a:pt x="4318" y="25657"/>
                  </a:lnTo>
                  <a:lnTo>
                    <a:pt x="4355" y="25808"/>
                  </a:lnTo>
                  <a:lnTo>
                    <a:pt x="4393" y="25960"/>
                  </a:lnTo>
                  <a:lnTo>
                    <a:pt x="4393" y="26111"/>
                  </a:lnTo>
                  <a:lnTo>
                    <a:pt x="4412" y="26263"/>
                  </a:lnTo>
                  <a:lnTo>
                    <a:pt x="4393" y="26395"/>
                  </a:lnTo>
                  <a:lnTo>
                    <a:pt x="4355" y="26698"/>
                  </a:lnTo>
                  <a:lnTo>
                    <a:pt x="4261" y="26982"/>
                  </a:lnTo>
                  <a:lnTo>
                    <a:pt x="4147" y="27266"/>
                  </a:lnTo>
                  <a:lnTo>
                    <a:pt x="3996" y="27550"/>
                  </a:lnTo>
                  <a:lnTo>
                    <a:pt x="3825" y="27834"/>
                  </a:lnTo>
                  <a:lnTo>
                    <a:pt x="3617" y="28118"/>
                  </a:lnTo>
                  <a:lnTo>
                    <a:pt x="3409" y="28402"/>
                  </a:lnTo>
                  <a:lnTo>
                    <a:pt x="2935" y="28951"/>
                  </a:lnTo>
                  <a:lnTo>
                    <a:pt x="2462" y="29519"/>
                  </a:lnTo>
                  <a:lnTo>
                    <a:pt x="1989" y="30088"/>
                  </a:lnTo>
                  <a:lnTo>
                    <a:pt x="1780" y="30372"/>
                  </a:lnTo>
                  <a:lnTo>
                    <a:pt x="1591" y="30656"/>
                  </a:lnTo>
                  <a:lnTo>
                    <a:pt x="1421" y="30940"/>
                  </a:lnTo>
                  <a:lnTo>
                    <a:pt x="1288" y="31224"/>
                  </a:lnTo>
                  <a:lnTo>
                    <a:pt x="1174" y="31527"/>
                  </a:lnTo>
                  <a:lnTo>
                    <a:pt x="1099" y="31830"/>
                  </a:lnTo>
                  <a:lnTo>
                    <a:pt x="1080" y="32132"/>
                  </a:lnTo>
                  <a:lnTo>
                    <a:pt x="1080" y="32284"/>
                  </a:lnTo>
                  <a:lnTo>
                    <a:pt x="1099" y="32435"/>
                  </a:lnTo>
                  <a:lnTo>
                    <a:pt x="1118" y="32587"/>
                  </a:lnTo>
                  <a:lnTo>
                    <a:pt x="1174" y="32757"/>
                  </a:lnTo>
                  <a:lnTo>
                    <a:pt x="1212" y="32909"/>
                  </a:lnTo>
                  <a:lnTo>
                    <a:pt x="1288" y="33079"/>
                  </a:lnTo>
                  <a:lnTo>
                    <a:pt x="1383" y="33231"/>
                  </a:lnTo>
                  <a:lnTo>
                    <a:pt x="1477" y="33363"/>
                  </a:lnTo>
                  <a:lnTo>
                    <a:pt x="1610" y="33515"/>
                  </a:lnTo>
                  <a:lnTo>
                    <a:pt x="1742" y="33628"/>
                  </a:lnTo>
                  <a:lnTo>
                    <a:pt x="1894" y="33761"/>
                  </a:lnTo>
                  <a:lnTo>
                    <a:pt x="2083" y="33856"/>
                  </a:lnTo>
                  <a:lnTo>
                    <a:pt x="2273" y="33969"/>
                  </a:lnTo>
                  <a:lnTo>
                    <a:pt x="2462" y="34064"/>
                  </a:lnTo>
                  <a:lnTo>
                    <a:pt x="2689" y="34140"/>
                  </a:lnTo>
                  <a:lnTo>
                    <a:pt x="2916" y="34215"/>
                  </a:lnTo>
                  <a:lnTo>
                    <a:pt x="3428" y="34348"/>
                  </a:lnTo>
                  <a:lnTo>
                    <a:pt x="3977" y="34442"/>
                  </a:lnTo>
                  <a:lnTo>
                    <a:pt x="4564" y="34518"/>
                  </a:lnTo>
                  <a:lnTo>
                    <a:pt x="5189" y="34575"/>
                  </a:lnTo>
                  <a:lnTo>
                    <a:pt x="5851" y="34594"/>
                  </a:lnTo>
                  <a:lnTo>
                    <a:pt x="6533" y="34594"/>
                  </a:lnTo>
                  <a:lnTo>
                    <a:pt x="7252" y="34575"/>
                  </a:lnTo>
                  <a:lnTo>
                    <a:pt x="7972" y="34537"/>
                  </a:lnTo>
                  <a:lnTo>
                    <a:pt x="8691" y="34499"/>
                  </a:lnTo>
                  <a:lnTo>
                    <a:pt x="9430" y="34424"/>
                  </a:lnTo>
                  <a:lnTo>
                    <a:pt x="10168" y="34348"/>
                  </a:lnTo>
                  <a:lnTo>
                    <a:pt x="11626" y="34177"/>
                  </a:lnTo>
                  <a:lnTo>
                    <a:pt x="13027" y="33969"/>
                  </a:lnTo>
                  <a:lnTo>
                    <a:pt x="14334" y="33761"/>
                  </a:lnTo>
                  <a:lnTo>
                    <a:pt x="15489" y="33553"/>
                  </a:lnTo>
                  <a:lnTo>
                    <a:pt x="16455" y="33363"/>
                  </a:lnTo>
                  <a:lnTo>
                    <a:pt x="17193" y="33212"/>
                  </a:lnTo>
                  <a:lnTo>
                    <a:pt x="17837" y="33079"/>
                  </a:lnTo>
                  <a:lnTo>
                    <a:pt x="17742" y="33022"/>
                  </a:lnTo>
                  <a:lnTo>
                    <a:pt x="17496" y="32909"/>
                  </a:lnTo>
                  <a:lnTo>
                    <a:pt x="17117" y="32682"/>
                  </a:lnTo>
                  <a:lnTo>
                    <a:pt x="16890" y="32549"/>
                  </a:lnTo>
                  <a:lnTo>
                    <a:pt x="16644" y="32360"/>
                  </a:lnTo>
                  <a:lnTo>
                    <a:pt x="16284" y="32095"/>
                  </a:lnTo>
                  <a:lnTo>
                    <a:pt x="15906" y="31792"/>
                  </a:lnTo>
                  <a:lnTo>
                    <a:pt x="15527" y="31413"/>
                  </a:lnTo>
                  <a:lnTo>
                    <a:pt x="15148" y="30996"/>
                  </a:lnTo>
                  <a:lnTo>
                    <a:pt x="14959" y="30769"/>
                  </a:lnTo>
                  <a:lnTo>
                    <a:pt x="14769" y="30523"/>
                  </a:lnTo>
                  <a:lnTo>
                    <a:pt x="14580" y="30258"/>
                  </a:lnTo>
                  <a:lnTo>
                    <a:pt x="14410" y="29993"/>
                  </a:lnTo>
                  <a:lnTo>
                    <a:pt x="14239" y="29709"/>
                  </a:lnTo>
                  <a:lnTo>
                    <a:pt x="14069" y="29406"/>
                  </a:lnTo>
                  <a:lnTo>
                    <a:pt x="13917" y="29084"/>
                  </a:lnTo>
                  <a:lnTo>
                    <a:pt x="13766" y="28743"/>
                  </a:lnTo>
                  <a:lnTo>
                    <a:pt x="13633" y="28402"/>
                  </a:lnTo>
                  <a:lnTo>
                    <a:pt x="13501" y="28024"/>
                  </a:lnTo>
                  <a:lnTo>
                    <a:pt x="13406" y="27645"/>
                  </a:lnTo>
                  <a:lnTo>
                    <a:pt x="13293" y="27247"/>
                  </a:lnTo>
                  <a:lnTo>
                    <a:pt x="13217" y="26831"/>
                  </a:lnTo>
                  <a:lnTo>
                    <a:pt x="13160" y="26395"/>
                  </a:lnTo>
                  <a:lnTo>
                    <a:pt x="13103" y="25941"/>
                  </a:lnTo>
                  <a:lnTo>
                    <a:pt x="13065" y="25467"/>
                  </a:lnTo>
                  <a:lnTo>
                    <a:pt x="13065" y="24975"/>
                  </a:lnTo>
                  <a:lnTo>
                    <a:pt x="13065" y="24464"/>
                  </a:lnTo>
                  <a:lnTo>
                    <a:pt x="13103" y="23934"/>
                  </a:lnTo>
                  <a:lnTo>
                    <a:pt x="13160" y="23385"/>
                  </a:lnTo>
                  <a:lnTo>
                    <a:pt x="13236" y="22817"/>
                  </a:lnTo>
                  <a:lnTo>
                    <a:pt x="13330" y="22230"/>
                  </a:lnTo>
                  <a:lnTo>
                    <a:pt x="13463" y="21624"/>
                  </a:lnTo>
                  <a:lnTo>
                    <a:pt x="13633" y="20999"/>
                  </a:lnTo>
                  <a:lnTo>
                    <a:pt x="13747" y="20563"/>
                  </a:lnTo>
                  <a:lnTo>
                    <a:pt x="13880" y="20128"/>
                  </a:lnTo>
                  <a:lnTo>
                    <a:pt x="14182" y="19276"/>
                  </a:lnTo>
                  <a:lnTo>
                    <a:pt x="14523" y="18443"/>
                  </a:lnTo>
                  <a:lnTo>
                    <a:pt x="14902" y="17629"/>
                  </a:lnTo>
                  <a:lnTo>
                    <a:pt x="15300" y="16833"/>
                  </a:lnTo>
                  <a:lnTo>
                    <a:pt x="15735" y="16038"/>
                  </a:lnTo>
                  <a:lnTo>
                    <a:pt x="16190" y="15281"/>
                  </a:lnTo>
                  <a:lnTo>
                    <a:pt x="16682" y="14542"/>
                  </a:lnTo>
                  <a:lnTo>
                    <a:pt x="17174" y="13823"/>
                  </a:lnTo>
                  <a:lnTo>
                    <a:pt x="17685" y="13141"/>
                  </a:lnTo>
                  <a:lnTo>
                    <a:pt x="18216" y="12459"/>
                  </a:lnTo>
                  <a:lnTo>
                    <a:pt x="18746" y="11816"/>
                  </a:lnTo>
                  <a:lnTo>
                    <a:pt x="19295" y="11191"/>
                  </a:lnTo>
                  <a:lnTo>
                    <a:pt x="19844" y="10604"/>
                  </a:lnTo>
                  <a:lnTo>
                    <a:pt x="20393" y="10036"/>
                  </a:lnTo>
                  <a:lnTo>
                    <a:pt x="20923" y="9487"/>
                  </a:lnTo>
                  <a:lnTo>
                    <a:pt x="21453" y="8975"/>
                  </a:lnTo>
                  <a:lnTo>
                    <a:pt x="21984" y="8483"/>
                  </a:lnTo>
                  <a:lnTo>
                    <a:pt x="22987" y="7593"/>
                  </a:lnTo>
                  <a:lnTo>
                    <a:pt x="23896" y="6817"/>
                  </a:lnTo>
                  <a:lnTo>
                    <a:pt x="24710" y="6173"/>
                  </a:lnTo>
                  <a:lnTo>
                    <a:pt x="25373" y="5681"/>
                  </a:lnTo>
                  <a:lnTo>
                    <a:pt x="25903" y="5302"/>
                  </a:lnTo>
                  <a:lnTo>
                    <a:pt x="26339" y="4999"/>
                  </a:lnTo>
                  <a:lnTo>
                    <a:pt x="26869" y="5359"/>
                  </a:lnTo>
                  <a:lnTo>
                    <a:pt x="27494" y="5775"/>
                  </a:lnTo>
                  <a:lnTo>
                    <a:pt x="28289" y="6343"/>
                  </a:lnTo>
                  <a:lnTo>
                    <a:pt x="29217" y="7025"/>
                  </a:lnTo>
                  <a:lnTo>
                    <a:pt x="30258" y="7820"/>
                  </a:lnTo>
                  <a:lnTo>
                    <a:pt x="31375" y="8691"/>
                  </a:lnTo>
                  <a:lnTo>
                    <a:pt x="32530" y="9638"/>
                  </a:lnTo>
                  <a:lnTo>
                    <a:pt x="33117" y="10130"/>
                  </a:lnTo>
                  <a:lnTo>
                    <a:pt x="33685" y="10642"/>
                  </a:lnTo>
                  <a:lnTo>
                    <a:pt x="34234" y="11153"/>
                  </a:lnTo>
                  <a:lnTo>
                    <a:pt x="34783" y="11683"/>
                  </a:lnTo>
                  <a:lnTo>
                    <a:pt x="35314" y="12194"/>
                  </a:lnTo>
                  <a:lnTo>
                    <a:pt x="35825" y="12724"/>
                  </a:lnTo>
                  <a:lnTo>
                    <a:pt x="36298" y="13255"/>
                  </a:lnTo>
                  <a:lnTo>
                    <a:pt x="36734" y="13766"/>
                  </a:lnTo>
                  <a:lnTo>
                    <a:pt x="37131" y="14296"/>
                  </a:lnTo>
                  <a:lnTo>
                    <a:pt x="37491" y="14807"/>
                  </a:lnTo>
                  <a:lnTo>
                    <a:pt x="37813" y="15300"/>
                  </a:lnTo>
                  <a:lnTo>
                    <a:pt x="38059" y="15792"/>
                  </a:lnTo>
                  <a:lnTo>
                    <a:pt x="38173" y="16038"/>
                  </a:lnTo>
                  <a:lnTo>
                    <a:pt x="38267" y="16265"/>
                  </a:lnTo>
                  <a:lnTo>
                    <a:pt x="38343" y="16511"/>
                  </a:lnTo>
                  <a:lnTo>
                    <a:pt x="38419" y="16739"/>
                  </a:lnTo>
                  <a:lnTo>
                    <a:pt x="38457" y="16966"/>
                  </a:lnTo>
                  <a:lnTo>
                    <a:pt x="38495" y="17174"/>
                  </a:lnTo>
                  <a:lnTo>
                    <a:pt x="38514" y="17401"/>
                  </a:lnTo>
                  <a:lnTo>
                    <a:pt x="38495" y="17610"/>
                  </a:lnTo>
                  <a:lnTo>
                    <a:pt x="38457" y="18026"/>
                  </a:lnTo>
                  <a:lnTo>
                    <a:pt x="38400" y="18424"/>
                  </a:lnTo>
                  <a:lnTo>
                    <a:pt x="38305" y="18840"/>
                  </a:lnTo>
                  <a:lnTo>
                    <a:pt x="38211" y="19238"/>
                  </a:lnTo>
                  <a:lnTo>
                    <a:pt x="38078" y="19636"/>
                  </a:lnTo>
                  <a:lnTo>
                    <a:pt x="37927" y="20014"/>
                  </a:lnTo>
                  <a:lnTo>
                    <a:pt x="37737" y="20412"/>
                  </a:lnTo>
                  <a:lnTo>
                    <a:pt x="37548" y="20791"/>
                  </a:lnTo>
                  <a:lnTo>
                    <a:pt x="37321" y="21150"/>
                  </a:lnTo>
                  <a:lnTo>
                    <a:pt x="37074" y="21529"/>
                  </a:lnTo>
                  <a:lnTo>
                    <a:pt x="36809" y="21889"/>
                  </a:lnTo>
                  <a:lnTo>
                    <a:pt x="36506" y="22230"/>
                  </a:lnTo>
                  <a:lnTo>
                    <a:pt x="36185" y="22589"/>
                  </a:lnTo>
                  <a:lnTo>
                    <a:pt x="35844" y="22911"/>
                  </a:lnTo>
                  <a:lnTo>
                    <a:pt x="35484" y="23252"/>
                  </a:lnTo>
                  <a:lnTo>
                    <a:pt x="35105" y="23574"/>
                  </a:lnTo>
                  <a:lnTo>
                    <a:pt x="34689" y="23877"/>
                  </a:lnTo>
                  <a:lnTo>
                    <a:pt x="34253" y="24180"/>
                  </a:lnTo>
                  <a:lnTo>
                    <a:pt x="33780" y="24483"/>
                  </a:lnTo>
                  <a:lnTo>
                    <a:pt x="33306" y="24767"/>
                  </a:lnTo>
                  <a:lnTo>
                    <a:pt x="32795" y="25032"/>
                  </a:lnTo>
                  <a:lnTo>
                    <a:pt x="32246" y="25297"/>
                  </a:lnTo>
                  <a:lnTo>
                    <a:pt x="31697" y="25562"/>
                  </a:lnTo>
                  <a:lnTo>
                    <a:pt x="31110" y="25789"/>
                  </a:lnTo>
                  <a:lnTo>
                    <a:pt x="30504" y="26036"/>
                  </a:lnTo>
                  <a:lnTo>
                    <a:pt x="29860" y="26244"/>
                  </a:lnTo>
                  <a:lnTo>
                    <a:pt x="29217" y="26452"/>
                  </a:lnTo>
                  <a:lnTo>
                    <a:pt x="28516" y="26641"/>
                  </a:lnTo>
                  <a:lnTo>
                    <a:pt x="27815" y="26831"/>
                  </a:lnTo>
                  <a:lnTo>
                    <a:pt x="27077" y="27001"/>
                  </a:lnTo>
                  <a:lnTo>
                    <a:pt x="26320" y="27153"/>
                  </a:lnTo>
                  <a:lnTo>
                    <a:pt x="25524" y="27285"/>
                  </a:lnTo>
                  <a:lnTo>
                    <a:pt x="24881" y="27399"/>
                  </a:lnTo>
                  <a:lnTo>
                    <a:pt x="24256" y="27531"/>
                  </a:lnTo>
                  <a:lnTo>
                    <a:pt x="23688" y="27664"/>
                  </a:lnTo>
                  <a:lnTo>
                    <a:pt x="23120" y="27796"/>
                  </a:lnTo>
                  <a:lnTo>
                    <a:pt x="22608" y="27948"/>
                  </a:lnTo>
                  <a:lnTo>
                    <a:pt x="22116" y="28099"/>
                  </a:lnTo>
                  <a:lnTo>
                    <a:pt x="21662" y="28251"/>
                  </a:lnTo>
                  <a:lnTo>
                    <a:pt x="21226" y="28421"/>
                  </a:lnTo>
                  <a:lnTo>
                    <a:pt x="21434" y="28611"/>
                  </a:lnTo>
                  <a:lnTo>
                    <a:pt x="21643" y="28781"/>
                  </a:lnTo>
                  <a:lnTo>
                    <a:pt x="21870" y="28951"/>
                  </a:lnTo>
                  <a:lnTo>
                    <a:pt x="22097" y="29103"/>
                  </a:lnTo>
                  <a:lnTo>
                    <a:pt x="22343" y="29254"/>
                  </a:lnTo>
                  <a:lnTo>
                    <a:pt x="22608" y="29387"/>
                  </a:lnTo>
                  <a:lnTo>
                    <a:pt x="22855" y="29501"/>
                  </a:lnTo>
                  <a:lnTo>
                    <a:pt x="23120" y="29614"/>
                  </a:lnTo>
                  <a:lnTo>
                    <a:pt x="23688" y="29822"/>
                  </a:lnTo>
                  <a:lnTo>
                    <a:pt x="24256" y="29993"/>
                  </a:lnTo>
                  <a:lnTo>
                    <a:pt x="24862" y="30125"/>
                  </a:lnTo>
                  <a:lnTo>
                    <a:pt x="25468" y="30239"/>
                  </a:lnTo>
                  <a:lnTo>
                    <a:pt x="26092" y="30315"/>
                  </a:lnTo>
                  <a:lnTo>
                    <a:pt x="26736" y="30353"/>
                  </a:lnTo>
                  <a:lnTo>
                    <a:pt x="27380" y="30390"/>
                  </a:lnTo>
                  <a:lnTo>
                    <a:pt x="28043" y="30390"/>
                  </a:lnTo>
                  <a:lnTo>
                    <a:pt x="28686" y="30372"/>
                  </a:lnTo>
                  <a:lnTo>
                    <a:pt x="29330" y="30334"/>
                  </a:lnTo>
                  <a:lnTo>
                    <a:pt x="29974" y="30296"/>
                  </a:lnTo>
                  <a:lnTo>
                    <a:pt x="30618" y="30220"/>
                  </a:lnTo>
                  <a:lnTo>
                    <a:pt x="31224" y="30144"/>
                  </a:lnTo>
                  <a:lnTo>
                    <a:pt x="31830" y="30069"/>
                  </a:lnTo>
                  <a:lnTo>
                    <a:pt x="32985" y="29860"/>
                  </a:lnTo>
                  <a:lnTo>
                    <a:pt x="34026" y="29652"/>
                  </a:lnTo>
                  <a:lnTo>
                    <a:pt x="34954" y="29444"/>
                  </a:lnTo>
                  <a:lnTo>
                    <a:pt x="35711" y="29254"/>
                  </a:lnTo>
                  <a:lnTo>
                    <a:pt x="36279" y="29103"/>
                  </a:lnTo>
                  <a:lnTo>
                    <a:pt x="36772" y="28951"/>
                  </a:lnTo>
                  <a:lnTo>
                    <a:pt x="36639" y="28933"/>
                  </a:lnTo>
                  <a:lnTo>
                    <a:pt x="36298" y="28876"/>
                  </a:lnTo>
                  <a:lnTo>
                    <a:pt x="36090" y="28819"/>
                  </a:lnTo>
                  <a:lnTo>
                    <a:pt x="35863" y="28743"/>
                  </a:lnTo>
                  <a:lnTo>
                    <a:pt x="35617" y="28648"/>
                  </a:lnTo>
                  <a:lnTo>
                    <a:pt x="35370" y="28535"/>
                  </a:lnTo>
                  <a:lnTo>
                    <a:pt x="35143" y="28402"/>
                  </a:lnTo>
                  <a:lnTo>
                    <a:pt x="34954" y="28232"/>
                  </a:lnTo>
                  <a:lnTo>
                    <a:pt x="34859" y="28137"/>
                  </a:lnTo>
                  <a:lnTo>
                    <a:pt x="34783" y="28043"/>
                  </a:lnTo>
                  <a:lnTo>
                    <a:pt x="34727" y="27948"/>
                  </a:lnTo>
                  <a:lnTo>
                    <a:pt x="34670" y="27834"/>
                  </a:lnTo>
                  <a:lnTo>
                    <a:pt x="34632" y="27702"/>
                  </a:lnTo>
                  <a:lnTo>
                    <a:pt x="34613" y="27569"/>
                  </a:lnTo>
                  <a:lnTo>
                    <a:pt x="34613" y="27437"/>
                  </a:lnTo>
                  <a:lnTo>
                    <a:pt x="34632" y="27285"/>
                  </a:lnTo>
                  <a:lnTo>
                    <a:pt x="34670" y="27134"/>
                  </a:lnTo>
                  <a:lnTo>
                    <a:pt x="34727" y="26963"/>
                  </a:lnTo>
                  <a:lnTo>
                    <a:pt x="34802" y="26793"/>
                  </a:lnTo>
                  <a:lnTo>
                    <a:pt x="34897" y="26604"/>
                  </a:lnTo>
                  <a:lnTo>
                    <a:pt x="35086" y="26357"/>
                  </a:lnTo>
                  <a:lnTo>
                    <a:pt x="35276" y="26130"/>
                  </a:lnTo>
                  <a:lnTo>
                    <a:pt x="35484" y="25922"/>
                  </a:lnTo>
                  <a:lnTo>
                    <a:pt x="35730" y="25751"/>
                  </a:lnTo>
                  <a:lnTo>
                    <a:pt x="35976" y="25600"/>
                  </a:lnTo>
                  <a:lnTo>
                    <a:pt x="36241" y="25467"/>
                  </a:lnTo>
                  <a:lnTo>
                    <a:pt x="36506" y="25354"/>
                  </a:lnTo>
                  <a:lnTo>
                    <a:pt x="36790" y="25259"/>
                  </a:lnTo>
                  <a:lnTo>
                    <a:pt x="37093" y="25183"/>
                  </a:lnTo>
                  <a:lnTo>
                    <a:pt x="37396" y="25127"/>
                  </a:lnTo>
                  <a:lnTo>
                    <a:pt x="37699" y="25089"/>
                  </a:lnTo>
                  <a:lnTo>
                    <a:pt x="38021" y="25051"/>
                  </a:lnTo>
                  <a:lnTo>
                    <a:pt x="38665" y="25013"/>
                  </a:lnTo>
                  <a:lnTo>
                    <a:pt x="39309" y="25013"/>
                  </a:lnTo>
                  <a:lnTo>
                    <a:pt x="40540" y="25051"/>
                  </a:lnTo>
                  <a:lnTo>
                    <a:pt x="41127" y="25070"/>
                  </a:lnTo>
                  <a:lnTo>
                    <a:pt x="41638" y="25051"/>
                  </a:lnTo>
                  <a:lnTo>
                    <a:pt x="41884" y="25051"/>
                  </a:lnTo>
                  <a:lnTo>
                    <a:pt x="42111" y="25013"/>
                  </a:lnTo>
                  <a:lnTo>
                    <a:pt x="42319" y="24975"/>
                  </a:lnTo>
                  <a:lnTo>
                    <a:pt x="42509" y="24937"/>
                  </a:lnTo>
                  <a:lnTo>
                    <a:pt x="42660" y="24862"/>
                  </a:lnTo>
                  <a:lnTo>
                    <a:pt x="42812" y="24786"/>
                  </a:lnTo>
                  <a:lnTo>
                    <a:pt x="42925" y="24691"/>
                  </a:lnTo>
                  <a:lnTo>
                    <a:pt x="43020" y="24578"/>
                  </a:lnTo>
                  <a:lnTo>
                    <a:pt x="43096" y="24445"/>
                  </a:lnTo>
                  <a:lnTo>
                    <a:pt x="43134" y="24312"/>
                  </a:lnTo>
                  <a:lnTo>
                    <a:pt x="43153" y="24161"/>
                  </a:lnTo>
                  <a:lnTo>
                    <a:pt x="43153" y="24009"/>
                  </a:lnTo>
                  <a:lnTo>
                    <a:pt x="43134" y="23858"/>
                  </a:lnTo>
                  <a:lnTo>
                    <a:pt x="43096" y="23688"/>
                  </a:lnTo>
                  <a:lnTo>
                    <a:pt x="43039" y="23536"/>
                  </a:lnTo>
                  <a:lnTo>
                    <a:pt x="42982" y="23366"/>
                  </a:lnTo>
                  <a:lnTo>
                    <a:pt x="42793" y="23025"/>
                  </a:lnTo>
                  <a:lnTo>
                    <a:pt x="42584" y="22684"/>
                  </a:lnTo>
                  <a:lnTo>
                    <a:pt x="42319" y="22343"/>
                  </a:lnTo>
                  <a:lnTo>
                    <a:pt x="42054" y="22021"/>
                  </a:lnTo>
                  <a:lnTo>
                    <a:pt x="41770" y="21718"/>
                  </a:lnTo>
                  <a:lnTo>
                    <a:pt x="41486" y="21434"/>
                  </a:lnTo>
                  <a:lnTo>
                    <a:pt x="40956" y="20942"/>
                  </a:lnTo>
                  <a:lnTo>
                    <a:pt x="40577" y="20620"/>
                  </a:lnTo>
                  <a:lnTo>
                    <a:pt x="40445" y="20488"/>
                  </a:lnTo>
                  <a:lnTo>
                    <a:pt x="41051" y="20109"/>
                  </a:lnTo>
                  <a:lnTo>
                    <a:pt x="41619" y="19692"/>
                  </a:lnTo>
                  <a:lnTo>
                    <a:pt x="42149" y="19257"/>
                  </a:lnTo>
                  <a:lnTo>
                    <a:pt x="42622" y="18821"/>
                  </a:lnTo>
                  <a:lnTo>
                    <a:pt x="43058" y="18348"/>
                  </a:lnTo>
                  <a:lnTo>
                    <a:pt x="43437" y="17894"/>
                  </a:lnTo>
                  <a:lnTo>
                    <a:pt x="43777" y="17401"/>
                  </a:lnTo>
                  <a:lnTo>
                    <a:pt x="44061" y="16928"/>
                  </a:lnTo>
                  <a:lnTo>
                    <a:pt x="44326" y="16436"/>
                  </a:lnTo>
                  <a:lnTo>
                    <a:pt x="44535" y="15943"/>
                  </a:lnTo>
                  <a:lnTo>
                    <a:pt x="44686" y="15432"/>
                  </a:lnTo>
                  <a:lnTo>
                    <a:pt x="44819" y="14940"/>
                  </a:lnTo>
                  <a:lnTo>
                    <a:pt x="44894" y="14447"/>
                  </a:lnTo>
                  <a:lnTo>
                    <a:pt x="44932" y="13955"/>
                  </a:lnTo>
                  <a:lnTo>
                    <a:pt x="44932" y="13463"/>
                  </a:lnTo>
                  <a:lnTo>
                    <a:pt x="44894" y="12990"/>
                  </a:lnTo>
                  <a:lnTo>
                    <a:pt x="44800" y="12516"/>
                  </a:lnTo>
                  <a:lnTo>
                    <a:pt x="44686" y="12043"/>
                  </a:lnTo>
                  <a:lnTo>
                    <a:pt x="44516" y="11607"/>
                  </a:lnTo>
                  <a:lnTo>
                    <a:pt x="44326" y="11172"/>
                  </a:lnTo>
                  <a:lnTo>
                    <a:pt x="44080" y="10755"/>
                  </a:lnTo>
                  <a:lnTo>
                    <a:pt x="43815" y="10358"/>
                  </a:lnTo>
                  <a:lnTo>
                    <a:pt x="43493" y="9979"/>
                  </a:lnTo>
                  <a:lnTo>
                    <a:pt x="43153" y="9619"/>
                  </a:lnTo>
                  <a:lnTo>
                    <a:pt x="42774" y="9297"/>
                  </a:lnTo>
                  <a:lnTo>
                    <a:pt x="42338" y="8994"/>
                  </a:lnTo>
                  <a:lnTo>
                    <a:pt x="41884" y="8710"/>
                  </a:lnTo>
                  <a:lnTo>
                    <a:pt x="41411" y="8464"/>
                  </a:lnTo>
                  <a:lnTo>
                    <a:pt x="40880" y="8256"/>
                  </a:lnTo>
                  <a:lnTo>
                    <a:pt x="40331" y="8066"/>
                  </a:lnTo>
                  <a:lnTo>
                    <a:pt x="39725" y="7934"/>
                  </a:lnTo>
                  <a:lnTo>
                    <a:pt x="39119" y="7820"/>
                  </a:lnTo>
                  <a:lnTo>
                    <a:pt x="38476" y="7707"/>
                  </a:lnTo>
                  <a:lnTo>
                    <a:pt x="37851" y="7574"/>
                  </a:lnTo>
                  <a:lnTo>
                    <a:pt x="37226" y="7404"/>
                  </a:lnTo>
                  <a:lnTo>
                    <a:pt x="36620" y="7214"/>
                  </a:lnTo>
                  <a:lnTo>
                    <a:pt x="36014" y="6987"/>
                  </a:lnTo>
                  <a:lnTo>
                    <a:pt x="35408" y="6741"/>
                  </a:lnTo>
                  <a:lnTo>
                    <a:pt x="34821" y="6476"/>
                  </a:lnTo>
                  <a:lnTo>
                    <a:pt x="34253" y="6192"/>
                  </a:lnTo>
                  <a:lnTo>
                    <a:pt x="33685" y="5889"/>
                  </a:lnTo>
                  <a:lnTo>
                    <a:pt x="33136" y="5586"/>
                  </a:lnTo>
                  <a:lnTo>
                    <a:pt x="32587" y="5264"/>
                  </a:lnTo>
                  <a:lnTo>
                    <a:pt x="32076" y="4923"/>
                  </a:lnTo>
                  <a:lnTo>
                    <a:pt x="31565" y="4583"/>
                  </a:lnTo>
                  <a:lnTo>
                    <a:pt x="31072" y="4242"/>
                  </a:lnTo>
                  <a:lnTo>
                    <a:pt x="30618" y="3901"/>
                  </a:lnTo>
                  <a:lnTo>
                    <a:pt x="30163" y="3560"/>
                  </a:lnTo>
                  <a:lnTo>
                    <a:pt x="29311" y="2878"/>
                  </a:lnTo>
                  <a:lnTo>
                    <a:pt x="28573" y="2235"/>
                  </a:lnTo>
                  <a:lnTo>
                    <a:pt x="27910" y="1629"/>
                  </a:lnTo>
                  <a:lnTo>
                    <a:pt x="27342" y="1099"/>
                  </a:lnTo>
                  <a:lnTo>
                    <a:pt x="26907" y="644"/>
                  </a:lnTo>
                  <a:lnTo>
                    <a:pt x="26566" y="303"/>
                  </a:lnTo>
                  <a:lnTo>
                    <a:pt x="26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1509900" y="2426025"/>
              <a:ext cx="195975" cy="571850"/>
            </a:xfrm>
            <a:custGeom>
              <a:avLst/>
              <a:gdLst/>
              <a:ahLst/>
              <a:cxnLst/>
              <a:rect l="l" t="t" r="r" b="b"/>
              <a:pathLst>
                <a:path w="7839" h="22874" extrusionOk="0">
                  <a:moveTo>
                    <a:pt x="7706" y="0"/>
                  </a:moveTo>
                  <a:lnTo>
                    <a:pt x="7574" y="19"/>
                  </a:lnTo>
                  <a:lnTo>
                    <a:pt x="7479" y="57"/>
                  </a:lnTo>
                  <a:lnTo>
                    <a:pt x="6722" y="625"/>
                  </a:lnTo>
                  <a:lnTo>
                    <a:pt x="5946" y="1231"/>
                  </a:lnTo>
                  <a:lnTo>
                    <a:pt x="5169" y="1875"/>
                  </a:lnTo>
                  <a:lnTo>
                    <a:pt x="4393" y="2537"/>
                  </a:lnTo>
                  <a:lnTo>
                    <a:pt x="4033" y="2878"/>
                  </a:lnTo>
                  <a:lnTo>
                    <a:pt x="3654" y="3238"/>
                  </a:lnTo>
                  <a:lnTo>
                    <a:pt x="3295" y="3598"/>
                  </a:lnTo>
                  <a:lnTo>
                    <a:pt x="2954" y="3957"/>
                  </a:lnTo>
                  <a:lnTo>
                    <a:pt x="2632" y="4317"/>
                  </a:lnTo>
                  <a:lnTo>
                    <a:pt x="2310" y="4715"/>
                  </a:lnTo>
                  <a:lnTo>
                    <a:pt x="2026" y="5093"/>
                  </a:lnTo>
                  <a:lnTo>
                    <a:pt x="1761" y="5491"/>
                  </a:lnTo>
                  <a:lnTo>
                    <a:pt x="1515" y="5889"/>
                  </a:lnTo>
                  <a:lnTo>
                    <a:pt x="1288" y="6286"/>
                  </a:lnTo>
                  <a:lnTo>
                    <a:pt x="1098" y="6703"/>
                  </a:lnTo>
                  <a:lnTo>
                    <a:pt x="928" y="7119"/>
                  </a:lnTo>
                  <a:lnTo>
                    <a:pt x="795" y="7536"/>
                  </a:lnTo>
                  <a:lnTo>
                    <a:pt x="701" y="7972"/>
                  </a:lnTo>
                  <a:lnTo>
                    <a:pt x="644" y="8407"/>
                  </a:lnTo>
                  <a:lnTo>
                    <a:pt x="625" y="8843"/>
                  </a:lnTo>
                  <a:lnTo>
                    <a:pt x="644" y="9297"/>
                  </a:lnTo>
                  <a:lnTo>
                    <a:pt x="701" y="9732"/>
                  </a:lnTo>
                  <a:lnTo>
                    <a:pt x="814" y="10206"/>
                  </a:lnTo>
                  <a:lnTo>
                    <a:pt x="966" y="10660"/>
                  </a:lnTo>
                  <a:lnTo>
                    <a:pt x="1174" y="11134"/>
                  </a:lnTo>
                  <a:lnTo>
                    <a:pt x="1420" y="11588"/>
                  </a:lnTo>
                  <a:lnTo>
                    <a:pt x="1742" y="12080"/>
                  </a:lnTo>
                  <a:lnTo>
                    <a:pt x="2102" y="12554"/>
                  </a:lnTo>
                  <a:lnTo>
                    <a:pt x="2272" y="12762"/>
                  </a:lnTo>
                  <a:lnTo>
                    <a:pt x="2462" y="12951"/>
                  </a:lnTo>
                  <a:lnTo>
                    <a:pt x="2840" y="13330"/>
                  </a:lnTo>
                  <a:lnTo>
                    <a:pt x="3238" y="13690"/>
                  </a:lnTo>
                  <a:lnTo>
                    <a:pt x="3617" y="14069"/>
                  </a:lnTo>
                  <a:lnTo>
                    <a:pt x="3787" y="14277"/>
                  </a:lnTo>
                  <a:lnTo>
                    <a:pt x="3957" y="14466"/>
                  </a:lnTo>
                  <a:lnTo>
                    <a:pt x="4109" y="14674"/>
                  </a:lnTo>
                  <a:lnTo>
                    <a:pt x="4241" y="14902"/>
                  </a:lnTo>
                  <a:lnTo>
                    <a:pt x="4355" y="15129"/>
                  </a:lnTo>
                  <a:lnTo>
                    <a:pt x="4431" y="15394"/>
                  </a:lnTo>
                  <a:lnTo>
                    <a:pt x="4506" y="15640"/>
                  </a:lnTo>
                  <a:lnTo>
                    <a:pt x="4544" y="15924"/>
                  </a:lnTo>
                  <a:lnTo>
                    <a:pt x="4544" y="16208"/>
                  </a:lnTo>
                  <a:lnTo>
                    <a:pt x="4525" y="16473"/>
                  </a:lnTo>
                  <a:lnTo>
                    <a:pt x="4450" y="16738"/>
                  </a:lnTo>
                  <a:lnTo>
                    <a:pt x="4355" y="17003"/>
                  </a:lnTo>
                  <a:lnTo>
                    <a:pt x="4222" y="17250"/>
                  </a:lnTo>
                  <a:lnTo>
                    <a:pt x="4071" y="17496"/>
                  </a:lnTo>
                  <a:lnTo>
                    <a:pt x="3901" y="17723"/>
                  </a:lnTo>
                  <a:lnTo>
                    <a:pt x="3711" y="17950"/>
                  </a:lnTo>
                  <a:lnTo>
                    <a:pt x="3503" y="18158"/>
                  </a:lnTo>
                  <a:lnTo>
                    <a:pt x="3295" y="18386"/>
                  </a:lnTo>
                  <a:lnTo>
                    <a:pt x="2859" y="18764"/>
                  </a:lnTo>
                  <a:lnTo>
                    <a:pt x="2424" y="19124"/>
                  </a:lnTo>
                  <a:lnTo>
                    <a:pt x="2007" y="19465"/>
                  </a:lnTo>
                  <a:lnTo>
                    <a:pt x="1477" y="19881"/>
                  </a:lnTo>
                  <a:lnTo>
                    <a:pt x="1231" y="20090"/>
                  </a:lnTo>
                  <a:lnTo>
                    <a:pt x="1004" y="20298"/>
                  </a:lnTo>
                  <a:lnTo>
                    <a:pt x="776" y="20525"/>
                  </a:lnTo>
                  <a:lnTo>
                    <a:pt x="568" y="20771"/>
                  </a:lnTo>
                  <a:lnTo>
                    <a:pt x="379" y="21036"/>
                  </a:lnTo>
                  <a:lnTo>
                    <a:pt x="208" y="21339"/>
                  </a:lnTo>
                  <a:lnTo>
                    <a:pt x="95" y="21605"/>
                  </a:lnTo>
                  <a:lnTo>
                    <a:pt x="19" y="21870"/>
                  </a:lnTo>
                  <a:lnTo>
                    <a:pt x="0" y="22002"/>
                  </a:lnTo>
                  <a:lnTo>
                    <a:pt x="0" y="22116"/>
                  </a:lnTo>
                  <a:lnTo>
                    <a:pt x="19" y="22229"/>
                  </a:lnTo>
                  <a:lnTo>
                    <a:pt x="38" y="22343"/>
                  </a:lnTo>
                  <a:lnTo>
                    <a:pt x="76" y="22438"/>
                  </a:lnTo>
                  <a:lnTo>
                    <a:pt x="133" y="22532"/>
                  </a:lnTo>
                  <a:lnTo>
                    <a:pt x="208" y="22627"/>
                  </a:lnTo>
                  <a:lnTo>
                    <a:pt x="303" y="22684"/>
                  </a:lnTo>
                  <a:lnTo>
                    <a:pt x="398" y="22760"/>
                  </a:lnTo>
                  <a:lnTo>
                    <a:pt x="530" y="22797"/>
                  </a:lnTo>
                  <a:lnTo>
                    <a:pt x="663" y="22835"/>
                  </a:lnTo>
                  <a:lnTo>
                    <a:pt x="833" y="22873"/>
                  </a:lnTo>
                  <a:lnTo>
                    <a:pt x="928" y="22854"/>
                  </a:lnTo>
                  <a:lnTo>
                    <a:pt x="1060" y="22797"/>
                  </a:lnTo>
                  <a:lnTo>
                    <a:pt x="1155" y="22741"/>
                  </a:lnTo>
                  <a:lnTo>
                    <a:pt x="1174" y="22722"/>
                  </a:lnTo>
                  <a:lnTo>
                    <a:pt x="1155" y="22722"/>
                  </a:lnTo>
                  <a:lnTo>
                    <a:pt x="909" y="22684"/>
                  </a:lnTo>
                  <a:lnTo>
                    <a:pt x="720" y="22608"/>
                  </a:lnTo>
                  <a:lnTo>
                    <a:pt x="644" y="22551"/>
                  </a:lnTo>
                  <a:lnTo>
                    <a:pt x="587" y="22494"/>
                  </a:lnTo>
                  <a:lnTo>
                    <a:pt x="530" y="22438"/>
                  </a:lnTo>
                  <a:lnTo>
                    <a:pt x="473" y="22381"/>
                  </a:lnTo>
                  <a:lnTo>
                    <a:pt x="417" y="22229"/>
                  </a:lnTo>
                  <a:lnTo>
                    <a:pt x="398" y="22078"/>
                  </a:lnTo>
                  <a:lnTo>
                    <a:pt x="398" y="21907"/>
                  </a:lnTo>
                  <a:lnTo>
                    <a:pt x="417" y="21718"/>
                  </a:lnTo>
                  <a:lnTo>
                    <a:pt x="473" y="21529"/>
                  </a:lnTo>
                  <a:lnTo>
                    <a:pt x="549" y="21339"/>
                  </a:lnTo>
                  <a:lnTo>
                    <a:pt x="644" y="21150"/>
                  </a:lnTo>
                  <a:lnTo>
                    <a:pt x="738" y="20961"/>
                  </a:lnTo>
                  <a:lnTo>
                    <a:pt x="852" y="20790"/>
                  </a:lnTo>
                  <a:lnTo>
                    <a:pt x="966" y="20639"/>
                  </a:lnTo>
                  <a:lnTo>
                    <a:pt x="1079" y="20487"/>
                  </a:lnTo>
                  <a:lnTo>
                    <a:pt x="1193" y="20374"/>
                  </a:lnTo>
                  <a:lnTo>
                    <a:pt x="1515" y="20071"/>
                  </a:lnTo>
                  <a:lnTo>
                    <a:pt x="1856" y="19787"/>
                  </a:lnTo>
                  <a:lnTo>
                    <a:pt x="2537" y="19219"/>
                  </a:lnTo>
                  <a:lnTo>
                    <a:pt x="3238" y="18670"/>
                  </a:lnTo>
                  <a:lnTo>
                    <a:pt x="3560" y="18386"/>
                  </a:lnTo>
                  <a:lnTo>
                    <a:pt x="3882" y="18064"/>
                  </a:lnTo>
                  <a:lnTo>
                    <a:pt x="4109" y="17818"/>
                  </a:lnTo>
                  <a:lnTo>
                    <a:pt x="4298" y="17571"/>
                  </a:lnTo>
                  <a:lnTo>
                    <a:pt x="4469" y="17306"/>
                  </a:lnTo>
                  <a:lnTo>
                    <a:pt x="4620" y="17041"/>
                  </a:lnTo>
                  <a:lnTo>
                    <a:pt x="4753" y="16757"/>
                  </a:lnTo>
                  <a:lnTo>
                    <a:pt x="4847" y="16454"/>
                  </a:lnTo>
                  <a:lnTo>
                    <a:pt x="4904" y="16151"/>
                  </a:lnTo>
                  <a:lnTo>
                    <a:pt x="4942" y="15829"/>
                  </a:lnTo>
                  <a:lnTo>
                    <a:pt x="4942" y="15583"/>
                  </a:lnTo>
                  <a:lnTo>
                    <a:pt x="4904" y="15337"/>
                  </a:lnTo>
                  <a:lnTo>
                    <a:pt x="4828" y="15110"/>
                  </a:lnTo>
                  <a:lnTo>
                    <a:pt x="4734" y="14902"/>
                  </a:lnTo>
                  <a:lnTo>
                    <a:pt x="4620" y="14693"/>
                  </a:lnTo>
                  <a:lnTo>
                    <a:pt x="4488" y="14485"/>
                  </a:lnTo>
                  <a:lnTo>
                    <a:pt x="4336" y="14296"/>
                  </a:lnTo>
                  <a:lnTo>
                    <a:pt x="4166" y="14106"/>
                  </a:lnTo>
                  <a:lnTo>
                    <a:pt x="3806" y="13747"/>
                  </a:lnTo>
                  <a:lnTo>
                    <a:pt x="3446" y="13387"/>
                  </a:lnTo>
                  <a:lnTo>
                    <a:pt x="3086" y="13065"/>
                  </a:lnTo>
                  <a:lnTo>
                    <a:pt x="2746" y="12743"/>
                  </a:lnTo>
                  <a:lnTo>
                    <a:pt x="2348" y="12270"/>
                  </a:lnTo>
                  <a:lnTo>
                    <a:pt x="2159" y="12043"/>
                  </a:lnTo>
                  <a:lnTo>
                    <a:pt x="1988" y="11796"/>
                  </a:lnTo>
                  <a:lnTo>
                    <a:pt x="1837" y="11569"/>
                  </a:lnTo>
                  <a:lnTo>
                    <a:pt x="1704" y="11342"/>
                  </a:lnTo>
                  <a:lnTo>
                    <a:pt x="1572" y="11096"/>
                  </a:lnTo>
                  <a:lnTo>
                    <a:pt x="1458" y="10869"/>
                  </a:lnTo>
                  <a:lnTo>
                    <a:pt x="1363" y="10641"/>
                  </a:lnTo>
                  <a:lnTo>
                    <a:pt x="1269" y="10414"/>
                  </a:lnTo>
                  <a:lnTo>
                    <a:pt x="1193" y="10187"/>
                  </a:lnTo>
                  <a:lnTo>
                    <a:pt x="1136" y="9960"/>
                  </a:lnTo>
                  <a:lnTo>
                    <a:pt x="1079" y="9732"/>
                  </a:lnTo>
                  <a:lnTo>
                    <a:pt x="1041" y="9505"/>
                  </a:lnTo>
                  <a:lnTo>
                    <a:pt x="1004" y="9051"/>
                  </a:lnTo>
                  <a:lnTo>
                    <a:pt x="1004" y="8596"/>
                  </a:lnTo>
                  <a:lnTo>
                    <a:pt x="1041" y="8161"/>
                  </a:lnTo>
                  <a:lnTo>
                    <a:pt x="1136" y="7725"/>
                  </a:lnTo>
                  <a:lnTo>
                    <a:pt x="1250" y="7290"/>
                  </a:lnTo>
                  <a:lnTo>
                    <a:pt x="1401" y="6854"/>
                  </a:lnTo>
                  <a:lnTo>
                    <a:pt x="1591" y="6438"/>
                  </a:lnTo>
                  <a:lnTo>
                    <a:pt x="1799" y="6021"/>
                  </a:lnTo>
                  <a:lnTo>
                    <a:pt x="2045" y="5605"/>
                  </a:lnTo>
                  <a:lnTo>
                    <a:pt x="2310" y="5207"/>
                  </a:lnTo>
                  <a:lnTo>
                    <a:pt x="2613" y="4809"/>
                  </a:lnTo>
                  <a:lnTo>
                    <a:pt x="2916" y="4412"/>
                  </a:lnTo>
                  <a:lnTo>
                    <a:pt x="3257" y="4033"/>
                  </a:lnTo>
                  <a:lnTo>
                    <a:pt x="3598" y="3654"/>
                  </a:lnTo>
                  <a:lnTo>
                    <a:pt x="3957" y="3276"/>
                  </a:lnTo>
                  <a:lnTo>
                    <a:pt x="4336" y="2916"/>
                  </a:lnTo>
                  <a:lnTo>
                    <a:pt x="4715" y="2556"/>
                  </a:lnTo>
                  <a:lnTo>
                    <a:pt x="5491" y="1875"/>
                  </a:lnTo>
                  <a:lnTo>
                    <a:pt x="6286" y="1231"/>
                  </a:lnTo>
                  <a:lnTo>
                    <a:pt x="7082" y="606"/>
                  </a:lnTo>
                  <a:lnTo>
                    <a:pt x="7839" y="19"/>
                  </a:lnTo>
                  <a:lnTo>
                    <a:pt x="7820" y="0"/>
                  </a:lnTo>
                  <a:close/>
                </a:path>
              </a:pathLst>
            </a:custGeom>
            <a:solidFill>
              <a:srgbClr val="363636">
                <a:alpha val="25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1611650" y="2225300"/>
              <a:ext cx="375900" cy="716700"/>
            </a:xfrm>
            <a:custGeom>
              <a:avLst/>
              <a:gdLst/>
              <a:ahLst/>
              <a:cxnLst/>
              <a:rect l="l" t="t" r="r" b="b"/>
              <a:pathLst>
                <a:path w="15036" h="28668" extrusionOk="0">
                  <a:moveTo>
                    <a:pt x="14940" y="1"/>
                  </a:moveTo>
                  <a:lnTo>
                    <a:pt x="14808" y="20"/>
                  </a:lnTo>
                  <a:lnTo>
                    <a:pt x="14713" y="58"/>
                  </a:lnTo>
                  <a:lnTo>
                    <a:pt x="13766" y="815"/>
                  </a:lnTo>
                  <a:lnTo>
                    <a:pt x="12858" y="1572"/>
                  </a:lnTo>
                  <a:lnTo>
                    <a:pt x="11949" y="2349"/>
                  </a:lnTo>
                  <a:lnTo>
                    <a:pt x="11059" y="3163"/>
                  </a:lnTo>
                  <a:lnTo>
                    <a:pt x="10207" y="3977"/>
                  </a:lnTo>
                  <a:lnTo>
                    <a:pt x="9355" y="4810"/>
                  </a:lnTo>
                  <a:lnTo>
                    <a:pt x="8503" y="5662"/>
                  </a:lnTo>
                  <a:lnTo>
                    <a:pt x="7688" y="6533"/>
                  </a:lnTo>
                  <a:lnTo>
                    <a:pt x="6931" y="7328"/>
                  </a:lnTo>
                  <a:lnTo>
                    <a:pt x="6174" y="8162"/>
                  </a:lnTo>
                  <a:lnTo>
                    <a:pt x="5435" y="8995"/>
                  </a:lnTo>
                  <a:lnTo>
                    <a:pt x="4697" y="9866"/>
                  </a:lnTo>
                  <a:lnTo>
                    <a:pt x="4356" y="10301"/>
                  </a:lnTo>
                  <a:lnTo>
                    <a:pt x="4015" y="10756"/>
                  </a:lnTo>
                  <a:lnTo>
                    <a:pt x="3674" y="11210"/>
                  </a:lnTo>
                  <a:lnTo>
                    <a:pt x="3371" y="11665"/>
                  </a:lnTo>
                  <a:lnTo>
                    <a:pt x="3049" y="12138"/>
                  </a:lnTo>
                  <a:lnTo>
                    <a:pt x="2765" y="12611"/>
                  </a:lnTo>
                  <a:lnTo>
                    <a:pt x="2500" y="13085"/>
                  </a:lnTo>
                  <a:lnTo>
                    <a:pt x="2254" y="13577"/>
                  </a:lnTo>
                  <a:lnTo>
                    <a:pt x="2141" y="13823"/>
                  </a:lnTo>
                  <a:lnTo>
                    <a:pt x="2046" y="14069"/>
                  </a:lnTo>
                  <a:lnTo>
                    <a:pt x="1951" y="14296"/>
                  </a:lnTo>
                  <a:lnTo>
                    <a:pt x="1894" y="14524"/>
                  </a:lnTo>
                  <a:lnTo>
                    <a:pt x="1838" y="14751"/>
                  </a:lnTo>
                  <a:lnTo>
                    <a:pt x="1800" y="14959"/>
                  </a:lnTo>
                  <a:lnTo>
                    <a:pt x="1781" y="15186"/>
                  </a:lnTo>
                  <a:lnTo>
                    <a:pt x="1781" y="15395"/>
                  </a:lnTo>
                  <a:lnTo>
                    <a:pt x="1781" y="15603"/>
                  </a:lnTo>
                  <a:lnTo>
                    <a:pt x="1800" y="15792"/>
                  </a:lnTo>
                  <a:lnTo>
                    <a:pt x="1857" y="16190"/>
                  </a:lnTo>
                  <a:lnTo>
                    <a:pt x="1951" y="16569"/>
                  </a:lnTo>
                  <a:lnTo>
                    <a:pt x="2103" y="16947"/>
                  </a:lnTo>
                  <a:lnTo>
                    <a:pt x="2273" y="17326"/>
                  </a:lnTo>
                  <a:lnTo>
                    <a:pt x="2462" y="17686"/>
                  </a:lnTo>
                  <a:lnTo>
                    <a:pt x="2690" y="18064"/>
                  </a:lnTo>
                  <a:lnTo>
                    <a:pt x="2917" y="18424"/>
                  </a:lnTo>
                  <a:lnTo>
                    <a:pt x="3428" y="19163"/>
                  </a:lnTo>
                  <a:lnTo>
                    <a:pt x="3939" y="19939"/>
                  </a:lnTo>
                  <a:lnTo>
                    <a:pt x="4110" y="20204"/>
                  </a:lnTo>
                  <a:lnTo>
                    <a:pt x="4242" y="20469"/>
                  </a:lnTo>
                  <a:lnTo>
                    <a:pt x="4356" y="20734"/>
                  </a:lnTo>
                  <a:lnTo>
                    <a:pt x="4451" y="20999"/>
                  </a:lnTo>
                  <a:lnTo>
                    <a:pt x="4526" y="21264"/>
                  </a:lnTo>
                  <a:lnTo>
                    <a:pt x="4602" y="21529"/>
                  </a:lnTo>
                  <a:lnTo>
                    <a:pt x="4640" y="21795"/>
                  </a:lnTo>
                  <a:lnTo>
                    <a:pt x="4659" y="22079"/>
                  </a:lnTo>
                  <a:lnTo>
                    <a:pt x="4659" y="22344"/>
                  </a:lnTo>
                  <a:lnTo>
                    <a:pt x="4640" y="22628"/>
                  </a:lnTo>
                  <a:lnTo>
                    <a:pt x="4621" y="22912"/>
                  </a:lnTo>
                  <a:lnTo>
                    <a:pt x="4564" y="23177"/>
                  </a:lnTo>
                  <a:lnTo>
                    <a:pt x="4507" y="23461"/>
                  </a:lnTo>
                  <a:lnTo>
                    <a:pt x="4432" y="23745"/>
                  </a:lnTo>
                  <a:lnTo>
                    <a:pt x="4337" y="24029"/>
                  </a:lnTo>
                  <a:lnTo>
                    <a:pt x="4223" y="24313"/>
                  </a:lnTo>
                  <a:lnTo>
                    <a:pt x="4110" y="24578"/>
                  </a:lnTo>
                  <a:lnTo>
                    <a:pt x="3958" y="24881"/>
                  </a:lnTo>
                  <a:lnTo>
                    <a:pt x="3769" y="25203"/>
                  </a:lnTo>
                  <a:lnTo>
                    <a:pt x="3580" y="25525"/>
                  </a:lnTo>
                  <a:lnTo>
                    <a:pt x="3352" y="25847"/>
                  </a:lnTo>
                  <a:lnTo>
                    <a:pt x="3125" y="26168"/>
                  </a:lnTo>
                  <a:lnTo>
                    <a:pt x="2879" y="26490"/>
                  </a:lnTo>
                  <a:lnTo>
                    <a:pt x="2595" y="26812"/>
                  </a:lnTo>
                  <a:lnTo>
                    <a:pt x="2330" y="27115"/>
                  </a:lnTo>
                  <a:lnTo>
                    <a:pt x="2027" y="27399"/>
                  </a:lnTo>
                  <a:lnTo>
                    <a:pt x="1743" y="27664"/>
                  </a:lnTo>
                  <a:lnTo>
                    <a:pt x="1440" y="27892"/>
                  </a:lnTo>
                  <a:lnTo>
                    <a:pt x="1118" y="28100"/>
                  </a:lnTo>
                  <a:lnTo>
                    <a:pt x="815" y="28270"/>
                  </a:lnTo>
                  <a:lnTo>
                    <a:pt x="512" y="28403"/>
                  </a:lnTo>
                  <a:lnTo>
                    <a:pt x="209" y="28497"/>
                  </a:lnTo>
                  <a:lnTo>
                    <a:pt x="77" y="28535"/>
                  </a:lnTo>
                  <a:lnTo>
                    <a:pt x="1" y="28611"/>
                  </a:lnTo>
                  <a:lnTo>
                    <a:pt x="1" y="28630"/>
                  </a:lnTo>
                  <a:lnTo>
                    <a:pt x="1" y="28649"/>
                  </a:lnTo>
                  <a:lnTo>
                    <a:pt x="58" y="28668"/>
                  </a:lnTo>
                  <a:lnTo>
                    <a:pt x="134" y="28649"/>
                  </a:lnTo>
                  <a:lnTo>
                    <a:pt x="512" y="28554"/>
                  </a:lnTo>
                  <a:lnTo>
                    <a:pt x="872" y="28403"/>
                  </a:lnTo>
                  <a:lnTo>
                    <a:pt x="1232" y="28232"/>
                  </a:lnTo>
                  <a:lnTo>
                    <a:pt x="1573" y="28024"/>
                  </a:lnTo>
                  <a:lnTo>
                    <a:pt x="1894" y="27797"/>
                  </a:lnTo>
                  <a:lnTo>
                    <a:pt x="2216" y="27532"/>
                  </a:lnTo>
                  <a:lnTo>
                    <a:pt x="2519" y="27248"/>
                  </a:lnTo>
                  <a:lnTo>
                    <a:pt x="2822" y="26945"/>
                  </a:lnTo>
                  <a:lnTo>
                    <a:pt x="3087" y="26623"/>
                  </a:lnTo>
                  <a:lnTo>
                    <a:pt x="3352" y="26301"/>
                  </a:lnTo>
                  <a:lnTo>
                    <a:pt x="3599" y="25960"/>
                  </a:lnTo>
                  <a:lnTo>
                    <a:pt x="3845" y="25619"/>
                  </a:lnTo>
                  <a:lnTo>
                    <a:pt x="4053" y="25260"/>
                  </a:lnTo>
                  <a:lnTo>
                    <a:pt x="4261" y="24919"/>
                  </a:lnTo>
                  <a:lnTo>
                    <a:pt x="4451" y="24578"/>
                  </a:lnTo>
                  <a:lnTo>
                    <a:pt x="4621" y="24237"/>
                  </a:lnTo>
                  <a:lnTo>
                    <a:pt x="4735" y="23991"/>
                  </a:lnTo>
                  <a:lnTo>
                    <a:pt x="4829" y="23726"/>
                  </a:lnTo>
                  <a:lnTo>
                    <a:pt x="4905" y="23480"/>
                  </a:lnTo>
                  <a:lnTo>
                    <a:pt x="4962" y="23215"/>
                  </a:lnTo>
                  <a:lnTo>
                    <a:pt x="5019" y="22969"/>
                  </a:lnTo>
                  <a:lnTo>
                    <a:pt x="5057" y="22703"/>
                  </a:lnTo>
                  <a:lnTo>
                    <a:pt x="5075" y="22438"/>
                  </a:lnTo>
                  <a:lnTo>
                    <a:pt x="5075" y="22173"/>
                  </a:lnTo>
                  <a:lnTo>
                    <a:pt x="5057" y="21927"/>
                  </a:lnTo>
                  <a:lnTo>
                    <a:pt x="5019" y="21662"/>
                  </a:lnTo>
                  <a:lnTo>
                    <a:pt x="4981" y="21397"/>
                  </a:lnTo>
                  <a:lnTo>
                    <a:pt x="4924" y="21151"/>
                  </a:lnTo>
                  <a:lnTo>
                    <a:pt x="4848" y="20886"/>
                  </a:lnTo>
                  <a:lnTo>
                    <a:pt x="4754" y="20640"/>
                  </a:lnTo>
                  <a:lnTo>
                    <a:pt x="4640" y="20393"/>
                  </a:lnTo>
                  <a:lnTo>
                    <a:pt x="4526" y="20147"/>
                  </a:lnTo>
                  <a:lnTo>
                    <a:pt x="4261" y="19693"/>
                  </a:lnTo>
                  <a:lnTo>
                    <a:pt x="3977" y="19276"/>
                  </a:lnTo>
                  <a:lnTo>
                    <a:pt x="3390" y="18462"/>
                  </a:lnTo>
                  <a:lnTo>
                    <a:pt x="3087" y="18045"/>
                  </a:lnTo>
                  <a:lnTo>
                    <a:pt x="2803" y="17629"/>
                  </a:lnTo>
                  <a:lnTo>
                    <a:pt x="2538" y="17193"/>
                  </a:lnTo>
                  <a:lnTo>
                    <a:pt x="2425" y="16966"/>
                  </a:lnTo>
                  <a:lnTo>
                    <a:pt x="2311" y="16720"/>
                  </a:lnTo>
                  <a:lnTo>
                    <a:pt x="2216" y="16436"/>
                  </a:lnTo>
                  <a:lnTo>
                    <a:pt x="2141" y="16133"/>
                  </a:lnTo>
                  <a:lnTo>
                    <a:pt x="2084" y="15849"/>
                  </a:lnTo>
                  <a:lnTo>
                    <a:pt x="2065" y="15546"/>
                  </a:lnTo>
                  <a:lnTo>
                    <a:pt x="2065" y="15243"/>
                  </a:lnTo>
                  <a:lnTo>
                    <a:pt x="2103" y="14959"/>
                  </a:lnTo>
                  <a:lnTo>
                    <a:pt x="2141" y="14656"/>
                  </a:lnTo>
                  <a:lnTo>
                    <a:pt x="2216" y="14353"/>
                  </a:lnTo>
                  <a:lnTo>
                    <a:pt x="2311" y="14050"/>
                  </a:lnTo>
                  <a:lnTo>
                    <a:pt x="2425" y="13747"/>
                  </a:lnTo>
                  <a:lnTo>
                    <a:pt x="2538" y="13444"/>
                  </a:lnTo>
                  <a:lnTo>
                    <a:pt x="2690" y="13141"/>
                  </a:lnTo>
                  <a:lnTo>
                    <a:pt x="2841" y="12838"/>
                  </a:lnTo>
                  <a:lnTo>
                    <a:pt x="3012" y="12536"/>
                  </a:lnTo>
                  <a:lnTo>
                    <a:pt x="3390" y="11949"/>
                  </a:lnTo>
                  <a:lnTo>
                    <a:pt x="3807" y="11362"/>
                  </a:lnTo>
                  <a:lnTo>
                    <a:pt x="4223" y="10812"/>
                  </a:lnTo>
                  <a:lnTo>
                    <a:pt x="4678" y="10263"/>
                  </a:lnTo>
                  <a:lnTo>
                    <a:pt x="5132" y="9733"/>
                  </a:lnTo>
                  <a:lnTo>
                    <a:pt x="6003" y="8768"/>
                  </a:lnTo>
                  <a:lnTo>
                    <a:pt x="6761" y="7934"/>
                  </a:lnTo>
                  <a:lnTo>
                    <a:pt x="7707" y="6874"/>
                  </a:lnTo>
                  <a:lnTo>
                    <a:pt x="8673" y="5833"/>
                  </a:lnTo>
                  <a:lnTo>
                    <a:pt x="9677" y="4810"/>
                  </a:lnTo>
                  <a:lnTo>
                    <a:pt x="10699" y="3807"/>
                  </a:lnTo>
                  <a:lnTo>
                    <a:pt x="11740" y="2841"/>
                  </a:lnTo>
                  <a:lnTo>
                    <a:pt x="12801" y="1894"/>
                  </a:lnTo>
                  <a:lnTo>
                    <a:pt x="13899" y="985"/>
                  </a:lnTo>
                  <a:lnTo>
                    <a:pt x="15016" y="76"/>
                  </a:lnTo>
                  <a:lnTo>
                    <a:pt x="15035" y="39"/>
                  </a:lnTo>
                  <a:lnTo>
                    <a:pt x="15035" y="20"/>
                  </a:lnTo>
                  <a:lnTo>
                    <a:pt x="14997" y="1"/>
                  </a:lnTo>
                  <a:close/>
                </a:path>
              </a:pathLst>
            </a:custGeom>
            <a:solidFill>
              <a:srgbClr val="363636">
                <a:alpha val="25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2398400" y="2399500"/>
              <a:ext cx="142975" cy="369725"/>
            </a:xfrm>
            <a:custGeom>
              <a:avLst/>
              <a:gdLst/>
              <a:ahLst/>
              <a:cxnLst/>
              <a:rect l="l" t="t" r="r" b="b"/>
              <a:pathLst>
                <a:path w="5719" h="14789" extrusionOk="0">
                  <a:moveTo>
                    <a:pt x="3162" y="1"/>
                  </a:moveTo>
                  <a:lnTo>
                    <a:pt x="3087" y="20"/>
                  </a:lnTo>
                  <a:lnTo>
                    <a:pt x="3030" y="39"/>
                  </a:lnTo>
                  <a:lnTo>
                    <a:pt x="2954" y="76"/>
                  </a:lnTo>
                  <a:lnTo>
                    <a:pt x="2916" y="114"/>
                  </a:lnTo>
                  <a:lnTo>
                    <a:pt x="2897" y="152"/>
                  </a:lnTo>
                  <a:lnTo>
                    <a:pt x="2916" y="190"/>
                  </a:lnTo>
                  <a:lnTo>
                    <a:pt x="3181" y="417"/>
                  </a:lnTo>
                  <a:lnTo>
                    <a:pt x="3428" y="682"/>
                  </a:lnTo>
                  <a:lnTo>
                    <a:pt x="3655" y="929"/>
                  </a:lnTo>
                  <a:lnTo>
                    <a:pt x="3863" y="1194"/>
                  </a:lnTo>
                  <a:lnTo>
                    <a:pt x="4071" y="1478"/>
                  </a:lnTo>
                  <a:lnTo>
                    <a:pt x="4261" y="1762"/>
                  </a:lnTo>
                  <a:lnTo>
                    <a:pt x="4431" y="2046"/>
                  </a:lnTo>
                  <a:lnTo>
                    <a:pt x="4601" y="2349"/>
                  </a:lnTo>
                  <a:lnTo>
                    <a:pt x="4734" y="2652"/>
                  </a:lnTo>
                  <a:lnTo>
                    <a:pt x="4867" y="2955"/>
                  </a:lnTo>
                  <a:lnTo>
                    <a:pt x="4980" y="3257"/>
                  </a:lnTo>
                  <a:lnTo>
                    <a:pt x="5075" y="3579"/>
                  </a:lnTo>
                  <a:lnTo>
                    <a:pt x="5170" y="3901"/>
                  </a:lnTo>
                  <a:lnTo>
                    <a:pt x="5226" y="4204"/>
                  </a:lnTo>
                  <a:lnTo>
                    <a:pt x="5264" y="4526"/>
                  </a:lnTo>
                  <a:lnTo>
                    <a:pt x="5302" y="4848"/>
                  </a:lnTo>
                  <a:lnTo>
                    <a:pt x="5302" y="5170"/>
                  </a:lnTo>
                  <a:lnTo>
                    <a:pt x="5302" y="5492"/>
                  </a:lnTo>
                  <a:lnTo>
                    <a:pt x="5283" y="5814"/>
                  </a:lnTo>
                  <a:lnTo>
                    <a:pt x="5226" y="6117"/>
                  </a:lnTo>
                  <a:lnTo>
                    <a:pt x="5170" y="6438"/>
                  </a:lnTo>
                  <a:lnTo>
                    <a:pt x="5075" y="6741"/>
                  </a:lnTo>
                  <a:lnTo>
                    <a:pt x="4980" y="7044"/>
                  </a:lnTo>
                  <a:lnTo>
                    <a:pt x="4848" y="7347"/>
                  </a:lnTo>
                  <a:lnTo>
                    <a:pt x="4715" y="7631"/>
                  </a:lnTo>
                  <a:lnTo>
                    <a:pt x="4545" y="7915"/>
                  </a:lnTo>
                  <a:lnTo>
                    <a:pt x="4355" y="8199"/>
                  </a:lnTo>
                  <a:lnTo>
                    <a:pt x="4147" y="8465"/>
                  </a:lnTo>
                  <a:lnTo>
                    <a:pt x="3920" y="8730"/>
                  </a:lnTo>
                  <a:lnTo>
                    <a:pt x="3674" y="8976"/>
                  </a:lnTo>
                  <a:lnTo>
                    <a:pt x="3390" y="9222"/>
                  </a:lnTo>
                  <a:lnTo>
                    <a:pt x="3087" y="9449"/>
                  </a:lnTo>
                  <a:lnTo>
                    <a:pt x="2992" y="9487"/>
                  </a:lnTo>
                  <a:lnTo>
                    <a:pt x="2878" y="9544"/>
                  </a:lnTo>
                  <a:lnTo>
                    <a:pt x="2575" y="9676"/>
                  </a:lnTo>
                  <a:lnTo>
                    <a:pt x="2197" y="9809"/>
                  </a:lnTo>
                  <a:lnTo>
                    <a:pt x="1799" y="9960"/>
                  </a:lnTo>
                  <a:lnTo>
                    <a:pt x="1420" y="10112"/>
                  </a:lnTo>
                  <a:lnTo>
                    <a:pt x="1250" y="10206"/>
                  </a:lnTo>
                  <a:lnTo>
                    <a:pt x="1099" y="10301"/>
                  </a:lnTo>
                  <a:lnTo>
                    <a:pt x="947" y="10415"/>
                  </a:lnTo>
                  <a:lnTo>
                    <a:pt x="852" y="10509"/>
                  </a:lnTo>
                  <a:lnTo>
                    <a:pt x="777" y="10623"/>
                  </a:lnTo>
                  <a:lnTo>
                    <a:pt x="739" y="10756"/>
                  </a:lnTo>
                  <a:lnTo>
                    <a:pt x="720" y="10888"/>
                  </a:lnTo>
                  <a:lnTo>
                    <a:pt x="739" y="11021"/>
                  </a:lnTo>
                  <a:lnTo>
                    <a:pt x="739" y="11153"/>
                  </a:lnTo>
                  <a:lnTo>
                    <a:pt x="777" y="11267"/>
                  </a:lnTo>
                  <a:lnTo>
                    <a:pt x="871" y="11494"/>
                  </a:lnTo>
                  <a:lnTo>
                    <a:pt x="1004" y="11740"/>
                  </a:lnTo>
                  <a:lnTo>
                    <a:pt x="1136" y="11911"/>
                  </a:lnTo>
                  <a:lnTo>
                    <a:pt x="1269" y="12081"/>
                  </a:lnTo>
                  <a:lnTo>
                    <a:pt x="1534" y="12422"/>
                  </a:lnTo>
                  <a:lnTo>
                    <a:pt x="1629" y="12573"/>
                  </a:lnTo>
                  <a:lnTo>
                    <a:pt x="1704" y="12744"/>
                  </a:lnTo>
                  <a:lnTo>
                    <a:pt x="1761" y="12933"/>
                  </a:lnTo>
                  <a:lnTo>
                    <a:pt x="1799" y="13141"/>
                  </a:lnTo>
                  <a:lnTo>
                    <a:pt x="1818" y="13350"/>
                  </a:lnTo>
                  <a:lnTo>
                    <a:pt x="1818" y="13558"/>
                  </a:lnTo>
                  <a:lnTo>
                    <a:pt x="1780" y="13766"/>
                  </a:lnTo>
                  <a:lnTo>
                    <a:pt x="1742" y="13956"/>
                  </a:lnTo>
                  <a:lnTo>
                    <a:pt x="1667" y="14126"/>
                  </a:lnTo>
                  <a:lnTo>
                    <a:pt x="1553" y="14277"/>
                  </a:lnTo>
                  <a:lnTo>
                    <a:pt x="1420" y="14410"/>
                  </a:lnTo>
                  <a:lnTo>
                    <a:pt x="1269" y="14505"/>
                  </a:lnTo>
                  <a:lnTo>
                    <a:pt x="1174" y="14543"/>
                  </a:lnTo>
                  <a:lnTo>
                    <a:pt x="1080" y="14580"/>
                  </a:lnTo>
                  <a:lnTo>
                    <a:pt x="985" y="14599"/>
                  </a:lnTo>
                  <a:lnTo>
                    <a:pt x="758" y="14599"/>
                  </a:lnTo>
                  <a:lnTo>
                    <a:pt x="625" y="14561"/>
                  </a:lnTo>
                  <a:lnTo>
                    <a:pt x="341" y="14486"/>
                  </a:lnTo>
                  <a:lnTo>
                    <a:pt x="284" y="14486"/>
                  </a:lnTo>
                  <a:lnTo>
                    <a:pt x="228" y="14505"/>
                  </a:lnTo>
                  <a:lnTo>
                    <a:pt x="95" y="14543"/>
                  </a:lnTo>
                  <a:lnTo>
                    <a:pt x="38" y="14580"/>
                  </a:lnTo>
                  <a:lnTo>
                    <a:pt x="0" y="14618"/>
                  </a:lnTo>
                  <a:lnTo>
                    <a:pt x="0" y="14656"/>
                  </a:lnTo>
                  <a:lnTo>
                    <a:pt x="38" y="14675"/>
                  </a:lnTo>
                  <a:lnTo>
                    <a:pt x="228" y="14751"/>
                  </a:lnTo>
                  <a:lnTo>
                    <a:pt x="436" y="14789"/>
                  </a:lnTo>
                  <a:lnTo>
                    <a:pt x="796" y="14789"/>
                  </a:lnTo>
                  <a:lnTo>
                    <a:pt x="985" y="14770"/>
                  </a:lnTo>
                  <a:lnTo>
                    <a:pt x="1155" y="14713"/>
                  </a:lnTo>
                  <a:lnTo>
                    <a:pt x="1307" y="14656"/>
                  </a:lnTo>
                  <a:lnTo>
                    <a:pt x="1458" y="14561"/>
                  </a:lnTo>
                  <a:lnTo>
                    <a:pt x="1610" y="14467"/>
                  </a:lnTo>
                  <a:lnTo>
                    <a:pt x="1742" y="14353"/>
                  </a:lnTo>
                  <a:lnTo>
                    <a:pt x="1875" y="14221"/>
                  </a:lnTo>
                  <a:lnTo>
                    <a:pt x="1970" y="14069"/>
                  </a:lnTo>
                  <a:lnTo>
                    <a:pt x="2083" y="13899"/>
                  </a:lnTo>
                  <a:lnTo>
                    <a:pt x="2159" y="13728"/>
                  </a:lnTo>
                  <a:lnTo>
                    <a:pt x="2235" y="13539"/>
                  </a:lnTo>
                  <a:lnTo>
                    <a:pt x="2291" y="13331"/>
                  </a:lnTo>
                  <a:lnTo>
                    <a:pt x="2291" y="13236"/>
                  </a:lnTo>
                  <a:lnTo>
                    <a:pt x="2291" y="13122"/>
                  </a:lnTo>
                  <a:lnTo>
                    <a:pt x="2291" y="13028"/>
                  </a:lnTo>
                  <a:lnTo>
                    <a:pt x="2254" y="12914"/>
                  </a:lnTo>
                  <a:lnTo>
                    <a:pt x="2178" y="12706"/>
                  </a:lnTo>
                  <a:lnTo>
                    <a:pt x="2064" y="12517"/>
                  </a:lnTo>
                  <a:lnTo>
                    <a:pt x="1932" y="12308"/>
                  </a:lnTo>
                  <a:lnTo>
                    <a:pt x="1799" y="12138"/>
                  </a:lnTo>
                  <a:lnTo>
                    <a:pt x="1534" y="11816"/>
                  </a:lnTo>
                  <a:lnTo>
                    <a:pt x="1383" y="11570"/>
                  </a:lnTo>
                  <a:lnTo>
                    <a:pt x="1326" y="11475"/>
                  </a:lnTo>
                  <a:lnTo>
                    <a:pt x="1288" y="11362"/>
                  </a:lnTo>
                  <a:lnTo>
                    <a:pt x="1269" y="11267"/>
                  </a:lnTo>
                  <a:lnTo>
                    <a:pt x="1250" y="11172"/>
                  </a:lnTo>
                  <a:lnTo>
                    <a:pt x="1250" y="11077"/>
                  </a:lnTo>
                  <a:lnTo>
                    <a:pt x="1269" y="10983"/>
                  </a:lnTo>
                  <a:lnTo>
                    <a:pt x="1288" y="10907"/>
                  </a:lnTo>
                  <a:lnTo>
                    <a:pt x="1326" y="10812"/>
                  </a:lnTo>
                  <a:lnTo>
                    <a:pt x="1420" y="10661"/>
                  </a:lnTo>
                  <a:lnTo>
                    <a:pt x="1553" y="10528"/>
                  </a:lnTo>
                  <a:lnTo>
                    <a:pt x="1723" y="10396"/>
                  </a:lnTo>
                  <a:lnTo>
                    <a:pt x="1913" y="10282"/>
                  </a:lnTo>
                  <a:lnTo>
                    <a:pt x="2102" y="10169"/>
                  </a:lnTo>
                  <a:lnTo>
                    <a:pt x="2538" y="9960"/>
                  </a:lnTo>
                  <a:lnTo>
                    <a:pt x="2954" y="9752"/>
                  </a:lnTo>
                  <a:lnTo>
                    <a:pt x="3333" y="9563"/>
                  </a:lnTo>
                  <a:lnTo>
                    <a:pt x="3655" y="9354"/>
                  </a:lnTo>
                  <a:lnTo>
                    <a:pt x="3958" y="9127"/>
                  </a:lnTo>
                  <a:lnTo>
                    <a:pt x="4242" y="8881"/>
                  </a:lnTo>
                  <a:lnTo>
                    <a:pt x="4488" y="8616"/>
                  </a:lnTo>
                  <a:lnTo>
                    <a:pt x="4715" y="8351"/>
                  </a:lnTo>
                  <a:lnTo>
                    <a:pt x="4904" y="8086"/>
                  </a:lnTo>
                  <a:lnTo>
                    <a:pt x="5094" y="7783"/>
                  </a:lnTo>
                  <a:lnTo>
                    <a:pt x="5245" y="7499"/>
                  </a:lnTo>
                  <a:lnTo>
                    <a:pt x="5378" y="7196"/>
                  </a:lnTo>
                  <a:lnTo>
                    <a:pt x="5491" y="6874"/>
                  </a:lnTo>
                  <a:lnTo>
                    <a:pt x="5567" y="6552"/>
                  </a:lnTo>
                  <a:lnTo>
                    <a:pt x="5643" y="6230"/>
                  </a:lnTo>
                  <a:lnTo>
                    <a:pt x="5681" y="5908"/>
                  </a:lnTo>
                  <a:lnTo>
                    <a:pt x="5719" y="5568"/>
                  </a:lnTo>
                  <a:lnTo>
                    <a:pt x="5719" y="5227"/>
                  </a:lnTo>
                  <a:lnTo>
                    <a:pt x="5700" y="4886"/>
                  </a:lnTo>
                  <a:lnTo>
                    <a:pt x="5681" y="4545"/>
                  </a:lnTo>
                  <a:lnTo>
                    <a:pt x="5624" y="4223"/>
                  </a:lnTo>
                  <a:lnTo>
                    <a:pt x="5548" y="3882"/>
                  </a:lnTo>
                  <a:lnTo>
                    <a:pt x="5472" y="3541"/>
                  </a:lnTo>
                  <a:lnTo>
                    <a:pt x="5378" y="3201"/>
                  </a:lnTo>
                  <a:lnTo>
                    <a:pt x="5245" y="2879"/>
                  </a:lnTo>
                  <a:lnTo>
                    <a:pt x="5113" y="2557"/>
                  </a:lnTo>
                  <a:lnTo>
                    <a:pt x="4961" y="2235"/>
                  </a:lnTo>
                  <a:lnTo>
                    <a:pt x="4810" y="1932"/>
                  </a:lnTo>
                  <a:lnTo>
                    <a:pt x="4620" y="1629"/>
                  </a:lnTo>
                  <a:lnTo>
                    <a:pt x="4431" y="1345"/>
                  </a:lnTo>
                  <a:lnTo>
                    <a:pt x="4223" y="1061"/>
                  </a:lnTo>
                  <a:lnTo>
                    <a:pt x="4015" y="777"/>
                  </a:lnTo>
                  <a:lnTo>
                    <a:pt x="3787" y="512"/>
                  </a:lnTo>
                  <a:lnTo>
                    <a:pt x="3541" y="266"/>
                  </a:lnTo>
                  <a:lnTo>
                    <a:pt x="3276" y="39"/>
                  </a:lnTo>
                  <a:lnTo>
                    <a:pt x="3238" y="20"/>
                  </a:lnTo>
                  <a:lnTo>
                    <a:pt x="3162" y="1"/>
                  </a:lnTo>
                  <a:close/>
                </a:path>
              </a:pathLst>
            </a:custGeom>
            <a:solidFill>
              <a:srgbClr val="363636">
                <a:alpha val="25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2122900" y="2238075"/>
              <a:ext cx="370675" cy="391500"/>
            </a:xfrm>
            <a:custGeom>
              <a:avLst/>
              <a:gdLst/>
              <a:ahLst/>
              <a:cxnLst/>
              <a:rect l="l" t="t" r="r" b="b"/>
              <a:pathLst>
                <a:path w="14827" h="15660" extrusionOk="0">
                  <a:moveTo>
                    <a:pt x="190" y="1"/>
                  </a:moveTo>
                  <a:lnTo>
                    <a:pt x="114" y="20"/>
                  </a:lnTo>
                  <a:lnTo>
                    <a:pt x="57" y="58"/>
                  </a:lnTo>
                  <a:lnTo>
                    <a:pt x="0" y="96"/>
                  </a:lnTo>
                  <a:lnTo>
                    <a:pt x="0" y="171"/>
                  </a:lnTo>
                  <a:lnTo>
                    <a:pt x="38" y="531"/>
                  </a:lnTo>
                  <a:lnTo>
                    <a:pt x="95" y="891"/>
                  </a:lnTo>
                  <a:lnTo>
                    <a:pt x="171" y="1213"/>
                  </a:lnTo>
                  <a:lnTo>
                    <a:pt x="284" y="1535"/>
                  </a:lnTo>
                  <a:lnTo>
                    <a:pt x="417" y="1838"/>
                  </a:lnTo>
                  <a:lnTo>
                    <a:pt x="568" y="2141"/>
                  </a:lnTo>
                  <a:lnTo>
                    <a:pt x="758" y="2425"/>
                  </a:lnTo>
                  <a:lnTo>
                    <a:pt x="947" y="2690"/>
                  </a:lnTo>
                  <a:lnTo>
                    <a:pt x="1155" y="2936"/>
                  </a:lnTo>
                  <a:lnTo>
                    <a:pt x="1383" y="3182"/>
                  </a:lnTo>
                  <a:lnTo>
                    <a:pt x="1629" y="3409"/>
                  </a:lnTo>
                  <a:lnTo>
                    <a:pt x="1894" y="3636"/>
                  </a:lnTo>
                  <a:lnTo>
                    <a:pt x="2159" y="3845"/>
                  </a:lnTo>
                  <a:lnTo>
                    <a:pt x="2443" y="4053"/>
                  </a:lnTo>
                  <a:lnTo>
                    <a:pt x="2746" y="4242"/>
                  </a:lnTo>
                  <a:lnTo>
                    <a:pt x="3049" y="4413"/>
                  </a:lnTo>
                  <a:lnTo>
                    <a:pt x="3674" y="4754"/>
                  </a:lnTo>
                  <a:lnTo>
                    <a:pt x="4336" y="5057"/>
                  </a:lnTo>
                  <a:lnTo>
                    <a:pt x="5018" y="5341"/>
                  </a:lnTo>
                  <a:lnTo>
                    <a:pt x="5681" y="5587"/>
                  </a:lnTo>
                  <a:lnTo>
                    <a:pt x="6362" y="5814"/>
                  </a:lnTo>
                  <a:lnTo>
                    <a:pt x="7006" y="6022"/>
                  </a:lnTo>
                  <a:lnTo>
                    <a:pt x="8237" y="6420"/>
                  </a:lnTo>
                  <a:lnTo>
                    <a:pt x="8938" y="6628"/>
                  </a:lnTo>
                  <a:lnTo>
                    <a:pt x="9638" y="6874"/>
                  </a:lnTo>
                  <a:lnTo>
                    <a:pt x="10320" y="7120"/>
                  </a:lnTo>
                  <a:lnTo>
                    <a:pt x="11020" y="7404"/>
                  </a:lnTo>
                  <a:lnTo>
                    <a:pt x="11361" y="7575"/>
                  </a:lnTo>
                  <a:lnTo>
                    <a:pt x="11683" y="7726"/>
                  </a:lnTo>
                  <a:lnTo>
                    <a:pt x="12005" y="7916"/>
                  </a:lnTo>
                  <a:lnTo>
                    <a:pt x="12327" y="8105"/>
                  </a:lnTo>
                  <a:lnTo>
                    <a:pt x="12630" y="8294"/>
                  </a:lnTo>
                  <a:lnTo>
                    <a:pt x="12933" y="8522"/>
                  </a:lnTo>
                  <a:lnTo>
                    <a:pt x="13198" y="8749"/>
                  </a:lnTo>
                  <a:lnTo>
                    <a:pt x="13463" y="8995"/>
                  </a:lnTo>
                  <a:lnTo>
                    <a:pt x="13652" y="9184"/>
                  </a:lnTo>
                  <a:lnTo>
                    <a:pt x="13804" y="9374"/>
                  </a:lnTo>
                  <a:lnTo>
                    <a:pt x="13936" y="9582"/>
                  </a:lnTo>
                  <a:lnTo>
                    <a:pt x="14069" y="9790"/>
                  </a:lnTo>
                  <a:lnTo>
                    <a:pt x="14164" y="9980"/>
                  </a:lnTo>
                  <a:lnTo>
                    <a:pt x="14239" y="10207"/>
                  </a:lnTo>
                  <a:lnTo>
                    <a:pt x="14315" y="10415"/>
                  </a:lnTo>
                  <a:lnTo>
                    <a:pt x="14353" y="10623"/>
                  </a:lnTo>
                  <a:lnTo>
                    <a:pt x="14391" y="10851"/>
                  </a:lnTo>
                  <a:lnTo>
                    <a:pt x="14410" y="11059"/>
                  </a:lnTo>
                  <a:lnTo>
                    <a:pt x="14410" y="11286"/>
                  </a:lnTo>
                  <a:lnTo>
                    <a:pt x="14410" y="11513"/>
                  </a:lnTo>
                  <a:lnTo>
                    <a:pt x="14391" y="11740"/>
                  </a:lnTo>
                  <a:lnTo>
                    <a:pt x="14353" y="11949"/>
                  </a:lnTo>
                  <a:lnTo>
                    <a:pt x="14296" y="12176"/>
                  </a:lnTo>
                  <a:lnTo>
                    <a:pt x="14239" y="12403"/>
                  </a:lnTo>
                  <a:lnTo>
                    <a:pt x="14088" y="12839"/>
                  </a:lnTo>
                  <a:lnTo>
                    <a:pt x="13898" y="13255"/>
                  </a:lnTo>
                  <a:lnTo>
                    <a:pt x="13652" y="13672"/>
                  </a:lnTo>
                  <a:lnTo>
                    <a:pt x="13406" y="14069"/>
                  </a:lnTo>
                  <a:lnTo>
                    <a:pt x="13122" y="14448"/>
                  </a:lnTo>
                  <a:lnTo>
                    <a:pt x="12800" y="14808"/>
                  </a:lnTo>
                  <a:lnTo>
                    <a:pt x="12478" y="15130"/>
                  </a:lnTo>
                  <a:lnTo>
                    <a:pt x="12138" y="15433"/>
                  </a:lnTo>
                  <a:lnTo>
                    <a:pt x="12100" y="15490"/>
                  </a:lnTo>
                  <a:lnTo>
                    <a:pt x="12081" y="15546"/>
                  </a:lnTo>
                  <a:lnTo>
                    <a:pt x="12100" y="15584"/>
                  </a:lnTo>
                  <a:lnTo>
                    <a:pt x="12138" y="15622"/>
                  </a:lnTo>
                  <a:lnTo>
                    <a:pt x="12194" y="15660"/>
                  </a:lnTo>
                  <a:lnTo>
                    <a:pt x="12270" y="15660"/>
                  </a:lnTo>
                  <a:lnTo>
                    <a:pt x="12346" y="15641"/>
                  </a:lnTo>
                  <a:lnTo>
                    <a:pt x="12403" y="15603"/>
                  </a:lnTo>
                  <a:lnTo>
                    <a:pt x="12668" y="15395"/>
                  </a:lnTo>
                  <a:lnTo>
                    <a:pt x="12914" y="15168"/>
                  </a:lnTo>
                  <a:lnTo>
                    <a:pt x="13160" y="14922"/>
                  </a:lnTo>
                  <a:lnTo>
                    <a:pt x="13387" y="14675"/>
                  </a:lnTo>
                  <a:lnTo>
                    <a:pt x="13595" y="14410"/>
                  </a:lnTo>
                  <a:lnTo>
                    <a:pt x="13804" y="14126"/>
                  </a:lnTo>
                  <a:lnTo>
                    <a:pt x="13993" y="13842"/>
                  </a:lnTo>
                  <a:lnTo>
                    <a:pt x="14164" y="13539"/>
                  </a:lnTo>
                  <a:lnTo>
                    <a:pt x="14315" y="13236"/>
                  </a:lnTo>
                  <a:lnTo>
                    <a:pt x="14448" y="12933"/>
                  </a:lnTo>
                  <a:lnTo>
                    <a:pt x="14561" y="12611"/>
                  </a:lnTo>
                  <a:lnTo>
                    <a:pt x="14675" y="12290"/>
                  </a:lnTo>
                  <a:lnTo>
                    <a:pt x="14750" y="11949"/>
                  </a:lnTo>
                  <a:lnTo>
                    <a:pt x="14788" y="11627"/>
                  </a:lnTo>
                  <a:lnTo>
                    <a:pt x="14826" y="11286"/>
                  </a:lnTo>
                  <a:lnTo>
                    <a:pt x="14826" y="10945"/>
                  </a:lnTo>
                  <a:lnTo>
                    <a:pt x="14807" y="10661"/>
                  </a:lnTo>
                  <a:lnTo>
                    <a:pt x="14750" y="10396"/>
                  </a:lnTo>
                  <a:lnTo>
                    <a:pt x="14675" y="10131"/>
                  </a:lnTo>
                  <a:lnTo>
                    <a:pt x="14580" y="9885"/>
                  </a:lnTo>
                  <a:lnTo>
                    <a:pt x="14448" y="9639"/>
                  </a:lnTo>
                  <a:lnTo>
                    <a:pt x="14296" y="9393"/>
                  </a:lnTo>
                  <a:lnTo>
                    <a:pt x="14126" y="9165"/>
                  </a:lnTo>
                  <a:lnTo>
                    <a:pt x="13955" y="8957"/>
                  </a:lnTo>
                  <a:lnTo>
                    <a:pt x="13766" y="8749"/>
                  </a:lnTo>
                  <a:lnTo>
                    <a:pt x="13558" y="8541"/>
                  </a:lnTo>
                  <a:lnTo>
                    <a:pt x="13330" y="8370"/>
                  </a:lnTo>
                  <a:lnTo>
                    <a:pt x="13103" y="8200"/>
                  </a:lnTo>
                  <a:lnTo>
                    <a:pt x="12876" y="8029"/>
                  </a:lnTo>
                  <a:lnTo>
                    <a:pt x="12649" y="7878"/>
                  </a:lnTo>
                  <a:lnTo>
                    <a:pt x="12194" y="7613"/>
                  </a:lnTo>
                  <a:lnTo>
                    <a:pt x="11835" y="7442"/>
                  </a:lnTo>
                  <a:lnTo>
                    <a:pt x="11475" y="7291"/>
                  </a:lnTo>
                  <a:lnTo>
                    <a:pt x="11096" y="7139"/>
                  </a:lnTo>
                  <a:lnTo>
                    <a:pt x="10680" y="6988"/>
                  </a:lnTo>
                  <a:lnTo>
                    <a:pt x="9809" y="6685"/>
                  </a:lnTo>
                  <a:lnTo>
                    <a:pt x="8900" y="6401"/>
                  </a:lnTo>
                  <a:lnTo>
                    <a:pt x="7953" y="6098"/>
                  </a:lnTo>
                  <a:lnTo>
                    <a:pt x="6987" y="5795"/>
                  </a:lnTo>
                  <a:lnTo>
                    <a:pt x="6022" y="5473"/>
                  </a:lnTo>
                  <a:lnTo>
                    <a:pt x="5075" y="5113"/>
                  </a:lnTo>
                  <a:lnTo>
                    <a:pt x="4620" y="4924"/>
                  </a:lnTo>
                  <a:lnTo>
                    <a:pt x="4166" y="4716"/>
                  </a:lnTo>
                  <a:lnTo>
                    <a:pt x="3731" y="4507"/>
                  </a:lnTo>
                  <a:lnTo>
                    <a:pt x="3314" y="4280"/>
                  </a:lnTo>
                  <a:lnTo>
                    <a:pt x="2916" y="4034"/>
                  </a:lnTo>
                  <a:lnTo>
                    <a:pt x="2557" y="3769"/>
                  </a:lnTo>
                  <a:lnTo>
                    <a:pt x="2197" y="3504"/>
                  </a:lnTo>
                  <a:lnTo>
                    <a:pt x="1856" y="3201"/>
                  </a:lnTo>
                  <a:lnTo>
                    <a:pt x="1553" y="2898"/>
                  </a:lnTo>
                  <a:lnTo>
                    <a:pt x="1288" y="2576"/>
                  </a:lnTo>
                  <a:lnTo>
                    <a:pt x="1042" y="2216"/>
                  </a:lnTo>
                  <a:lnTo>
                    <a:pt x="834" y="1857"/>
                  </a:lnTo>
                  <a:lnTo>
                    <a:pt x="663" y="1459"/>
                  </a:lnTo>
                  <a:lnTo>
                    <a:pt x="531" y="1042"/>
                  </a:lnTo>
                  <a:lnTo>
                    <a:pt x="474" y="834"/>
                  </a:lnTo>
                  <a:lnTo>
                    <a:pt x="436" y="607"/>
                  </a:lnTo>
                  <a:lnTo>
                    <a:pt x="417" y="380"/>
                  </a:lnTo>
                  <a:lnTo>
                    <a:pt x="398" y="134"/>
                  </a:lnTo>
                  <a:lnTo>
                    <a:pt x="379" y="77"/>
                  </a:lnTo>
                  <a:lnTo>
                    <a:pt x="322" y="20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rgbClr val="363636">
                <a:alpha val="25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29"/>
          <p:cNvSpPr/>
          <p:nvPr/>
        </p:nvSpPr>
        <p:spPr>
          <a:xfrm>
            <a:off x="2359125" y="4599436"/>
            <a:ext cx="1331301" cy="548686"/>
          </a:xfrm>
          <a:custGeom>
            <a:avLst/>
            <a:gdLst/>
            <a:ahLst/>
            <a:cxnLst/>
            <a:rect l="l" t="t" r="r" b="b"/>
            <a:pathLst>
              <a:path w="68668" h="28301" extrusionOk="0">
                <a:moveTo>
                  <a:pt x="51978" y="1"/>
                </a:moveTo>
                <a:lnTo>
                  <a:pt x="51396" y="19"/>
                </a:lnTo>
                <a:lnTo>
                  <a:pt x="50813" y="73"/>
                </a:lnTo>
                <a:lnTo>
                  <a:pt x="50213" y="128"/>
                </a:lnTo>
                <a:lnTo>
                  <a:pt x="49630" y="219"/>
                </a:lnTo>
                <a:lnTo>
                  <a:pt x="49048" y="328"/>
                </a:lnTo>
                <a:lnTo>
                  <a:pt x="48466" y="456"/>
                </a:lnTo>
                <a:lnTo>
                  <a:pt x="47883" y="601"/>
                </a:lnTo>
                <a:lnTo>
                  <a:pt x="47319" y="765"/>
                </a:lnTo>
                <a:lnTo>
                  <a:pt x="46773" y="947"/>
                </a:lnTo>
                <a:lnTo>
                  <a:pt x="46227" y="1129"/>
                </a:lnTo>
                <a:lnTo>
                  <a:pt x="45699" y="1329"/>
                </a:lnTo>
                <a:lnTo>
                  <a:pt x="45190" y="1548"/>
                </a:lnTo>
                <a:lnTo>
                  <a:pt x="44698" y="1766"/>
                </a:lnTo>
                <a:lnTo>
                  <a:pt x="44225" y="2003"/>
                </a:lnTo>
                <a:lnTo>
                  <a:pt x="43770" y="2257"/>
                </a:lnTo>
                <a:lnTo>
                  <a:pt x="43352" y="2494"/>
                </a:lnTo>
                <a:lnTo>
                  <a:pt x="42915" y="2803"/>
                </a:lnTo>
                <a:lnTo>
                  <a:pt x="42496" y="3113"/>
                </a:lnTo>
                <a:lnTo>
                  <a:pt x="42078" y="3440"/>
                </a:lnTo>
                <a:lnTo>
                  <a:pt x="41677" y="3786"/>
                </a:lnTo>
                <a:lnTo>
                  <a:pt x="41277" y="4132"/>
                </a:lnTo>
                <a:lnTo>
                  <a:pt x="40876" y="4496"/>
                </a:lnTo>
                <a:lnTo>
                  <a:pt x="40112" y="5260"/>
                </a:lnTo>
                <a:lnTo>
                  <a:pt x="39329" y="6025"/>
                </a:lnTo>
                <a:lnTo>
                  <a:pt x="38565" y="6825"/>
                </a:lnTo>
                <a:lnTo>
                  <a:pt x="37801" y="7608"/>
                </a:lnTo>
                <a:lnTo>
                  <a:pt x="37036" y="8391"/>
                </a:lnTo>
                <a:lnTo>
                  <a:pt x="36236" y="9137"/>
                </a:lnTo>
                <a:lnTo>
                  <a:pt x="35835" y="9501"/>
                </a:lnTo>
                <a:lnTo>
                  <a:pt x="35417" y="9847"/>
                </a:lnTo>
                <a:lnTo>
                  <a:pt x="34998" y="10192"/>
                </a:lnTo>
                <a:lnTo>
                  <a:pt x="34579" y="10520"/>
                </a:lnTo>
                <a:lnTo>
                  <a:pt x="34143" y="10829"/>
                </a:lnTo>
                <a:lnTo>
                  <a:pt x="33706" y="11121"/>
                </a:lnTo>
                <a:lnTo>
                  <a:pt x="33251" y="11394"/>
                </a:lnTo>
                <a:lnTo>
                  <a:pt x="32778" y="11648"/>
                </a:lnTo>
                <a:lnTo>
                  <a:pt x="32304" y="11885"/>
                </a:lnTo>
                <a:lnTo>
                  <a:pt x="31813" y="12103"/>
                </a:lnTo>
                <a:lnTo>
                  <a:pt x="31303" y="12285"/>
                </a:lnTo>
                <a:lnTo>
                  <a:pt x="30794" y="12449"/>
                </a:lnTo>
                <a:lnTo>
                  <a:pt x="30248" y="12577"/>
                </a:lnTo>
                <a:lnTo>
                  <a:pt x="29702" y="12686"/>
                </a:lnTo>
                <a:lnTo>
                  <a:pt x="29138" y="12759"/>
                </a:lnTo>
                <a:lnTo>
                  <a:pt x="28574" y="12795"/>
                </a:lnTo>
                <a:lnTo>
                  <a:pt x="28028" y="12795"/>
                </a:lnTo>
                <a:lnTo>
                  <a:pt x="27482" y="12777"/>
                </a:lnTo>
                <a:lnTo>
                  <a:pt x="26954" y="12722"/>
                </a:lnTo>
                <a:lnTo>
                  <a:pt x="26426" y="12649"/>
                </a:lnTo>
                <a:lnTo>
                  <a:pt x="25916" y="12558"/>
                </a:lnTo>
                <a:lnTo>
                  <a:pt x="25407" y="12431"/>
                </a:lnTo>
                <a:lnTo>
                  <a:pt x="24915" y="12285"/>
                </a:lnTo>
                <a:lnTo>
                  <a:pt x="24424" y="12122"/>
                </a:lnTo>
                <a:lnTo>
                  <a:pt x="23933" y="11921"/>
                </a:lnTo>
                <a:lnTo>
                  <a:pt x="23441" y="11721"/>
                </a:lnTo>
                <a:lnTo>
                  <a:pt x="22968" y="11503"/>
                </a:lnTo>
                <a:lnTo>
                  <a:pt x="22495" y="11284"/>
                </a:lnTo>
                <a:lnTo>
                  <a:pt x="22022" y="11030"/>
                </a:lnTo>
                <a:lnTo>
                  <a:pt x="21567" y="10793"/>
                </a:lnTo>
                <a:lnTo>
                  <a:pt x="20639" y="10265"/>
                </a:lnTo>
                <a:lnTo>
                  <a:pt x="19729" y="9701"/>
                </a:lnTo>
                <a:lnTo>
                  <a:pt x="17909" y="8609"/>
                </a:lnTo>
                <a:lnTo>
                  <a:pt x="16980" y="8063"/>
                </a:lnTo>
                <a:lnTo>
                  <a:pt x="16052" y="7572"/>
                </a:lnTo>
                <a:lnTo>
                  <a:pt x="15579" y="7335"/>
                </a:lnTo>
                <a:lnTo>
                  <a:pt x="15106" y="7117"/>
                </a:lnTo>
                <a:lnTo>
                  <a:pt x="14633" y="6916"/>
                </a:lnTo>
                <a:lnTo>
                  <a:pt x="14141" y="6735"/>
                </a:lnTo>
                <a:lnTo>
                  <a:pt x="13577" y="6553"/>
                </a:lnTo>
                <a:lnTo>
                  <a:pt x="13031" y="6407"/>
                </a:lnTo>
                <a:lnTo>
                  <a:pt x="12485" y="6316"/>
                </a:lnTo>
                <a:lnTo>
                  <a:pt x="11976" y="6243"/>
                </a:lnTo>
                <a:lnTo>
                  <a:pt x="11466" y="6207"/>
                </a:lnTo>
                <a:lnTo>
                  <a:pt x="10993" y="6207"/>
                </a:lnTo>
                <a:lnTo>
                  <a:pt x="10520" y="6243"/>
                </a:lnTo>
                <a:lnTo>
                  <a:pt x="10046" y="6316"/>
                </a:lnTo>
                <a:lnTo>
                  <a:pt x="9610" y="6407"/>
                </a:lnTo>
                <a:lnTo>
                  <a:pt x="9173" y="6534"/>
                </a:lnTo>
                <a:lnTo>
                  <a:pt x="8754" y="6680"/>
                </a:lnTo>
                <a:lnTo>
                  <a:pt x="8336" y="6844"/>
                </a:lnTo>
                <a:lnTo>
                  <a:pt x="7935" y="7044"/>
                </a:lnTo>
                <a:lnTo>
                  <a:pt x="7535" y="7262"/>
                </a:lnTo>
                <a:lnTo>
                  <a:pt x="7153" y="7499"/>
                </a:lnTo>
                <a:lnTo>
                  <a:pt x="6770" y="7754"/>
                </a:lnTo>
                <a:lnTo>
                  <a:pt x="6407" y="8027"/>
                </a:lnTo>
                <a:lnTo>
                  <a:pt x="6043" y="8318"/>
                </a:lnTo>
                <a:lnTo>
                  <a:pt x="5679" y="8627"/>
                </a:lnTo>
                <a:lnTo>
                  <a:pt x="5333" y="8955"/>
                </a:lnTo>
                <a:lnTo>
                  <a:pt x="4641" y="9610"/>
                </a:lnTo>
                <a:lnTo>
                  <a:pt x="3968" y="10320"/>
                </a:lnTo>
                <a:lnTo>
                  <a:pt x="3294" y="11048"/>
                </a:lnTo>
                <a:lnTo>
                  <a:pt x="2621" y="11794"/>
                </a:lnTo>
                <a:lnTo>
                  <a:pt x="1948" y="12522"/>
                </a:lnTo>
                <a:lnTo>
                  <a:pt x="1274" y="13250"/>
                </a:lnTo>
                <a:lnTo>
                  <a:pt x="1201" y="13687"/>
                </a:lnTo>
                <a:lnTo>
                  <a:pt x="1092" y="14087"/>
                </a:lnTo>
                <a:lnTo>
                  <a:pt x="983" y="14488"/>
                </a:lnTo>
                <a:lnTo>
                  <a:pt x="874" y="14888"/>
                </a:lnTo>
                <a:lnTo>
                  <a:pt x="601" y="15689"/>
                </a:lnTo>
                <a:lnTo>
                  <a:pt x="310" y="16526"/>
                </a:lnTo>
                <a:lnTo>
                  <a:pt x="182" y="17254"/>
                </a:lnTo>
                <a:lnTo>
                  <a:pt x="73" y="17982"/>
                </a:lnTo>
                <a:lnTo>
                  <a:pt x="18" y="18710"/>
                </a:lnTo>
                <a:lnTo>
                  <a:pt x="0" y="19456"/>
                </a:lnTo>
                <a:lnTo>
                  <a:pt x="18" y="20202"/>
                </a:lnTo>
                <a:lnTo>
                  <a:pt x="73" y="20948"/>
                </a:lnTo>
                <a:lnTo>
                  <a:pt x="146" y="21695"/>
                </a:lnTo>
                <a:lnTo>
                  <a:pt x="273" y="22441"/>
                </a:lnTo>
                <a:lnTo>
                  <a:pt x="401" y="23187"/>
                </a:lnTo>
                <a:lnTo>
                  <a:pt x="583" y="23915"/>
                </a:lnTo>
                <a:lnTo>
                  <a:pt x="765" y="24661"/>
                </a:lnTo>
                <a:lnTo>
                  <a:pt x="983" y="25407"/>
                </a:lnTo>
                <a:lnTo>
                  <a:pt x="1238" y="26135"/>
                </a:lnTo>
                <a:lnTo>
                  <a:pt x="1493" y="26863"/>
                </a:lnTo>
                <a:lnTo>
                  <a:pt x="1784" y="27591"/>
                </a:lnTo>
                <a:lnTo>
                  <a:pt x="2075" y="28301"/>
                </a:lnTo>
                <a:lnTo>
                  <a:pt x="68667" y="28301"/>
                </a:lnTo>
                <a:lnTo>
                  <a:pt x="68594" y="27882"/>
                </a:lnTo>
                <a:lnTo>
                  <a:pt x="68503" y="27464"/>
                </a:lnTo>
                <a:lnTo>
                  <a:pt x="68430" y="27245"/>
                </a:lnTo>
                <a:lnTo>
                  <a:pt x="68339" y="27027"/>
                </a:lnTo>
                <a:lnTo>
                  <a:pt x="68248" y="26809"/>
                </a:lnTo>
                <a:lnTo>
                  <a:pt x="68139" y="26608"/>
                </a:lnTo>
                <a:lnTo>
                  <a:pt x="68012" y="26408"/>
                </a:lnTo>
                <a:lnTo>
                  <a:pt x="67884" y="26226"/>
                </a:lnTo>
                <a:lnTo>
                  <a:pt x="67757" y="26044"/>
                </a:lnTo>
                <a:lnTo>
                  <a:pt x="67611" y="25862"/>
                </a:lnTo>
                <a:lnTo>
                  <a:pt x="67302" y="25535"/>
                </a:lnTo>
                <a:lnTo>
                  <a:pt x="66956" y="25243"/>
                </a:lnTo>
                <a:lnTo>
                  <a:pt x="66611" y="24970"/>
                </a:lnTo>
                <a:lnTo>
                  <a:pt x="66228" y="24716"/>
                </a:lnTo>
                <a:lnTo>
                  <a:pt x="65828" y="24479"/>
                </a:lnTo>
                <a:lnTo>
                  <a:pt x="65428" y="24261"/>
                </a:lnTo>
                <a:lnTo>
                  <a:pt x="65009" y="24061"/>
                </a:lnTo>
                <a:lnTo>
                  <a:pt x="64590" y="23879"/>
                </a:lnTo>
                <a:lnTo>
                  <a:pt x="63753" y="23551"/>
                </a:lnTo>
                <a:lnTo>
                  <a:pt x="62934" y="23242"/>
                </a:lnTo>
                <a:lnTo>
                  <a:pt x="62607" y="23114"/>
                </a:lnTo>
                <a:lnTo>
                  <a:pt x="62243" y="22969"/>
                </a:lnTo>
                <a:lnTo>
                  <a:pt x="61478" y="22714"/>
                </a:lnTo>
                <a:lnTo>
                  <a:pt x="60677" y="22441"/>
                </a:lnTo>
                <a:lnTo>
                  <a:pt x="60277" y="22277"/>
                </a:lnTo>
                <a:lnTo>
                  <a:pt x="59895" y="22113"/>
                </a:lnTo>
                <a:lnTo>
                  <a:pt x="59513" y="21931"/>
                </a:lnTo>
                <a:lnTo>
                  <a:pt x="59149" y="21749"/>
                </a:lnTo>
                <a:lnTo>
                  <a:pt x="58803" y="21513"/>
                </a:lnTo>
                <a:lnTo>
                  <a:pt x="58475" y="21276"/>
                </a:lnTo>
                <a:lnTo>
                  <a:pt x="58330" y="21149"/>
                </a:lnTo>
                <a:lnTo>
                  <a:pt x="58184" y="21003"/>
                </a:lnTo>
                <a:lnTo>
                  <a:pt x="58057" y="20857"/>
                </a:lnTo>
                <a:lnTo>
                  <a:pt x="57929" y="20694"/>
                </a:lnTo>
                <a:lnTo>
                  <a:pt x="57820" y="20530"/>
                </a:lnTo>
                <a:lnTo>
                  <a:pt x="57729" y="20366"/>
                </a:lnTo>
                <a:lnTo>
                  <a:pt x="57638" y="20166"/>
                </a:lnTo>
                <a:lnTo>
                  <a:pt x="57565" y="19984"/>
                </a:lnTo>
                <a:lnTo>
                  <a:pt x="57493" y="19765"/>
                </a:lnTo>
                <a:lnTo>
                  <a:pt x="57438" y="19547"/>
                </a:lnTo>
                <a:lnTo>
                  <a:pt x="57402" y="19310"/>
                </a:lnTo>
                <a:lnTo>
                  <a:pt x="57365" y="19092"/>
                </a:lnTo>
                <a:lnTo>
                  <a:pt x="57347" y="18855"/>
                </a:lnTo>
                <a:lnTo>
                  <a:pt x="57347" y="18637"/>
                </a:lnTo>
                <a:lnTo>
                  <a:pt x="57365" y="18164"/>
                </a:lnTo>
                <a:lnTo>
                  <a:pt x="57420" y="17691"/>
                </a:lnTo>
                <a:lnTo>
                  <a:pt x="57511" y="17217"/>
                </a:lnTo>
                <a:lnTo>
                  <a:pt x="57620" y="16744"/>
                </a:lnTo>
                <a:lnTo>
                  <a:pt x="57747" y="16253"/>
                </a:lnTo>
                <a:lnTo>
                  <a:pt x="57893" y="15780"/>
                </a:lnTo>
                <a:lnTo>
                  <a:pt x="58075" y="15307"/>
                </a:lnTo>
                <a:lnTo>
                  <a:pt x="58421" y="14397"/>
                </a:lnTo>
                <a:lnTo>
                  <a:pt x="58785" y="13505"/>
                </a:lnTo>
                <a:lnTo>
                  <a:pt x="59094" y="12686"/>
                </a:lnTo>
                <a:lnTo>
                  <a:pt x="59385" y="11648"/>
                </a:lnTo>
                <a:lnTo>
                  <a:pt x="59676" y="10575"/>
                </a:lnTo>
                <a:lnTo>
                  <a:pt x="59786" y="10029"/>
                </a:lnTo>
                <a:lnTo>
                  <a:pt x="59913" y="9464"/>
                </a:lnTo>
                <a:lnTo>
                  <a:pt x="60004" y="8900"/>
                </a:lnTo>
                <a:lnTo>
                  <a:pt x="60077" y="8336"/>
                </a:lnTo>
                <a:lnTo>
                  <a:pt x="60131" y="7772"/>
                </a:lnTo>
                <a:lnTo>
                  <a:pt x="60150" y="7189"/>
                </a:lnTo>
                <a:lnTo>
                  <a:pt x="60131" y="6625"/>
                </a:lnTo>
                <a:lnTo>
                  <a:pt x="60095" y="6061"/>
                </a:lnTo>
                <a:lnTo>
                  <a:pt x="60004" y="5497"/>
                </a:lnTo>
                <a:lnTo>
                  <a:pt x="59949" y="5224"/>
                </a:lnTo>
                <a:lnTo>
                  <a:pt x="59877" y="4951"/>
                </a:lnTo>
                <a:lnTo>
                  <a:pt x="59804" y="4660"/>
                </a:lnTo>
                <a:lnTo>
                  <a:pt x="59713" y="4387"/>
                </a:lnTo>
                <a:lnTo>
                  <a:pt x="59604" y="4114"/>
                </a:lnTo>
                <a:lnTo>
                  <a:pt x="59476" y="3841"/>
                </a:lnTo>
                <a:lnTo>
                  <a:pt x="59331" y="3586"/>
                </a:lnTo>
                <a:lnTo>
                  <a:pt x="59185" y="3331"/>
                </a:lnTo>
                <a:lnTo>
                  <a:pt x="59040" y="3076"/>
                </a:lnTo>
                <a:lnTo>
                  <a:pt x="58876" y="2858"/>
                </a:lnTo>
                <a:lnTo>
                  <a:pt x="58694" y="2621"/>
                </a:lnTo>
                <a:lnTo>
                  <a:pt x="58512" y="2421"/>
                </a:lnTo>
                <a:lnTo>
                  <a:pt x="58330" y="2221"/>
                </a:lnTo>
                <a:lnTo>
                  <a:pt x="58148" y="2021"/>
                </a:lnTo>
                <a:lnTo>
                  <a:pt x="57948" y="1839"/>
                </a:lnTo>
                <a:lnTo>
                  <a:pt x="57729" y="1675"/>
                </a:lnTo>
                <a:lnTo>
                  <a:pt x="57511" y="1511"/>
                </a:lnTo>
                <a:lnTo>
                  <a:pt x="57292" y="1347"/>
                </a:lnTo>
                <a:lnTo>
                  <a:pt x="56837" y="1074"/>
                </a:lnTo>
                <a:lnTo>
                  <a:pt x="56364" y="820"/>
                </a:lnTo>
                <a:lnTo>
                  <a:pt x="55873" y="619"/>
                </a:lnTo>
                <a:lnTo>
                  <a:pt x="55345" y="437"/>
                </a:lnTo>
                <a:lnTo>
                  <a:pt x="54817" y="292"/>
                </a:lnTo>
                <a:lnTo>
                  <a:pt x="54271" y="183"/>
                </a:lnTo>
                <a:lnTo>
                  <a:pt x="53707" y="92"/>
                </a:lnTo>
                <a:lnTo>
                  <a:pt x="53143" y="37"/>
                </a:lnTo>
                <a:lnTo>
                  <a:pt x="5257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9"/>
          <p:cNvSpPr/>
          <p:nvPr/>
        </p:nvSpPr>
        <p:spPr>
          <a:xfrm rot="-5400000">
            <a:off x="7741647" y="550266"/>
            <a:ext cx="1952637" cy="852081"/>
          </a:xfrm>
          <a:custGeom>
            <a:avLst/>
            <a:gdLst/>
            <a:ahLst/>
            <a:cxnLst/>
            <a:rect l="l" t="t" r="r" b="b"/>
            <a:pathLst>
              <a:path w="64958" h="28346" extrusionOk="0">
                <a:moveTo>
                  <a:pt x="25167" y="1"/>
                </a:moveTo>
                <a:lnTo>
                  <a:pt x="24770" y="37"/>
                </a:lnTo>
                <a:lnTo>
                  <a:pt x="24355" y="91"/>
                </a:lnTo>
                <a:lnTo>
                  <a:pt x="23958" y="181"/>
                </a:lnTo>
                <a:lnTo>
                  <a:pt x="23651" y="272"/>
                </a:lnTo>
                <a:lnTo>
                  <a:pt x="23380" y="380"/>
                </a:lnTo>
                <a:lnTo>
                  <a:pt x="23091" y="506"/>
                </a:lnTo>
                <a:lnTo>
                  <a:pt x="22838" y="651"/>
                </a:lnTo>
                <a:lnTo>
                  <a:pt x="22585" y="795"/>
                </a:lnTo>
                <a:lnTo>
                  <a:pt x="22333" y="958"/>
                </a:lnTo>
                <a:lnTo>
                  <a:pt x="22098" y="1138"/>
                </a:lnTo>
                <a:lnTo>
                  <a:pt x="21863" y="1319"/>
                </a:lnTo>
                <a:lnTo>
                  <a:pt x="21647" y="1535"/>
                </a:lnTo>
                <a:lnTo>
                  <a:pt x="21448" y="1734"/>
                </a:lnTo>
                <a:lnTo>
                  <a:pt x="21249" y="1969"/>
                </a:lnTo>
                <a:lnTo>
                  <a:pt x="21051" y="2203"/>
                </a:lnTo>
                <a:lnTo>
                  <a:pt x="20870" y="2438"/>
                </a:lnTo>
                <a:lnTo>
                  <a:pt x="20690" y="2691"/>
                </a:lnTo>
                <a:lnTo>
                  <a:pt x="20527" y="2944"/>
                </a:lnTo>
                <a:lnTo>
                  <a:pt x="20383" y="3214"/>
                </a:lnTo>
                <a:lnTo>
                  <a:pt x="20238" y="3485"/>
                </a:lnTo>
                <a:lnTo>
                  <a:pt x="20094" y="3774"/>
                </a:lnTo>
                <a:lnTo>
                  <a:pt x="19859" y="4352"/>
                </a:lnTo>
                <a:lnTo>
                  <a:pt x="19643" y="4948"/>
                </a:lnTo>
                <a:lnTo>
                  <a:pt x="19480" y="5561"/>
                </a:lnTo>
                <a:lnTo>
                  <a:pt x="19336" y="6175"/>
                </a:lnTo>
                <a:lnTo>
                  <a:pt x="19246" y="6807"/>
                </a:lnTo>
                <a:lnTo>
                  <a:pt x="19173" y="7421"/>
                </a:lnTo>
                <a:lnTo>
                  <a:pt x="19137" y="8053"/>
                </a:lnTo>
                <a:lnTo>
                  <a:pt x="19137" y="8667"/>
                </a:lnTo>
                <a:lnTo>
                  <a:pt x="19155" y="9281"/>
                </a:lnTo>
                <a:lnTo>
                  <a:pt x="19209" y="9894"/>
                </a:lnTo>
                <a:lnTo>
                  <a:pt x="19264" y="10508"/>
                </a:lnTo>
                <a:lnTo>
                  <a:pt x="19408" y="11736"/>
                </a:lnTo>
                <a:lnTo>
                  <a:pt x="19570" y="12963"/>
                </a:lnTo>
                <a:lnTo>
                  <a:pt x="19733" y="14191"/>
                </a:lnTo>
                <a:lnTo>
                  <a:pt x="19877" y="15419"/>
                </a:lnTo>
                <a:lnTo>
                  <a:pt x="19932" y="16033"/>
                </a:lnTo>
                <a:lnTo>
                  <a:pt x="19968" y="16646"/>
                </a:lnTo>
                <a:lnTo>
                  <a:pt x="19986" y="17260"/>
                </a:lnTo>
                <a:lnTo>
                  <a:pt x="19986" y="17874"/>
                </a:lnTo>
                <a:lnTo>
                  <a:pt x="19950" y="18506"/>
                </a:lnTo>
                <a:lnTo>
                  <a:pt x="19877" y="19120"/>
                </a:lnTo>
                <a:lnTo>
                  <a:pt x="19769" y="19752"/>
                </a:lnTo>
                <a:lnTo>
                  <a:pt x="19625" y="20366"/>
                </a:lnTo>
                <a:lnTo>
                  <a:pt x="19444" y="20979"/>
                </a:lnTo>
                <a:lnTo>
                  <a:pt x="19227" y="21575"/>
                </a:lnTo>
                <a:lnTo>
                  <a:pt x="18993" y="22153"/>
                </a:lnTo>
                <a:lnTo>
                  <a:pt x="18848" y="22424"/>
                </a:lnTo>
                <a:lnTo>
                  <a:pt x="18704" y="22694"/>
                </a:lnTo>
                <a:lnTo>
                  <a:pt x="18541" y="22965"/>
                </a:lnTo>
                <a:lnTo>
                  <a:pt x="18379" y="23218"/>
                </a:lnTo>
                <a:lnTo>
                  <a:pt x="18198" y="23471"/>
                </a:lnTo>
                <a:lnTo>
                  <a:pt x="18018" y="23705"/>
                </a:lnTo>
                <a:lnTo>
                  <a:pt x="17819" y="23940"/>
                </a:lnTo>
                <a:lnTo>
                  <a:pt x="17621" y="24157"/>
                </a:lnTo>
                <a:lnTo>
                  <a:pt x="17404" y="24373"/>
                </a:lnTo>
                <a:lnTo>
                  <a:pt x="17187" y="24572"/>
                </a:lnTo>
                <a:lnTo>
                  <a:pt x="16953" y="24753"/>
                </a:lnTo>
                <a:lnTo>
                  <a:pt x="16718" y="24933"/>
                </a:lnTo>
                <a:lnTo>
                  <a:pt x="16465" y="25096"/>
                </a:lnTo>
                <a:lnTo>
                  <a:pt x="16213" y="25240"/>
                </a:lnTo>
                <a:lnTo>
                  <a:pt x="15942" y="25366"/>
                </a:lnTo>
                <a:lnTo>
                  <a:pt x="15671" y="25493"/>
                </a:lnTo>
                <a:lnTo>
                  <a:pt x="15382" y="25583"/>
                </a:lnTo>
                <a:lnTo>
                  <a:pt x="15093" y="25673"/>
                </a:lnTo>
                <a:lnTo>
                  <a:pt x="14822" y="25746"/>
                </a:lnTo>
                <a:lnTo>
                  <a:pt x="14552" y="25782"/>
                </a:lnTo>
                <a:lnTo>
                  <a:pt x="14299" y="25818"/>
                </a:lnTo>
                <a:lnTo>
                  <a:pt x="14028" y="25836"/>
                </a:lnTo>
                <a:lnTo>
                  <a:pt x="13757" y="25854"/>
                </a:lnTo>
                <a:lnTo>
                  <a:pt x="13486" y="25854"/>
                </a:lnTo>
                <a:lnTo>
                  <a:pt x="13234" y="25836"/>
                </a:lnTo>
                <a:lnTo>
                  <a:pt x="12963" y="25800"/>
                </a:lnTo>
                <a:lnTo>
                  <a:pt x="12439" y="25728"/>
                </a:lnTo>
                <a:lnTo>
                  <a:pt x="11898" y="25601"/>
                </a:lnTo>
                <a:lnTo>
                  <a:pt x="11392" y="25439"/>
                </a:lnTo>
                <a:lnTo>
                  <a:pt x="10869" y="25240"/>
                </a:lnTo>
                <a:lnTo>
                  <a:pt x="10345" y="25023"/>
                </a:lnTo>
                <a:lnTo>
                  <a:pt x="9840" y="24789"/>
                </a:lnTo>
                <a:lnTo>
                  <a:pt x="9334" y="24536"/>
                </a:lnTo>
                <a:lnTo>
                  <a:pt x="8847" y="24247"/>
                </a:lnTo>
                <a:lnTo>
                  <a:pt x="8341" y="23958"/>
                </a:lnTo>
                <a:lnTo>
                  <a:pt x="7854" y="23669"/>
                </a:lnTo>
                <a:lnTo>
                  <a:pt x="6915" y="23074"/>
                </a:lnTo>
                <a:lnTo>
                  <a:pt x="6048" y="22550"/>
                </a:lnTo>
                <a:lnTo>
                  <a:pt x="5741" y="22388"/>
                </a:lnTo>
                <a:lnTo>
                  <a:pt x="5434" y="22243"/>
                </a:lnTo>
                <a:lnTo>
                  <a:pt x="5128" y="22135"/>
                </a:lnTo>
                <a:lnTo>
                  <a:pt x="4839" y="22063"/>
                </a:lnTo>
                <a:lnTo>
                  <a:pt x="4532" y="22008"/>
                </a:lnTo>
                <a:lnTo>
                  <a:pt x="4225" y="21990"/>
                </a:lnTo>
                <a:lnTo>
                  <a:pt x="3918" y="21972"/>
                </a:lnTo>
                <a:lnTo>
                  <a:pt x="3629" y="21990"/>
                </a:lnTo>
                <a:lnTo>
                  <a:pt x="3340" y="22045"/>
                </a:lnTo>
                <a:lnTo>
                  <a:pt x="3051" y="22099"/>
                </a:lnTo>
                <a:lnTo>
                  <a:pt x="2763" y="22189"/>
                </a:lnTo>
                <a:lnTo>
                  <a:pt x="2492" y="22297"/>
                </a:lnTo>
                <a:lnTo>
                  <a:pt x="2221" y="22406"/>
                </a:lnTo>
                <a:lnTo>
                  <a:pt x="1968" y="22550"/>
                </a:lnTo>
                <a:lnTo>
                  <a:pt x="1733" y="22713"/>
                </a:lnTo>
                <a:lnTo>
                  <a:pt x="1499" y="22893"/>
                </a:lnTo>
                <a:lnTo>
                  <a:pt x="1282" y="23074"/>
                </a:lnTo>
                <a:lnTo>
                  <a:pt x="1084" y="23290"/>
                </a:lnTo>
                <a:lnTo>
                  <a:pt x="885" y="23507"/>
                </a:lnTo>
                <a:lnTo>
                  <a:pt x="704" y="23742"/>
                </a:lnTo>
                <a:lnTo>
                  <a:pt x="542" y="23994"/>
                </a:lnTo>
                <a:lnTo>
                  <a:pt x="416" y="24247"/>
                </a:lnTo>
                <a:lnTo>
                  <a:pt x="289" y="24518"/>
                </a:lnTo>
                <a:lnTo>
                  <a:pt x="181" y="24789"/>
                </a:lnTo>
                <a:lnTo>
                  <a:pt x="109" y="25078"/>
                </a:lnTo>
                <a:lnTo>
                  <a:pt x="36" y="25366"/>
                </a:lnTo>
                <a:lnTo>
                  <a:pt x="0" y="25673"/>
                </a:lnTo>
                <a:lnTo>
                  <a:pt x="0" y="25980"/>
                </a:lnTo>
                <a:lnTo>
                  <a:pt x="0" y="26305"/>
                </a:lnTo>
                <a:lnTo>
                  <a:pt x="36" y="26630"/>
                </a:lnTo>
                <a:lnTo>
                  <a:pt x="109" y="26955"/>
                </a:lnTo>
                <a:lnTo>
                  <a:pt x="199" y="27280"/>
                </a:lnTo>
                <a:lnTo>
                  <a:pt x="560" y="28345"/>
                </a:lnTo>
                <a:lnTo>
                  <a:pt x="64957" y="28345"/>
                </a:lnTo>
                <a:lnTo>
                  <a:pt x="64632" y="27858"/>
                </a:lnTo>
                <a:lnTo>
                  <a:pt x="64344" y="27461"/>
                </a:lnTo>
                <a:lnTo>
                  <a:pt x="64073" y="27082"/>
                </a:lnTo>
                <a:lnTo>
                  <a:pt x="63766" y="26720"/>
                </a:lnTo>
                <a:lnTo>
                  <a:pt x="63477" y="26377"/>
                </a:lnTo>
                <a:lnTo>
                  <a:pt x="63170" y="26052"/>
                </a:lnTo>
                <a:lnTo>
                  <a:pt x="62863" y="25728"/>
                </a:lnTo>
                <a:lnTo>
                  <a:pt x="62556" y="25421"/>
                </a:lnTo>
                <a:lnTo>
                  <a:pt x="62249" y="25132"/>
                </a:lnTo>
                <a:lnTo>
                  <a:pt x="61924" y="24861"/>
                </a:lnTo>
                <a:lnTo>
                  <a:pt x="61599" y="24608"/>
                </a:lnTo>
                <a:lnTo>
                  <a:pt x="61274" y="24355"/>
                </a:lnTo>
                <a:lnTo>
                  <a:pt x="60931" y="24103"/>
                </a:lnTo>
                <a:lnTo>
                  <a:pt x="60606" y="23886"/>
                </a:lnTo>
                <a:lnTo>
                  <a:pt x="60263" y="23669"/>
                </a:lnTo>
                <a:lnTo>
                  <a:pt x="59559" y="23254"/>
                </a:lnTo>
                <a:lnTo>
                  <a:pt x="58837" y="22875"/>
                </a:lnTo>
                <a:lnTo>
                  <a:pt x="58097" y="22532"/>
                </a:lnTo>
                <a:lnTo>
                  <a:pt x="57339" y="22225"/>
                </a:lnTo>
                <a:lnTo>
                  <a:pt x="56562" y="21918"/>
                </a:lnTo>
                <a:lnTo>
                  <a:pt x="55750" y="21629"/>
                </a:lnTo>
                <a:lnTo>
                  <a:pt x="54920" y="21358"/>
                </a:lnTo>
                <a:lnTo>
                  <a:pt x="53204" y="20835"/>
                </a:lnTo>
                <a:lnTo>
                  <a:pt x="52212" y="20528"/>
                </a:lnTo>
                <a:lnTo>
                  <a:pt x="51219" y="20185"/>
                </a:lnTo>
                <a:lnTo>
                  <a:pt x="50244" y="19788"/>
                </a:lnTo>
                <a:lnTo>
                  <a:pt x="49287" y="19373"/>
                </a:lnTo>
                <a:lnTo>
                  <a:pt x="48348" y="18921"/>
                </a:lnTo>
                <a:lnTo>
                  <a:pt x="47427" y="18434"/>
                </a:lnTo>
                <a:lnTo>
                  <a:pt x="46507" y="17928"/>
                </a:lnTo>
                <a:lnTo>
                  <a:pt x="45622" y="17369"/>
                </a:lnTo>
                <a:lnTo>
                  <a:pt x="44737" y="16791"/>
                </a:lnTo>
                <a:lnTo>
                  <a:pt x="43889" y="16195"/>
                </a:lnTo>
                <a:lnTo>
                  <a:pt x="43058" y="15545"/>
                </a:lnTo>
                <a:lnTo>
                  <a:pt x="42246" y="14877"/>
                </a:lnTo>
                <a:lnTo>
                  <a:pt x="41470" y="14191"/>
                </a:lnTo>
                <a:lnTo>
                  <a:pt x="40711" y="13469"/>
                </a:lnTo>
                <a:lnTo>
                  <a:pt x="39971" y="12711"/>
                </a:lnTo>
                <a:lnTo>
                  <a:pt x="39267" y="11952"/>
                </a:lnTo>
                <a:lnTo>
                  <a:pt x="38725" y="11303"/>
                </a:lnTo>
                <a:lnTo>
                  <a:pt x="38184" y="10635"/>
                </a:lnTo>
                <a:lnTo>
                  <a:pt x="37642" y="9949"/>
                </a:lnTo>
                <a:lnTo>
                  <a:pt x="37119" y="9262"/>
                </a:lnTo>
                <a:lnTo>
                  <a:pt x="36090" y="7890"/>
                </a:lnTo>
                <a:lnTo>
                  <a:pt x="35042" y="6536"/>
                </a:lnTo>
                <a:lnTo>
                  <a:pt x="34501" y="5850"/>
                </a:lnTo>
                <a:lnTo>
                  <a:pt x="33959" y="5200"/>
                </a:lnTo>
                <a:lnTo>
                  <a:pt x="33400" y="4568"/>
                </a:lnTo>
                <a:lnTo>
                  <a:pt x="32804" y="3937"/>
                </a:lnTo>
                <a:lnTo>
                  <a:pt x="32208" y="3341"/>
                </a:lnTo>
                <a:lnTo>
                  <a:pt x="31594" y="2781"/>
                </a:lnTo>
                <a:lnTo>
                  <a:pt x="31269" y="2492"/>
                </a:lnTo>
                <a:lnTo>
                  <a:pt x="30926" y="2240"/>
                </a:lnTo>
                <a:lnTo>
                  <a:pt x="30601" y="1969"/>
                </a:lnTo>
                <a:lnTo>
                  <a:pt x="30240" y="1734"/>
                </a:lnTo>
                <a:lnTo>
                  <a:pt x="29897" y="1499"/>
                </a:lnTo>
                <a:lnTo>
                  <a:pt x="29536" y="1265"/>
                </a:lnTo>
                <a:lnTo>
                  <a:pt x="29175" y="1066"/>
                </a:lnTo>
                <a:lnTo>
                  <a:pt x="28796" y="867"/>
                </a:lnTo>
                <a:lnTo>
                  <a:pt x="28417" y="687"/>
                </a:lnTo>
                <a:lnTo>
                  <a:pt x="28020" y="524"/>
                </a:lnTo>
                <a:lnTo>
                  <a:pt x="27622" y="380"/>
                </a:lnTo>
                <a:lnTo>
                  <a:pt x="27225" y="254"/>
                </a:lnTo>
                <a:lnTo>
                  <a:pt x="26810" y="145"/>
                </a:lnTo>
                <a:lnTo>
                  <a:pt x="26413" y="73"/>
                </a:lnTo>
                <a:lnTo>
                  <a:pt x="25998" y="19"/>
                </a:lnTo>
                <a:lnTo>
                  <a:pt x="2558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9"/>
          <p:cNvSpPr/>
          <p:nvPr/>
        </p:nvSpPr>
        <p:spPr>
          <a:xfrm>
            <a:off x="99175" y="4599425"/>
            <a:ext cx="2101755" cy="548703"/>
          </a:xfrm>
          <a:custGeom>
            <a:avLst/>
            <a:gdLst/>
            <a:ahLst/>
            <a:cxnLst/>
            <a:rect l="l" t="t" r="r" b="b"/>
            <a:pathLst>
              <a:path w="48175" h="12577" extrusionOk="0">
                <a:moveTo>
                  <a:pt x="22077" y="1"/>
                </a:moveTo>
                <a:lnTo>
                  <a:pt x="21476" y="19"/>
                </a:lnTo>
                <a:lnTo>
                  <a:pt x="20894" y="55"/>
                </a:lnTo>
                <a:lnTo>
                  <a:pt x="20311" y="92"/>
                </a:lnTo>
                <a:lnTo>
                  <a:pt x="19711" y="128"/>
                </a:lnTo>
                <a:lnTo>
                  <a:pt x="19128" y="201"/>
                </a:lnTo>
                <a:lnTo>
                  <a:pt x="18546" y="274"/>
                </a:lnTo>
                <a:lnTo>
                  <a:pt x="17963" y="346"/>
                </a:lnTo>
                <a:lnTo>
                  <a:pt x="17381" y="456"/>
                </a:lnTo>
                <a:lnTo>
                  <a:pt x="16799" y="547"/>
                </a:lnTo>
                <a:lnTo>
                  <a:pt x="16234" y="674"/>
                </a:lnTo>
                <a:lnTo>
                  <a:pt x="15434" y="838"/>
                </a:lnTo>
                <a:lnTo>
                  <a:pt x="14651" y="1020"/>
                </a:lnTo>
                <a:lnTo>
                  <a:pt x="13850" y="1220"/>
                </a:lnTo>
                <a:lnTo>
                  <a:pt x="13068" y="1475"/>
                </a:lnTo>
                <a:lnTo>
                  <a:pt x="12285" y="1730"/>
                </a:lnTo>
                <a:lnTo>
                  <a:pt x="11521" y="2021"/>
                </a:lnTo>
                <a:lnTo>
                  <a:pt x="10756" y="2348"/>
                </a:lnTo>
                <a:lnTo>
                  <a:pt x="10010" y="2694"/>
                </a:lnTo>
                <a:lnTo>
                  <a:pt x="9264" y="3058"/>
                </a:lnTo>
                <a:lnTo>
                  <a:pt x="8536" y="3459"/>
                </a:lnTo>
                <a:lnTo>
                  <a:pt x="7826" y="3895"/>
                </a:lnTo>
                <a:lnTo>
                  <a:pt x="7116" y="4350"/>
                </a:lnTo>
                <a:lnTo>
                  <a:pt x="6443" y="4824"/>
                </a:lnTo>
                <a:lnTo>
                  <a:pt x="5770" y="5333"/>
                </a:lnTo>
                <a:lnTo>
                  <a:pt x="5133" y="5879"/>
                </a:lnTo>
                <a:lnTo>
                  <a:pt x="4514" y="6443"/>
                </a:lnTo>
                <a:lnTo>
                  <a:pt x="4150" y="6771"/>
                </a:lnTo>
                <a:lnTo>
                  <a:pt x="3822" y="7098"/>
                </a:lnTo>
                <a:lnTo>
                  <a:pt x="3495" y="7444"/>
                </a:lnTo>
                <a:lnTo>
                  <a:pt x="3167" y="7808"/>
                </a:lnTo>
                <a:lnTo>
                  <a:pt x="2858" y="8172"/>
                </a:lnTo>
                <a:lnTo>
                  <a:pt x="2548" y="8536"/>
                </a:lnTo>
                <a:lnTo>
                  <a:pt x="2257" y="8918"/>
                </a:lnTo>
                <a:lnTo>
                  <a:pt x="1984" y="9301"/>
                </a:lnTo>
                <a:lnTo>
                  <a:pt x="1438" y="10083"/>
                </a:lnTo>
                <a:lnTo>
                  <a:pt x="929" y="10884"/>
                </a:lnTo>
                <a:lnTo>
                  <a:pt x="455" y="11721"/>
                </a:lnTo>
                <a:lnTo>
                  <a:pt x="0" y="12577"/>
                </a:lnTo>
                <a:lnTo>
                  <a:pt x="48175" y="12577"/>
                </a:lnTo>
                <a:lnTo>
                  <a:pt x="48047" y="12067"/>
                </a:lnTo>
                <a:lnTo>
                  <a:pt x="47883" y="11576"/>
                </a:lnTo>
                <a:lnTo>
                  <a:pt x="47683" y="11102"/>
                </a:lnTo>
                <a:lnTo>
                  <a:pt x="47447" y="10647"/>
                </a:lnTo>
                <a:lnTo>
                  <a:pt x="47192" y="10192"/>
                </a:lnTo>
                <a:lnTo>
                  <a:pt x="46901" y="9737"/>
                </a:lnTo>
                <a:lnTo>
                  <a:pt x="46573" y="9319"/>
                </a:lnTo>
                <a:lnTo>
                  <a:pt x="46227" y="8882"/>
                </a:lnTo>
                <a:lnTo>
                  <a:pt x="45863" y="8482"/>
                </a:lnTo>
                <a:lnTo>
                  <a:pt x="45463" y="8081"/>
                </a:lnTo>
                <a:lnTo>
                  <a:pt x="45062" y="7699"/>
                </a:lnTo>
                <a:lnTo>
                  <a:pt x="44626" y="7335"/>
                </a:lnTo>
                <a:lnTo>
                  <a:pt x="44171" y="6971"/>
                </a:lnTo>
                <a:lnTo>
                  <a:pt x="43716" y="6625"/>
                </a:lnTo>
                <a:lnTo>
                  <a:pt x="43224" y="6280"/>
                </a:lnTo>
                <a:lnTo>
                  <a:pt x="42733" y="5952"/>
                </a:lnTo>
                <a:lnTo>
                  <a:pt x="42242" y="5643"/>
                </a:lnTo>
                <a:lnTo>
                  <a:pt x="41732" y="5333"/>
                </a:lnTo>
                <a:lnTo>
                  <a:pt x="41222" y="5042"/>
                </a:lnTo>
                <a:lnTo>
                  <a:pt x="40713" y="4751"/>
                </a:lnTo>
                <a:lnTo>
                  <a:pt x="39675" y="4223"/>
                </a:lnTo>
                <a:lnTo>
                  <a:pt x="38638" y="3732"/>
                </a:lnTo>
                <a:lnTo>
                  <a:pt x="37619" y="3295"/>
                </a:lnTo>
                <a:lnTo>
                  <a:pt x="36654" y="2894"/>
                </a:lnTo>
                <a:lnTo>
                  <a:pt x="35726" y="2530"/>
                </a:lnTo>
                <a:lnTo>
                  <a:pt x="34853" y="2203"/>
                </a:lnTo>
                <a:lnTo>
                  <a:pt x="33742" y="1839"/>
                </a:lnTo>
                <a:lnTo>
                  <a:pt x="32596" y="1475"/>
                </a:lnTo>
                <a:lnTo>
                  <a:pt x="31449" y="1165"/>
                </a:lnTo>
                <a:lnTo>
                  <a:pt x="30303" y="892"/>
                </a:lnTo>
                <a:lnTo>
                  <a:pt x="29138" y="656"/>
                </a:lnTo>
                <a:lnTo>
                  <a:pt x="27973" y="437"/>
                </a:lnTo>
                <a:lnTo>
                  <a:pt x="26790" y="274"/>
                </a:lnTo>
                <a:lnTo>
                  <a:pt x="25607" y="146"/>
                </a:lnTo>
                <a:lnTo>
                  <a:pt x="24442" y="55"/>
                </a:lnTo>
                <a:lnTo>
                  <a:pt x="23259" y="19"/>
                </a:lnTo>
                <a:lnTo>
                  <a:pt x="22077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29"/>
          <p:cNvSpPr/>
          <p:nvPr/>
        </p:nvSpPr>
        <p:spPr>
          <a:xfrm>
            <a:off x="7126913" y="-12"/>
            <a:ext cx="1377080" cy="789067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" name="Google Shape;711;p29"/>
          <p:cNvGrpSpPr/>
          <p:nvPr/>
        </p:nvGrpSpPr>
        <p:grpSpPr>
          <a:xfrm flipH="1">
            <a:off x="1489162" y="265149"/>
            <a:ext cx="657425" cy="548700"/>
            <a:chOff x="1350550" y="462875"/>
            <a:chExt cx="968225" cy="808100"/>
          </a:xfrm>
        </p:grpSpPr>
        <p:sp>
          <p:nvSpPr>
            <p:cNvPr id="712" name="Google Shape;712;p29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9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29"/>
          <p:cNvGrpSpPr/>
          <p:nvPr/>
        </p:nvGrpSpPr>
        <p:grpSpPr>
          <a:xfrm flipH="1">
            <a:off x="8337637" y="2776749"/>
            <a:ext cx="657425" cy="548700"/>
            <a:chOff x="1350550" y="462875"/>
            <a:chExt cx="968225" cy="808100"/>
          </a:xfrm>
        </p:grpSpPr>
        <p:sp>
          <p:nvSpPr>
            <p:cNvPr id="720" name="Google Shape;720;p29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9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9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9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9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9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9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" name="Google Shape;727;p29"/>
          <p:cNvGrpSpPr/>
          <p:nvPr/>
        </p:nvGrpSpPr>
        <p:grpSpPr>
          <a:xfrm>
            <a:off x="7916979" y="508938"/>
            <a:ext cx="852056" cy="934747"/>
            <a:chOff x="8262950" y="3852275"/>
            <a:chExt cx="1088750" cy="1194413"/>
          </a:xfrm>
        </p:grpSpPr>
        <p:sp>
          <p:nvSpPr>
            <p:cNvPr id="728" name="Google Shape;728;p29"/>
            <p:cNvSpPr/>
            <p:nvPr/>
          </p:nvSpPr>
          <p:spPr>
            <a:xfrm>
              <a:off x="8262950" y="4905388"/>
              <a:ext cx="916200" cy="141300"/>
            </a:xfrm>
            <a:prstGeom prst="ellipse">
              <a:avLst/>
            </a:prstGeom>
            <a:solidFill>
              <a:srgbClr val="363636">
                <a:alpha val="25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29"/>
            <p:cNvGrpSpPr/>
            <p:nvPr/>
          </p:nvGrpSpPr>
          <p:grpSpPr>
            <a:xfrm>
              <a:off x="8262950" y="3852275"/>
              <a:ext cx="1088750" cy="1147000"/>
              <a:chOff x="5267475" y="2232400"/>
              <a:chExt cx="1088750" cy="1147000"/>
            </a:xfrm>
          </p:grpSpPr>
          <p:sp>
            <p:nvSpPr>
              <p:cNvPr id="730" name="Google Shape;730;p29"/>
              <p:cNvSpPr/>
              <p:nvPr/>
            </p:nvSpPr>
            <p:spPr>
              <a:xfrm>
                <a:off x="5311025" y="2331825"/>
                <a:ext cx="1016800" cy="1047575"/>
              </a:xfrm>
              <a:custGeom>
                <a:avLst/>
                <a:gdLst/>
                <a:ahLst/>
                <a:cxnLst/>
                <a:rect l="l" t="t" r="r" b="b"/>
                <a:pathLst>
                  <a:path w="40672" h="41903" extrusionOk="0">
                    <a:moveTo>
                      <a:pt x="0" y="0"/>
                    </a:moveTo>
                    <a:lnTo>
                      <a:pt x="4677" y="38532"/>
                    </a:lnTo>
                    <a:lnTo>
                      <a:pt x="27134" y="41902"/>
                    </a:lnTo>
                    <a:lnTo>
                      <a:pt x="40672" y="50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9"/>
              <p:cNvSpPr/>
              <p:nvPr/>
            </p:nvSpPr>
            <p:spPr>
              <a:xfrm>
                <a:off x="5442150" y="2588850"/>
                <a:ext cx="209250" cy="97075"/>
              </a:xfrm>
              <a:custGeom>
                <a:avLst/>
                <a:gdLst/>
                <a:ahLst/>
                <a:cxnLst/>
                <a:rect l="l" t="t" r="r" b="b"/>
                <a:pathLst>
                  <a:path w="8370" h="3883" extrusionOk="0">
                    <a:moveTo>
                      <a:pt x="3655" y="1"/>
                    </a:moveTo>
                    <a:lnTo>
                      <a:pt x="3427" y="20"/>
                    </a:lnTo>
                    <a:lnTo>
                      <a:pt x="3200" y="38"/>
                    </a:lnTo>
                    <a:lnTo>
                      <a:pt x="2784" y="114"/>
                    </a:lnTo>
                    <a:lnTo>
                      <a:pt x="2367" y="228"/>
                    </a:lnTo>
                    <a:lnTo>
                      <a:pt x="1950" y="379"/>
                    </a:lnTo>
                    <a:lnTo>
                      <a:pt x="1534" y="569"/>
                    </a:lnTo>
                    <a:lnTo>
                      <a:pt x="1155" y="777"/>
                    </a:lnTo>
                    <a:lnTo>
                      <a:pt x="777" y="1023"/>
                    </a:lnTo>
                    <a:lnTo>
                      <a:pt x="417" y="1288"/>
                    </a:lnTo>
                    <a:lnTo>
                      <a:pt x="95" y="1572"/>
                    </a:lnTo>
                    <a:lnTo>
                      <a:pt x="38" y="1629"/>
                    </a:lnTo>
                    <a:lnTo>
                      <a:pt x="19" y="1686"/>
                    </a:lnTo>
                    <a:lnTo>
                      <a:pt x="0" y="1743"/>
                    </a:lnTo>
                    <a:lnTo>
                      <a:pt x="0" y="1799"/>
                    </a:lnTo>
                    <a:lnTo>
                      <a:pt x="0" y="1856"/>
                    </a:lnTo>
                    <a:lnTo>
                      <a:pt x="19" y="1894"/>
                    </a:lnTo>
                    <a:lnTo>
                      <a:pt x="114" y="1970"/>
                    </a:lnTo>
                    <a:lnTo>
                      <a:pt x="208" y="2008"/>
                    </a:lnTo>
                    <a:lnTo>
                      <a:pt x="341" y="2027"/>
                    </a:lnTo>
                    <a:lnTo>
                      <a:pt x="455" y="1989"/>
                    </a:lnTo>
                    <a:lnTo>
                      <a:pt x="530" y="1970"/>
                    </a:lnTo>
                    <a:lnTo>
                      <a:pt x="568" y="1932"/>
                    </a:lnTo>
                    <a:lnTo>
                      <a:pt x="795" y="1724"/>
                    </a:lnTo>
                    <a:lnTo>
                      <a:pt x="1042" y="1534"/>
                    </a:lnTo>
                    <a:lnTo>
                      <a:pt x="1307" y="1345"/>
                    </a:lnTo>
                    <a:lnTo>
                      <a:pt x="1553" y="1193"/>
                    </a:lnTo>
                    <a:lnTo>
                      <a:pt x="1837" y="1042"/>
                    </a:lnTo>
                    <a:lnTo>
                      <a:pt x="2121" y="909"/>
                    </a:lnTo>
                    <a:lnTo>
                      <a:pt x="2405" y="796"/>
                    </a:lnTo>
                    <a:lnTo>
                      <a:pt x="2689" y="701"/>
                    </a:lnTo>
                    <a:lnTo>
                      <a:pt x="2897" y="644"/>
                    </a:lnTo>
                    <a:lnTo>
                      <a:pt x="3124" y="588"/>
                    </a:lnTo>
                    <a:lnTo>
                      <a:pt x="3333" y="569"/>
                    </a:lnTo>
                    <a:lnTo>
                      <a:pt x="3522" y="550"/>
                    </a:lnTo>
                    <a:lnTo>
                      <a:pt x="3730" y="531"/>
                    </a:lnTo>
                    <a:lnTo>
                      <a:pt x="3939" y="550"/>
                    </a:lnTo>
                    <a:lnTo>
                      <a:pt x="4128" y="569"/>
                    </a:lnTo>
                    <a:lnTo>
                      <a:pt x="4317" y="606"/>
                    </a:lnTo>
                    <a:lnTo>
                      <a:pt x="4507" y="644"/>
                    </a:lnTo>
                    <a:lnTo>
                      <a:pt x="4677" y="701"/>
                    </a:lnTo>
                    <a:lnTo>
                      <a:pt x="5037" y="853"/>
                    </a:lnTo>
                    <a:lnTo>
                      <a:pt x="5378" y="1042"/>
                    </a:lnTo>
                    <a:lnTo>
                      <a:pt x="5700" y="1250"/>
                    </a:lnTo>
                    <a:lnTo>
                      <a:pt x="6002" y="1515"/>
                    </a:lnTo>
                    <a:lnTo>
                      <a:pt x="6286" y="1780"/>
                    </a:lnTo>
                    <a:lnTo>
                      <a:pt x="6571" y="2083"/>
                    </a:lnTo>
                    <a:lnTo>
                      <a:pt x="6817" y="2405"/>
                    </a:lnTo>
                    <a:lnTo>
                      <a:pt x="7063" y="2727"/>
                    </a:lnTo>
                    <a:lnTo>
                      <a:pt x="7290" y="3068"/>
                    </a:lnTo>
                    <a:lnTo>
                      <a:pt x="7498" y="3409"/>
                    </a:lnTo>
                    <a:lnTo>
                      <a:pt x="7688" y="3769"/>
                    </a:lnTo>
                    <a:lnTo>
                      <a:pt x="7726" y="3806"/>
                    </a:lnTo>
                    <a:lnTo>
                      <a:pt x="7763" y="3844"/>
                    </a:lnTo>
                    <a:lnTo>
                      <a:pt x="7820" y="3882"/>
                    </a:lnTo>
                    <a:lnTo>
                      <a:pt x="8010" y="3882"/>
                    </a:lnTo>
                    <a:lnTo>
                      <a:pt x="8142" y="3844"/>
                    </a:lnTo>
                    <a:lnTo>
                      <a:pt x="8256" y="3769"/>
                    </a:lnTo>
                    <a:lnTo>
                      <a:pt x="8331" y="3674"/>
                    </a:lnTo>
                    <a:lnTo>
                      <a:pt x="8350" y="3636"/>
                    </a:lnTo>
                    <a:lnTo>
                      <a:pt x="8369" y="3579"/>
                    </a:lnTo>
                    <a:lnTo>
                      <a:pt x="8350" y="3503"/>
                    </a:lnTo>
                    <a:lnTo>
                      <a:pt x="8331" y="3447"/>
                    </a:lnTo>
                    <a:lnTo>
                      <a:pt x="8123" y="3068"/>
                    </a:lnTo>
                    <a:lnTo>
                      <a:pt x="7915" y="2708"/>
                    </a:lnTo>
                    <a:lnTo>
                      <a:pt x="7669" y="2367"/>
                    </a:lnTo>
                    <a:lnTo>
                      <a:pt x="7423" y="2027"/>
                    </a:lnTo>
                    <a:lnTo>
                      <a:pt x="7157" y="1705"/>
                    </a:lnTo>
                    <a:lnTo>
                      <a:pt x="6892" y="1402"/>
                    </a:lnTo>
                    <a:lnTo>
                      <a:pt x="6589" y="1137"/>
                    </a:lnTo>
                    <a:lnTo>
                      <a:pt x="6286" y="872"/>
                    </a:lnTo>
                    <a:lnTo>
                      <a:pt x="5965" y="644"/>
                    </a:lnTo>
                    <a:lnTo>
                      <a:pt x="5624" y="455"/>
                    </a:lnTo>
                    <a:lnTo>
                      <a:pt x="5264" y="285"/>
                    </a:lnTo>
                    <a:lnTo>
                      <a:pt x="4885" y="152"/>
                    </a:lnTo>
                    <a:lnTo>
                      <a:pt x="4488" y="57"/>
                    </a:lnTo>
                    <a:lnTo>
                      <a:pt x="4071" y="20"/>
                    </a:lnTo>
                    <a:lnTo>
                      <a:pt x="36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9"/>
              <p:cNvSpPr/>
              <p:nvPr/>
            </p:nvSpPr>
            <p:spPr>
              <a:xfrm>
                <a:off x="5859175" y="2637600"/>
                <a:ext cx="209725" cy="97075"/>
              </a:xfrm>
              <a:custGeom>
                <a:avLst/>
                <a:gdLst/>
                <a:ahLst/>
                <a:cxnLst/>
                <a:rect l="l" t="t" r="r" b="b"/>
                <a:pathLst>
                  <a:path w="8389" h="3883" extrusionOk="0">
                    <a:moveTo>
                      <a:pt x="3674" y="1"/>
                    </a:moveTo>
                    <a:lnTo>
                      <a:pt x="3447" y="20"/>
                    </a:lnTo>
                    <a:lnTo>
                      <a:pt x="3220" y="39"/>
                    </a:lnTo>
                    <a:lnTo>
                      <a:pt x="2803" y="114"/>
                    </a:lnTo>
                    <a:lnTo>
                      <a:pt x="2386" y="228"/>
                    </a:lnTo>
                    <a:lnTo>
                      <a:pt x="1970" y="380"/>
                    </a:lnTo>
                    <a:lnTo>
                      <a:pt x="1553" y="569"/>
                    </a:lnTo>
                    <a:lnTo>
                      <a:pt x="1175" y="777"/>
                    </a:lnTo>
                    <a:lnTo>
                      <a:pt x="796" y="1023"/>
                    </a:lnTo>
                    <a:lnTo>
                      <a:pt x="436" y="1288"/>
                    </a:lnTo>
                    <a:lnTo>
                      <a:pt x="114" y="1572"/>
                    </a:lnTo>
                    <a:lnTo>
                      <a:pt x="57" y="1629"/>
                    </a:lnTo>
                    <a:lnTo>
                      <a:pt x="38" y="1686"/>
                    </a:lnTo>
                    <a:lnTo>
                      <a:pt x="20" y="1743"/>
                    </a:lnTo>
                    <a:lnTo>
                      <a:pt x="1" y="1800"/>
                    </a:lnTo>
                    <a:lnTo>
                      <a:pt x="20" y="1838"/>
                    </a:lnTo>
                    <a:lnTo>
                      <a:pt x="38" y="1894"/>
                    </a:lnTo>
                    <a:lnTo>
                      <a:pt x="133" y="1970"/>
                    </a:lnTo>
                    <a:lnTo>
                      <a:pt x="228" y="2008"/>
                    </a:lnTo>
                    <a:lnTo>
                      <a:pt x="360" y="2027"/>
                    </a:lnTo>
                    <a:lnTo>
                      <a:pt x="474" y="1989"/>
                    </a:lnTo>
                    <a:lnTo>
                      <a:pt x="531" y="1970"/>
                    </a:lnTo>
                    <a:lnTo>
                      <a:pt x="588" y="1913"/>
                    </a:lnTo>
                    <a:lnTo>
                      <a:pt x="815" y="1724"/>
                    </a:lnTo>
                    <a:lnTo>
                      <a:pt x="1061" y="1535"/>
                    </a:lnTo>
                    <a:lnTo>
                      <a:pt x="1326" y="1345"/>
                    </a:lnTo>
                    <a:lnTo>
                      <a:pt x="1572" y="1194"/>
                    </a:lnTo>
                    <a:lnTo>
                      <a:pt x="1856" y="1042"/>
                    </a:lnTo>
                    <a:lnTo>
                      <a:pt x="2140" y="910"/>
                    </a:lnTo>
                    <a:lnTo>
                      <a:pt x="2424" y="796"/>
                    </a:lnTo>
                    <a:lnTo>
                      <a:pt x="2708" y="701"/>
                    </a:lnTo>
                    <a:lnTo>
                      <a:pt x="2917" y="626"/>
                    </a:lnTo>
                    <a:lnTo>
                      <a:pt x="3144" y="588"/>
                    </a:lnTo>
                    <a:lnTo>
                      <a:pt x="3352" y="550"/>
                    </a:lnTo>
                    <a:lnTo>
                      <a:pt x="3541" y="531"/>
                    </a:lnTo>
                    <a:lnTo>
                      <a:pt x="3750" y="531"/>
                    </a:lnTo>
                    <a:lnTo>
                      <a:pt x="3958" y="550"/>
                    </a:lnTo>
                    <a:lnTo>
                      <a:pt x="4147" y="569"/>
                    </a:lnTo>
                    <a:lnTo>
                      <a:pt x="4337" y="607"/>
                    </a:lnTo>
                    <a:lnTo>
                      <a:pt x="4526" y="645"/>
                    </a:lnTo>
                    <a:lnTo>
                      <a:pt x="4696" y="701"/>
                    </a:lnTo>
                    <a:lnTo>
                      <a:pt x="5056" y="853"/>
                    </a:lnTo>
                    <a:lnTo>
                      <a:pt x="5397" y="1042"/>
                    </a:lnTo>
                    <a:lnTo>
                      <a:pt x="5719" y="1251"/>
                    </a:lnTo>
                    <a:lnTo>
                      <a:pt x="6022" y="1497"/>
                    </a:lnTo>
                    <a:lnTo>
                      <a:pt x="6306" y="1781"/>
                    </a:lnTo>
                    <a:lnTo>
                      <a:pt x="6571" y="2084"/>
                    </a:lnTo>
                    <a:lnTo>
                      <a:pt x="6836" y="2387"/>
                    </a:lnTo>
                    <a:lnTo>
                      <a:pt x="7082" y="2727"/>
                    </a:lnTo>
                    <a:lnTo>
                      <a:pt x="7309" y="3068"/>
                    </a:lnTo>
                    <a:lnTo>
                      <a:pt x="7518" y="3409"/>
                    </a:lnTo>
                    <a:lnTo>
                      <a:pt x="7707" y="3769"/>
                    </a:lnTo>
                    <a:lnTo>
                      <a:pt x="7745" y="3807"/>
                    </a:lnTo>
                    <a:lnTo>
                      <a:pt x="7783" y="3845"/>
                    </a:lnTo>
                    <a:lnTo>
                      <a:pt x="7840" y="3864"/>
                    </a:lnTo>
                    <a:lnTo>
                      <a:pt x="7896" y="3882"/>
                    </a:lnTo>
                    <a:lnTo>
                      <a:pt x="8029" y="3882"/>
                    </a:lnTo>
                    <a:lnTo>
                      <a:pt x="8161" y="3845"/>
                    </a:lnTo>
                    <a:lnTo>
                      <a:pt x="8275" y="3769"/>
                    </a:lnTo>
                    <a:lnTo>
                      <a:pt x="8351" y="3674"/>
                    </a:lnTo>
                    <a:lnTo>
                      <a:pt x="8370" y="3617"/>
                    </a:lnTo>
                    <a:lnTo>
                      <a:pt x="8389" y="3561"/>
                    </a:lnTo>
                    <a:lnTo>
                      <a:pt x="8370" y="3504"/>
                    </a:lnTo>
                    <a:lnTo>
                      <a:pt x="8351" y="3447"/>
                    </a:lnTo>
                    <a:lnTo>
                      <a:pt x="8143" y="3068"/>
                    </a:lnTo>
                    <a:lnTo>
                      <a:pt x="7934" y="2709"/>
                    </a:lnTo>
                    <a:lnTo>
                      <a:pt x="7688" y="2368"/>
                    </a:lnTo>
                    <a:lnTo>
                      <a:pt x="7442" y="2027"/>
                    </a:lnTo>
                    <a:lnTo>
                      <a:pt x="7177" y="1705"/>
                    </a:lnTo>
                    <a:lnTo>
                      <a:pt x="6912" y="1402"/>
                    </a:lnTo>
                    <a:lnTo>
                      <a:pt x="6609" y="1137"/>
                    </a:lnTo>
                    <a:lnTo>
                      <a:pt x="6306" y="872"/>
                    </a:lnTo>
                    <a:lnTo>
                      <a:pt x="5984" y="645"/>
                    </a:lnTo>
                    <a:lnTo>
                      <a:pt x="5643" y="455"/>
                    </a:lnTo>
                    <a:lnTo>
                      <a:pt x="5283" y="285"/>
                    </a:lnTo>
                    <a:lnTo>
                      <a:pt x="4905" y="152"/>
                    </a:lnTo>
                    <a:lnTo>
                      <a:pt x="4507" y="58"/>
                    </a:lnTo>
                    <a:lnTo>
                      <a:pt x="40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9"/>
              <p:cNvSpPr/>
              <p:nvPr/>
            </p:nvSpPr>
            <p:spPr>
              <a:xfrm>
                <a:off x="5697750" y="2631450"/>
                <a:ext cx="103700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8276" extrusionOk="0">
                    <a:moveTo>
                      <a:pt x="4072" y="1"/>
                    </a:moveTo>
                    <a:lnTo>
                      <a:pt x="3901" y="304"/>
                    </a:lnTo>
                    <a:lnTo>
                      <a:pt x="3731" y="569"/>
                    </a:lnTo>
                    <a:lnTo>
                      <a:pt x="3542" y="815"/>
                    </a:lnTo>
                    <a:lnTo>
                      <a:pt x="3371" y="1042"/>
                    </a:lnTo>
                    <a:lnTo>
                      <a:pt x="3201" y="1213"/>
                    </a:lnTo>
                    <a:lnTo>
                      <a:pt x="3030" y="1383"/>
                    </a:lnTo>
                    <a:lnTo>
                      <a:pt x="2841" y="1515"/>
                    </a:lnTo>
                    <a:lnTo>
                      <a:pt x="2671" y="1610"/>
                    </a:lnTo>
                    <a:lnTo>
                      <a:pt x="2500" y="1705"/>
                    </a:lnTo>
                    <a:lnTo>
                      <a:pt x="2330" y="1762"/>
                    </a:lnTo>
                    <a:lnTo>
                      <a:pt x="2159" y="1818"/>
                    </a:lnTo>
                    <a:lnTo>
                      <a:pt x="1989" y="1837"/>
                    </a:lnTo>
                    <a:lnTo>
                      <a:pt x="1819" y="1856"/>
                    </a:lnTo>
                    <a:lnTo>
                      <a:pt x="1667" y="1856"/>
                    </a:lnTo>
                    <a:lnTo>
                      <a:pt x="1516" y="1837"/>
                    </a:lnTo>
                    <a:lnTo>
                      <a:pt x="1364" y="1799"/>
                    </a:lnTo>
                    <a:lnTo>
                      <a:pt x="1080" y="1724"/>
                    </a:lnTo>
                    <a:lnTo>
                      <a:pt x="815" y="1610"/>
                    </a:lnTo>
                    <a:lnTo>
                      <a:pt x="588" y="1478"/>
                    </a:lnTo>
                    <a:lnTo>
                      <a:pt x="399" y="1345"/>
                    </a:lnTo>
                    <a:lnTo>
                      <a:pt x="228" y="1213"/>
                    </a:lnTo>
                    <a:lnTo>
                      <a:pt x="115" y="1118"/>
                    </a:lnTo>
                    <a:lnTo>
                      <a:pt x="1" y="1004"/>
                    </a:lnTo>
                    <a:lnTo>
                      <a:pt x="1" y="1326"/>
                    </a:lnTo>
                    <a:lnTo>
                      <a:pt x="20" y="2140"/>
                    </a:lnTo>
                    <a:lnTo>
                      <a:pt x="58" y="2689"/>
                    </a:lnTo>
                    <a:lnTo>
                      <a:pt x="96" y="3295"/>
                    </a:lnTo>
                    <a:lnTo>
                      <a:pt x="152" y="3939"/>
                    </a:lnTo>
                    <a:lnTo>
                      <a:pt x="247" y="4621"/>
                    </a:lnTo>
                    <a:lnTo>
                      <a:pt x="361" y="5283"/>
                    </a:lnTo>
                    <a:lnTo>
                      <a:pt x="512" y="5946"/>
                    </a:lnTo>
                    <a:lnTo>
                      <a:pt x="588" y="6249"/>
                    </a:lnTo>
                    <a:lnTo>
                      <a:pt x="683" y="6552"/>
                    </a:lnTo>
                    <a:lnTo>
                      <a:pt x="796" y="6836"/>
                    </a:lnTo>
                    <a:lnTo>
                      <a:pt x="910" y="7101"/>
                    </a:lnTo>
                    <a:lnTo>
                      <a:pt x="1042" y="7347"/>
                    </a:lnTo>
                    <a:lnTo>
                      <a:pt x="1175" y="7575"/>
                    </a:lnTo>
                    <a:lnTo>
                      <a:pt x="1326" y="7783"/>
                    </a:lnTo>
                    <a:lnTo>
                      <a:pt x="1497" y="7934"/>
                    </a:lnTo>
                    <a:lnTo>
                      <a:pt x="1686" y="8086"/>
                    </a:lnTo>
                    <a:lnTo>
                      <a:pt x="1875" y="8180"/>
                    </a:lnTo>
                    <a:lnTo>
                      <a:pt x="2065" y="8256"/>
                    </a:lnTo>
                    <a:lnTo>
                      <a:pt x="2292" y="8275"/>
                    </a:lnTo>
                    <a:lnTo>
                      <a:pt x="2406" y="8275"/>
                    </a:lnTo>
                    <a:lnTo>
                      <a:pt x="2519" y="8256"/>
                    </a:lnTo>
                    <a:lnTo>
                      <a:pt x="2614" y="8237"/>
                    </a:lnTo>
                    <a:lnTo>
                      <a:pt x="2709" y="8199"/>
                    </a:lnTo>
                    <a:lnTo>
                      <a:pt x="2898" y="8086"/>
                    </a:lnTo>
                    <a:lnTo>
                      <a:pt x="3068" y="7953"/>
                    </a:lnTo>
                    <a:lnTo>
                      <a:pt x="3220" y="7764"/>
                    </a:lnTo>
                    <a:lnTo>
                      <a:pt x="3352" y="7537"/>
                    </a:lnTo>
                    <a:lnTo>
                      <a:pt x="3485" y="7291"/>
                    </a:lnTo>
                    <a:lnTo>
                      <a:pt x="3598" y="7025"/>
                    </a:lnTo>
                    <a:lnTo>
                      <a:pt x="3693" y="6723"/>
                    </a:lnTo>
                    <a:lnTo>
                      <a:pt x="3769" y="6401"/>
                    </a:lnTo>
                    <a:lnTo>
                      <a:pt x="3845" y="6060"/>
                    </a:lnTo>
                    <a:lnTo>
                      <a:pt x="3920" y="5700"/>
                    </a:lnTo>
                    <a:lnTo>
                      <a:pt x="4015" y="4943"/>
                    </a:lnTo>
                    <a:lnTo>
                      <a:pt x="4091" y="4166"/>
                    </a:lnTo>
                    <a:lnTo>
                      <a:pt x="4129" y="3390"/>
                    </a:lnTo>
                    <a:lnTo>
                      <a:pt x="4148" y="2633"/>
                    </a:lnTo>
                    <a:lnTo>
                      <a:pt x="4148" y="1932"/>
                    </a:lnTo>
                    <a:lnTo>
                      <a:pt x="4129" y="1307"/>
                    </a:lnTo>
                    <a:lnTo>
                      <a:pt x="4091" y="360"/>
                    </a:lnTo>
                    <a:lnTo>
                      <a:pt x="4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9"/>
              <p:cNvSpPr/>
              <p:nvPr/>
            </p:nvSpPr>
            <p:spPr>
              <a:xfrm>
                <a:off x="5701075" y="2642825"/>
                <a:ext cx="96125" cy="6487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595" extrusionOk="0">
                    <a:moveTo>
                      <a:pt x="3844" y="0"/>
                    </a:moveTo>
                    <a:lnTo>
                      <a:pt x="3750" y="133"/>
                    </a:lnTo>
                    <a:lnTo>
                      <a:pt x="3503" y="436"/>
                    </a:lnTo>
                    <a:lnTo>
                      <a:pt x="3333" y="644"/>
                    </a:lnTo>
                    <a:lnTo>
                      <a:pt x="3125" y="852"/>
                    </a:lnTo>
                    <a:lnTo>
                      <a:pt x="2879" y="1060"/>
                    </a:lnTo>
                    <a:lnTo>
                      <a:pt x="2613" y="1250"/>
                    </a:lnTo>
                    <a:lnTo>
                      <a:pt x="2329" y="1420"/>
                    </a:lnTo>
                    <a:lnTo>
                      <a:pt x="2026" y="1553"/>
                    </a:lnTo>
                    <a:lnTo>
                      <a:pt x="1875" y="1610"/>
                    </a:lnTo>
                    <a:lnTo>
                      <a:pt x="1705" y="1647"/>
                    </a:lnTo>
                    <a:lnTo>
                      <a:pt x="1553" y="1685"/>
                    </a:lnTo>
                    <a:lnTo>
                      <a:pt x="1212" y="1685"/>
                    </a:lnTo>
                    <a:lnTo>
                      <a:pt x="1042" y="1647"/>
                    </a:lnTo>
                    <a:lnTo>
                      <a:pt x="871" y="1610"/>
                    </a:lnTo>
                    <a:lnTo>
                      <a:pt x="701" y="1534"/>
                    </a:lnTo>
                    <a:lnTo>
                      <a:pt x="531" y="1439"/>
                    </a:lnTo>
                    <a:lnTo>
                      <a:pt x="360" y="1326"/>
                    </a:lnTo>
                    <a:lnTo>
                      <a:pt x="190" y="1174"/>
                    </a:lnTo>
                    <a:lnTo>
                      <a:pt x="0" y="1004"/>
                    </a:lnTo>
                    <a:lnTo>
                      <a:pt x="152" y="2594"/>
                    </a:lnTo>
                    <a:lnTo>
                      <a:pt x="3768" y="2064"/>
                    </a:lnTo>
                    <a:lnTo>
                      <a:pt x="384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9"/>
              <p:cNvSpPr/>
              <p:nvPr/>
            </p:nvSpPr>
            <p:spPr>
              <a:xfrm>
                <a:off x="5735625" y="2764950"/>
                <a:ext cx="56350" cy="68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2746" extrusionOk="0">
                    <a:moveTo>
                      <a:pt x="1288" y="0"/>
                    </a:moveTo>
                    <a:lnTo>
                      <a:pt x="1175" y="38"/>
                    </a:lnTo>
                    <a:lnTo>
                      <a:pt x="1061" y="76"/>
                    </a:lnTo>
                    <a:lnTo>
                      <a:pt x="966" y="133"/>
                    </a:lnTo>
                    <a:lnTo>
                      <a:pt x="872" y="209"/>
                    </a:lnTo>
                    <a:lnTo>
                      <a:pt x="777" y="303"/>
                    </a:lnTo>
                    <a:lnTo>
                      <a:pt x="607" y="512"/>
                    </a:lnTo>
                    <a:lnTo>
                      <a:pt x="474" y="758"/>
                    </a:lnTo>
                    <a:lnTo>
                      <a:pt x="360" y="1004"/>
                    </a:lnTo>
                    <a:lnTo>
                      <a:pt x="247" y="1288"/>
                    </a:lnTo>
                    <a:lnTo>
                      <a:pt x="171" y="1534"/>
                    </a:lnTo>
                    <a:lnTo>
                      <a:pt x="95" y="1780"/>
                    </a:lnTo>
                    <a:lnTo>
                      <a:pt x="20" y="2159"/>
                    </a:lnTo>
                    <a:lnTo>
                      <a:pt x="1" y="2310"/>
                    </a:lnTo>
                    <a:lnTo>
                      <a:pt x="133" y="2462"/>
                    </a:lnTo>
                    <a:lnTo>
                      <a:pt x="285" y="2556"/>
                    </a:lnTo>
                    <a:lnTo>
                      <a:pt x="417" y="2651"/>
                    </a:lnTo>
                    <a:lnTo>
                      <a:pt x="569" y="2708"/>
                    </a:lnTo>
                    <a:lnTo>
                      <a:pt x="682" y="2746"/>
                    </a:lnTo>
                    <a:lnTo>
                      <a:pt x="928" y="2746"/>
                    </a:lnTo>
                    <a:lnTo>
                      <a:pt x="1042" y="2708"/>
                    </a:lnTo>
                    <a:lnTo>
                      <a:pt x="1137" y="2670"/>
                    </a:lnTo>
                    <a:lnTo>
                      <a:pt x="1250" y="2613"/>
                    </a:lnTo>
                    <a:lnTo>
                      <a:pt x="1345" y="2538"/>
                    </a:lnTo>
                    <a:lnTo>
                      <a:pt x="1421" y="2443"/>
                    </a:lnTo>
                    <a:lnTo>
                      <a:pt x="1591" y="2235"/>
                    </a:lnTo>
                    <a:lnTo>
                      <a:pt x="1743" y="1988"/>
                    </a:lnTo>
                    <a:lnTo>
                      <a:pt x="1875" y="1742"/>
                    </a:lnTo>
                    <a:lnTo>
                      <a:pt x="1970" y="1477"/>
                    </a:lnTo>
                    <a:lnTo>
                      <a:pt x="2065" y="1212"/>
                    </a:lnTo>
                    <a:lnTo>
                      <a:pt x="2140" y="966"/>
                    </a:lnTo>
                    <a:lnTo>
                      <a:pt x="2235" y="587"/>
                    </a:lnTo>
                    <a:lnTo>
                      <a:pt x="2254" y="455"/>
                    </a:lnTo>
                    <a:lnTo>
                      <a:pt x="2102" y="303"/>
                    </a:lnTo>
                    <a:lnTo>
                      <a:pt x="1951" y="190"/>
                    </a:lnTo>
                    <a:lnTo>
                      <a:pt x="1799" y="114"/>
                    </a:lnTo>
                    <a:lnTo>
                      <a:pt x="1667" y="38"/>
                    </a:lnTo>
                    <a:lnTo>
                      <a:pt x="15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9"/>
              <p:cNvSpPr/>
              <p:nvPr/>
            </p:nvSpPr>
            <p:spPr>
              <a:xfrm>
                <a:off x="5383925" y="2858675"/>
                <a:ext cx="737050" cy="388650"/>
              </a:xfrm>
              <a:custGeom>
                <a:avLst/>
                <a:gdLst/>
                <a:ahLst/>
                <a:cxnLst/>
                <a:rect l="l" t="t" r="r" b="b"/>
                <a:pathLst>
                  <a:path w="29482" h="15546" extrusionOk="0">
                    <a:moveTo>
                      <a:pt x="12024" y="0"/>
                    </a:moveTo>
                    <a:lnTo>
                      <a:pt x="11039" y="38"/>
                    </a:lnTo>
                    <a:lnTo>
                      <a:pt x="10073" y="114"/>
                    </a:lnTo>
                    <a:lnTo>
                      <a:pt x="9127" y="228"/>
                    </a:lnTo>
                    <a:lnTo>
                      <a:pt x="8218" y="360"/>
                    </a:lnTo>
                    <a:lnTo>
                      <a:pt x="7328" y="531"/>
                    </a:lnTo>
                    <a:lnTo>
                      <a:pt x="6476" y="701"/>
                    </a:lnTo>
                    <a:lnTo>
                      <a:pt x="5662" y="909"/>
                    </a:lnTo>
                    <a:lnTo>
                      <a:pt x="4885" y="1117"/>
                    </a:lnTo>
                    <a:lnTo>
                      <a:pt x="4128" y="1326"/>
                    </a:lnTo>
                    <a:lnTo>
                      <a:pt x="3408" y="1572"/>
                    </a:lnTo>
                    <a:lnTo>
                      <a:pt x="2727" y="1799"/>
                    </a:lnTo>
                    <a:lnTo>
                      <a:pt x="2102" y="2045"/>
                    </a:lnTo>
                    <a:lnTo>
                      <a:pt x="1496" y="2273"/>
                    </a:lnTo>
                    <a:lnTo>
                      <a:pt x="947" y="2500"/>
                    </a:lnTo>
                    <a:lnTo>
                      <a:pt x="0" y="2935"/>
                    </a:lnTo>
                    <a:lnTo>
                      <a:pt x="833" y="9752"/>
                    </a:lnTo>
                    <a:lnTo>
                      <a:pt x="1212" y="10111"/>
                    </a:lnTo>
                    <a:lnTo>
                      <a:pt x="1629" y="10471"/>
                    </a:lnTo>
                    <a:lnTo>
                      <a:pt x="2083" y="10831"/>
                    </a:lnTo>
                    <a:lnTo>
                      <a:pt x="2556" y="11210"/>
                    </a:lnTo>
                    <a:lnTo>
                      <a:pt x="3068" y="11569"/>
                    </a:lnTo>
                    <a:lnTo>
                      <a:pt x="3598" y="11929"/>
                    </a:lnTo>
                    <a:lnTo>
                      <a:pt x="4166" y="12289"/>
                    </a:lnTo>
                    <a:lnTo>
                      <a:pt x="4753" y="12649"/>
                    </a:lnTo>
                    <a:lnTo>
                      <a:pt x="5359" y="12990"/>
                    </a:lnTo>
                    <a:lnTo>
                      <a:pt x="6003" y="13330"/>
                    </a:lnTo>
                    <a:lnTo>
                      <a:pt x="6684" y="13652"/>
                    </a:lnTo>
                    <a:lnTo>
                      <a:pt x="7366" y="13955"/>
                    </a:lnTo>
                    <a:lnTo>
                      <a:pt x="8104" y="14239"/>
                    </a:lnTo>
                    <a:lnTo>
                      <a:pt x="8862" y="14504"/>
                    </a:lnTo>
                    <a:lnTo>
                      <a:pt x="9638" y="14732"/>
                    </a:lnTo>
                    <a:lnTo>
                      <a:pt x="10452" y="14959"/>
                    </a:lnTo>
                    <a:lnTo>
                      <a:pt x="11285" y="15129"/>
                    </a:lnTo>
                    <a:lnTo>
                      <a:pt x="12156" y="15281"/>
                    </a:lnTo>
                    <a:lnTo>
                      <a:pt x="13046" y="15413"/>
                    </a:lnTo>
                    <a:lnTo>
                      <a:pt x="13955" y="15489"/>
                    </a:lnTo>
                    <a:lnTo>
                      <a:pt x="14902" y="15546"/>
                    </a:lnTo>
                    <a:lnTo>
                      <a:pt x="15886" y="15546"/>
                    </a:lnTo>
                    <a:lnTo>
                      <a:pt x="16890" y="15508"/>
                    </a:lnTo>
                    <a:lnTo>
                      <a:pt x="17912" y="15432"/>
                    </a:lnTo>
                    <a:lnTo>
                      <a:pt x="18443" y="15375"/>
                    </a:lnTo>
                    <a:lnTo>
                      <a:pt x="18973" y="15300"/>
                    </a:lnTo>
                    <a:lnTo>
                      <a:pt x="19503" y="15224"/>
                    </a:lnTo>
                    <a:lnTo>
                      <a:pt x="20052" y="15129"/>
                    </a:lnTo>
                    <a:lnTo>
                      <a:pt x="20601" y="15016"/>
                    </a:lnTo>
                    <a:lnTo>
                      <a:pt x="21169" y="14883"/>
                    </a:lnTo>
                    <a:lnTo>
                      <a:pt x="21737" y="14750"/>
                    </a:lnTo>
                    <a:lnTo>
                      <a:pt x="22305" y="14599"/>
                    </a:lnTo>
                    <a:lnTo>
                      <a:pt x="22892" y="14447"/>
                    </a:lnTo>
                    <a:lnTo>
                      <a:pt x="23479" y="14258"/>
                    </a:lnTo>
                    <a:lnTo>
                      <a:pt x="24066" y="14069"/>
                    </a:lnTo>
                    <a:lnTo>
                      <a:pt x="24672" y="13861"/>
                    </a:lnTo>
                    <a:lnTo>
                      <a:pt x="25278" y="13633"/>
                    </a:lnTo>
                    <a:lnTo>
                      <a:pt x="25884" y="13406"/>
                    </a:lnTo>
                    <a:lnTo>
                      <a:pt x="26509" y="13141"/>
                    </a:lnTo>
                    <a:lnTo>
                      <a:pt x="27134" y="12876"/>
                    </a:lnTo>
                    <a:lnTo>
                      <a:pt x="29481" y="6476"/>
                    </a:lnTo>
                    <a:lnTo>
                      <a:pt x="28932" y="6003"/>
                    </a:lnTo>
                    <a:lnTo>
                      <a:pt x="28364" y="5548"/>
                    </a:lnTo>
                    <a:lnTo>
                      <a:pt x="27815" y="5132"/>
                    </a:lnTo>
                    <a:lnTo>
                      <a:pt x="27247" y="4715"/>
                    </a:lnTo>
                    <a:lnTo>
                      <a:pt x="26679" y="4317"/>
                    </a:lnTo>
                    <a:lnTo>
                      <a:pt x="26130" y="3939"/>
                    </a:lnTo>
                    <a:lnTo>
                      <a:pt x="25562" y="3598"/>
                    </a:lnTo>
                    <a:lnTo>
                      <a:pt x="24994" y="3257"/>
                    </a:lnTo>
                    <a:lnTo>
                      <a:pt x="24445" y="2954"/>
                    </a:lnTo>
                    <a:lnTo>
                      <a:pt x="23877" y="2651"/>
                    </a:lnTo>
                    <a:lnTo>
                      <a:pt x="23309" y="2367"/>
                    </a:lnTo>
                    <a:lnTo>
                      <a:pt x="22760" y="2121"/>
                    </a:lnTo>
                    <a:lnTo>
                      <a:pt x="22192" y="1875"/>
                    </a:lnTo>
                    <a:lnTo>
                      <a:pt x="21643" y="1648"/>
                    </a:lnTo>
                    <a:lnTo>
                      <a:pt x="21074" y="1439"/>
                    </a:lnTo>
                    <a:lnTo>
                      <a:pt x="20525" y="1250"/>
                    </a:lnTo>
                    <a:lnTo>
                      <a:pt x="19957" y="1061"/>
                    </a:lnTo>
                    <a:lnTo>
                      <a:pt x="19408" y="909"/>
                    </a:lnTo>
                    <a:lnTo>
                      <a:pt x="18859" y="758"/>
                    </a:lnTo>
                    <a:lnTo>
                      <a:pt x="18310" y="625"/>
                    </a:lnTo>
                    <a:lnTo>
                      <a:pt x="17761" y="512"/>
                    </a:lnTo>
                    <a:lnTo>
                      <a:pt x="17231" y="398"/>
                    </a:lnTo>
                    <a:lnTo>
                      <a:pt x="16682" y="303"/>
                    </a:lnTo>
                    <a:lnTo>
                      <a:pt x="16151" y="228"/>
                    </a:lnTo>
                    <a:lnTo>
                      <a:pt x="15621" y="152"/>
                    </a:lnTo>
                    <a:lnTo>
                      <a:pt x="15091" y="95"/>
                    </a:lnTo>
                    <a:lnTo>
                      <a:pt x="14050" y="19"/>
                    </a:lnTo>
                    <a:lnTo>
                      <a:pt x="130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9"/>
              <p:cNvSpPr/>
              <p:nvPr/>
            </p:nvSpPr>
            <p:spPr>
              <a:xfrm>
                <a:off x="6030525" y="2744125"/>
                <a:ext cx="101800" cy="41200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1648" extrusionOk="0">
                    <a:moveTo>
                      <a:pt x="2046" y="0"/>
                    </a:moveTo>
                    <a:lnTo>
                      <a:pt x="1629" y="19"/>
                    </a:lnTo>
                    <a:lnTo>
                      <a:pt x="1251" y="76"/>
                    </a:lnTo>
                    <a:lnTo>
                      <a:pt x="910" y="152"/>
                    </a:lnTo>
                    <a:lnTo>
                      <a:pt x="607" y="246"/>
                    </a:lnTo>
                    <a:lnTo>
                      <a:pt x="361" y="360"/>
                    </a:lnTo>
                    <a:lnTo>
                      <a:pt x="247" y="436"/>
                    </a:lnTo>
                    <a:lnTo>
                      <a:pt x="171" y="511"/>
                    </a:lnTo>
                    <a:lnTo>
                      <a:pt x="96" y="587"/>
                    </a:lnTo>
                    <a:lnTo>
                      <a:pt x="58" y="663"/>
                    </a:lnTo>
                    <a:lnTo>
                      <a:pt x="20" y="739"/>
                    </a:lnTo>
                    <a:lnTo>
                      <a:pt x="1" y="833"/>
                    </a:lnTo>
                    <a:lnTo>
                      <a:pt x="20" y="909"/>
                    </a:lnTo>
                    <a:lnTo>
                      <a:pt x="58" y="1004"/>
                    </a:lnTo>
                    <a:lnTo>
                      <a:pt x="96" y="1079"/>
                    </a:lnTo>
                    <a:lnTo>
                      <a:pt x="171" y="1155"/>
                    </a:lnTo>
                    <a:lnTo>
                      <a:pt x="247" y="1212"/>
                    </a:lnTo>
                    <a:lnTo>
                      <a:pt x="361" y="1288"/>
                    </a:lnTo>
                    <a:lnTo>
                      <a:pt x="607" y="1420"/>
                    </a:lnTo>
                    <a:lnTo>
                      <a:pt x="910" y="1515"/>
                    </a:lnTo>
                    <a:lnTo>
                      <a:pt x="1251" y="1591"/>
                    </a:lnTo>
                    <a:lnTo>
                      <a:pt x="1629" y="1629"/>
                    </a:lnTo>
                    <a:lnTo>
                      <a:pt x="2046" y="1647"/>
                    </a:lnTo>
                    <a:lnTo>
                      <a:pt x="2444" y="1629"/>
                    </a:lnTo>
                    <a:lnTo>
                      <a:pt x="2841" y="1591"/>
                    </a:lnTo>
                    <a:lnTo>
                      <a:pt x="3182" y="1515"/>
                    </a:lnTo>
                    <a:lnTo>
                      <a:pt x="3485" y="1420"/>
                    </a:lnTo>
                    <a:lnTo>
                      <a:pt x="3731" y="1288"/>
                    </a:lnTo>
                    <a:lnTo>
                      <a:pt x="3826" y="1212"/>
                    </a:lnTo>
                    <a:lnTo>
                      <a:pt x="3920" y="1155"/>
                    </a:lnTo>
                    <a:lnTo>
                      <a:pt x="3977" y="1079"/>
                    </a:lnTo>
                    <a:lnTo>
                      <a:pt x="4034" y="1004"/>
                    </a:lnTo>
                    <a:lnTo>
                      <a:pt x="4072" y="909"/>
                    </a:lnTo>
                    <a:lnTo>
                      <a:pt x="4072" y="833"/>
                    </a:lnTo>
                    <a:lnTo>
                      <a:pt x="4072" y="739"/>
                    </a:lnTo>
                    <a:lnTo>
                      <a:pt x="4034" y="663"/>
                    </a:lnTo>
                    <a:lnTo>
                      <a:pt x="3977" y="587"/>
                    </a:lnTo>
                    <a:lnTo>
                      <a:pt x="3920" y="511"/>
                    </a:lnTo>
                    <a:lnTo>
                      <a:pt x="3826" y="436"/>
                    </a:lnTo>
                    <a:lnTo>
                      <a:pt x="3731" y="360"/>
                    </a:lnTo>
                    <a:lnTo>
                      <a:pt x="3485" y="246"/>
                    </a:lnTo>
                    <a:lnTo>
                      <a:pt x="3182" y="152"/>
                    </a:lnTo>
                    <a:lnTo>
                      <a:pt x="2841" y="76"/>
                    </a:lnTo>
                    <a:lnTo>
                      <a:pt x="2444" y="19"/>
                    </a:lnTo>
                    <a:lnTo>
                      <a:pt x="204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9"/>
              <p:cNvSpPr/>
              <p:nvPr/>
            </p:nvSpPr>
            <p:spPr>
              <a:xfrm>
                <a:off x="5375400" y="2643300"/>
                <a:ext cx="9990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3996" h="1818" extrusionOk="0">
                    <a:moveTo>
                      <a:pt x="1042" y="0"/>
                    </a:moveTo>
                    <a:lnTo>
                      <a:pt x="720" y="38"/>
                    </a:lnTo>
                    <a:lnTo>
                      <a:pt x="455" y="95"/>
                    </a:lnTo>
                    <a:lnTo>
                      <a:pt x="341" y="133"/>
                    </a:lnTo>
                    <a:lnTo>
                      <a:pt x="247" y="189"/>
                    </a:lnTo>
                    <a:lnTo>
                      <a:pt x="152" y="246"/>
                    </a:lnTo>
                    <a:lnTo>
                      <a:pt x="95" y="322"/>
                    </a:lnTo>
                    <a:lnTo>
                      <a:pt x="38" y="398"/>
                    </a:lnTo>
                    <a:lnTo>
                      <a:pt x="19" y="473"/>
                    </a:lnTo>
                    <a:lnTo>
                      <a:pt x="0" y="549"/>
                    </a:lnTo>
                    <a:lnTo>
                      <a:pt x="19" y="644"/>
                    </a:lnTo>
                    <a:lnTo>
                      <a:pt x="57" y="739"/>
                    </a:lnTo>
                    <a:lnTo>
                      <a:pt x="95" y="814"/>
                    </a:lnTo>
                    <a:lnTo>
                      <a:pt x="171" y="909"/>
                    </a:lnTo>
                    <a:lnTo>
                      <a:pt x="265" y="1004"/>
                    </a:lnTo>
                    <a:lnTo>
                      <a:pt x="474" y="1174"/>
                    </a:lnTo>
                    <a:lnTo>
                      <a:pt x="739" y="1325"/>
                    </a:lnTo>
                    <a:lnTo>
                      <a:pt x="1061" y="1477"/>
                    </a:lnTo>
                    <a:lnTo>
                      <a:pt x="1421" y="1610"/>
                    </a:lnTo>
                    <a:lnTo>
                      <a:pt x="1818" y="1704"/>
                    </a:lnTo>
                    <a:lnTo>
                      <a:pt x="2235" y="1780"/>
                    </a:lnTo>
                    <a:lnTo>
                      <a:pt x="2613" y="1818"/>
                    </a:lnTo>
                    <a:lnTo>
                      <a:pt x="2973" y="1818"/>
                    </a:lnTo>
                    <a:lnTo>
                      <a:pt x="3276" y="1780"/>
                    </a:lnTo>
                    <a:lnTo>
                      <a:pt x="3560" y="1704"/>
                    </a:lnTo>
                    <a:lnTo>
                      <a:pt x="3674" y="1666"/>
                    </a:lnTo>
                    <a:lnTo>
                      <a:pt x="3768" y="1610"/>
                    </a:lnTo>
                    <a:lnTo>
                      <a:pt x="3844" y="1553"/>
                    </a:lnTo>
                    <a:lnTo>
                      <a:pt x="3920" y="1496"/>
                    </a:lnTo>
                    <a:lnTo>
                      <a:pt x="3958" y="1420"/>
                    </a:lnTo>
                    <a:lnTo>
                      <a:pt x="3996" y="1344"/>
                    </a:lnTo>
                    <a:lnTo>
                      <a:pt x="3996" y="1250"/>
                    </a:lnTo>
                    <a:lnTo>
                      <a:pt x="3977" y="1174"/>
                    </a:lnTo>
                    <a:lnTo>
                      <a:pt x="3958" y="1079"/>
                    </a:lnTo>
                    <a:lnTo>
                      <a:pt x="3901" y="985"/>
                    </a:lnTo>
                    <a:lnTo>
                      <a:pt x="3825" y="909"/>
                    </a:lnTo>
                    <a:lnTo>
                      <a:pt x="3749" y="814"/>
                    </a:lnTo>
                    <a:lnTo>
                      <a:pt x="3522" y="644"/>
                    </a:lnTo>
                    <a:lnTo>
                      <a:pt x="3257" y="473"/>
                    </a:lnTo>
                    <a:lnTo>
                      <a:pt x="2935" y="322"/>
                    </a:lnTo>
                    <a:lnTo>
                      <a:pt x="2576" y="208"/>
                    </a:lnTo>
                    <a:lnTo>
                      <a:pt x="2178" y="95"/>
                    </a:lnTo>
                    <a:lnTo>
                      <a:pt x="1780" y="38"/>
                    </a:lnTo>
                    <a:lnTo>
                      <a:pt x="138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9"/>
              <p:cNvSpPr/>
              <p:nvPr/>
            </p:nvSpPr>
            <p:spPr>
              <a:xfrm>
                <a:off x="5568525" y="2921625"/>
                <a:ext cx="353625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14145" h="10510" extrusionOk="0">
                    <a:moveTo>
                      <a:pt x="3239" y="1"/>
                    </a:moveTo>
                    <a:lnTo>
                      <a:pt x="2803" y="39"/>
                    </a:lnTo>
                    <a:lnTo>
                      <a:pt x="2595" y="95"/>
                    </a:lnTo>
                    <a:lnTo>
                      <a:pt x="2387" y="133"/>
                    </a:lnTo>
                    <a:lnTo>
                      <a:pt x="2197" y="209"/>
                    </a:lnTo>
                    <a:lnTo>
                      <a:pt x="1989" y="266"/>
                    </a:lnTo>
                    <a:lnTo>
                      <a:pt x="1800" y="360"/>
                    </a:lnTo>
                    <a:lnTo>
                      <a:pt x="1629" y="455"/>
                    </a:lnTo>
                    <a:lnTo>
                      <a:pt x="1440" y="550"/>
                    </a:lnTo>
                    <a:lnTo>
                      <a:pt x="1269" y="682"/>
                    </a:lnTo>
                    <a:lnTo>
                      <a:pt x="1118" y="796"/>
                    </a:lnTo>
                    <a:lnTo>
                      <a:pt x="947" y="947"/>
                    </a:lnTo>
                    <a:lnTo>
                      <a:pt x="815" y="1099"/>
                    </a:lnTo>
                    <a:lnTo>
                      <a:pt x="682" y="1250"/>
                    </a:lnTo>
                    <a:lnTo>
                      <a:pt x="550" y="1421"/>
                    </a:lnTo>
                    <a:lnTo>
                      <a:pt x="436" y="1591"/>
                    </a:lnTo>
                    <a:lnTo>
                      <a:pt x="342" y="1799"/>
                    </a:lnTo>
                    <a:lnTo>
                      <a:pt x="247" y="1989"/>
                    </a:lnTo>
                    <a:lnTo>
                      <a:pt x="171" y="2197"/>
                    </a:lnTo>
                    <a:lnTo>
                      <a:pt x="114" y="2424"/>
                    </a:lnTo>
                    <a:lnTo>
                      <a:pt x="58" y="2670"/>
                    </a:lnTo>
                    <a:lnTo>
                      <a:pt x="39" y="2898"/>
                    </a:lnTo>
                    <a:lnTo>
                      <a:pt x="1" y="3220"/>
                    </a:lnTo>
                    <a:lnTo>
                      <a:pt x="1" y="3541"/>
                    </a:lnTo>
                    <a:lnTo>
                      <a:pt x="20" y="3844"/>
                    </a:lnTo>
                    <a:lnTo>
                      <a:pt x="39" y="4147"/>
                    </a:lnTo>
                    <a:lnTo>
                      <a:pt x="76" y="4450"/>
                    </a:lnTo>
                    <a:lnTo>
                      <a:pt x="152" y="4753"/>
                    </a:lnTo>
                    <a:lnTo>
                      <a:pt x="228" y="5037"/>
                    </a:lnTo>
                    <a:lnTo>
                      <a:pt x="304" y="5321"/>
                    </a:lnTo>
                    <a:lnTo>
                      <a:pt x="417" y="5605"/>
                    </a:lnTo>
                    <a:lnTo>
                      <a:pt x="531" y="5870"/>
                    </a:lnTo>
                    <a:lnTo>
                      <a:pt x="663" y="6135"/>
                    </a:lnTo>
                    <a:lnTo>
                      <a:pt x="815" y="6401"/>
                    </a:lnTo>
                    <a:lnTo>
                      <a:pt x="966" y="6666"/>
                    </a:lnTo>
                    <a:lnTo>
                      <a:pt x="1137" y="6912"/>
                    </a:lnTo>
                    <a:lnTo>
                      <a:pt x="1307" y="7158"/>
                    </a:lnTo>
                    <a:lnTo>
                      <a:pt x="1497" y="7404"/>
                    </a:lnTo>
                    <a:lnTo>
                      <a:pt x="1894" y="7877"/>
                    </a:lnTo>
                    <a:lnTo>
                      <a:pt x="2330" y="8332"/>
                    </a:lnTo>
                    <a:lnTo>
                      <a:pt x="2784" y="8748"/>
                    </a:lnTo>
                    <a:lnTo>
                      <a:pt x="3276" y="9146"/>
                    </a:lnTo>
                    <a:lnTo>
                      <a:pt x="3769" y="9525"/>
                    </a:lnTo>
                    <a:lnTo>
                      <a:pt x="4299" y="9885"/>
                    </a:lnTo>
                    <a:lnTo>
                      <a:pt x="4810" y="10206"/>
                    </a:lnTo>
                    <a:lnTo>
                      <a:pt x="5359" y="10509"/>
                    </a:lnTo>
                    <a:lnTo>
                      <a:pt x="6666" y="9790"/>
                    </a:lnTo>
                    <a:lnTo>
                      <a:pt x="7480" y="9335"/>
                    </a:lnTo>
                    <a:lnTo>
                      <a:pt x="8351" y="8805"/>
                    </a:lnTo>
                    <a:lnTo>
                      <a:pt x="9260" y="8237"/>
                    </a:lnTo>
                    <a:lnTo>
                      <a:pt x="10169" y="7631"/>
                    </a:lnTo>
                    <a:lnTo>
                      <a:pt x="10604" y="7309"/>
                    </a:lnTo>
                    <a:lnTo>
                      <a:pt x="11040" y="7006"/>
                    </a:lnTo>
                    <a:lnTo>
                      <a:pt x="11456" y="6666"/>
                    </a:lnTo>
                    <a:lnTo>
                      <a:pt x="11873" y="6344"/>
                    </a:lnTo>
                    <a:lnTo>
                      <a:pt x="12251" y="6003"/>
                    </a:lnTo>
                    <a:lnTo>
                      <a:pt x="12611" y="5662"/>
                    </a:lnTo>
                    <a:lnTo>
                      <a:pt x="12933" y="5321"/>
                    </a:lnTo>
                    <a:lnTo>
                      <a:pt x="13236" y="4980"/>
                    </a:lnTo>
                    <a:lnTo>
                      <a:pt x="13501" y="4659"/>
                    </a:lnTo>
                    <a:lnTo>
                      <a:pt x="13728" y="4318"/>
                    </a:lnTo>
                    <a:lnTo>
                      <a:pt x="13899" y="3977"/>
                    </a:lnTo>
                    <a:lnTo>
                      <a:pt x="14031" y="3655"/>
                    </a:lnTo>
                    <a:lnTo>
                      <a:pt x="14069" y="3485"/>
                    </a:lnTo>
                    <a:lnTo>
                      <a:pt x="14107" y="3333"/>
                    </a:lnTo>
                    <a:lnTo>
                      <a:pt x="14126" y="3163"/>
                    </a:lnTo>
                    <a:lnTo>
                      <a:pt x="14145" y="3011"/>
                    </a:lnTo>
                    <a:lnTo>
                      <a:pt x="14126" y="2860"/>
                    </a:lnTo>
                    <a:lnTo>
                      <a:pt x="14107" y="2689"/>
                    </a:lnTo>
                    <a:lnTo>
                      <a:pt x="14069" y="2538"/>
                    </a:lnTo>
                    <a:lnTo>
                      <a:pt x="14012" y="2386"/>
                    </a:lnTo>
                    <a:lnTo>
                      <a:pt x="13937" y="2254"/>
                    </a:lnTo>
                    <a:lnTo>
                      <a:pt x="13861" y="2102"/>
                    </a:lnTo>
                    <a:lnTo>
                      <a:pt x="13747" y="1951"/>
                    </a:lnTo>
                    <a:lnTo>
                      <a:pt x="13634" y="1818"/>
                    </a:lnTo>
                    <a:lnTo>
                      <a:pt x="13482" y="1686"/>
                    </a:lnTo>
                    <a:lnTo>
                      <a:pt x="13331" y="1553"/>
                    </a:lnTo>
                    <a:lnTo>
                      <a:pt x="13141" y="1421"/>
                    </a:lnTo>
                    <a:lnTo>
                      <a:pt x="12952" y="1288"/>
                    </a:lnTo>
                    <a:lnTo>
                      <a:pt x="12649" y="1118"/>
                    </a:lnTo>
                    <a:lnTo>
                      <a:pt x="12327" y="985"/>
                    </a:lnTo>
                    <a:lnTo>
                      <a:pt x="11986" y="891"/>
                    </a:lnTo>
                    <a:lnTo>
                      <a:pt x="11627" y="796"/>
                    </a:lnTo>
                    <a:lnTo>
                      <a:pt x="11248" y="739"/>
                    </a:lnTo>
                    <a:lnTo>
                      <a:pt x="10869" y="720"/>
                    </a:lnTo>
                    <a:lnTo>
                      <a:pt x="10491" y="701"/>
                    </a:lnTo>
                    <a:lnTo>
                      <a:pt x="10093" y="720"/>
                    </a:lnTo>
                    <a:lnTo>
                      <a:pt x="9714" y="739"/>
                    </a:lnTo>
                    <a:lnTo>
                      <a:pt x="9336" y="796"/>
                    </a:lnTo>
                    <a:lnTo>
                      <a:pt x="8957" y="872"/>
                    </a:lnTo>
                    <a:lnTo>
                      <a:pt x="8597" y="966"/>
                    </a:lnTo>
                    <a:lnTo>
                      <a:pt x="8237" y="1099"/>
                    </a:lnTo>
                    <a:lnTo>
                      <a:pt x="7896" y="1231"/>
                    </a:lnTo>
                    <a:lnTo>
                      <a:pt x="7594" y="1383"/>
                    </a:lnTo>
                    <a:lnTo>
                      <a:pt x="7291" y="1553"/>
                    </a:lnTo>
                    <a:lnTo>
                      <a:pt x="6969" y="1781"/>
                    </a:lnTo>
                    <a:lnTo>
                      <a:pt x="6817" y="1572"/>
                    </a:lnTo>
                    <a:lnTo>
                      <a:pt x="6666" y="1364"/>
                    </a:lnTo>
                    <a:lnTo>
                      <a:pt x="6476" y="1175"/>
                    </a:lnTo>
                    <a:lnTo>
                      <a:pt x="6287" y="1004"/>
                    </a:lnTo>
                    <a:lnTo>
                      <a:pt x="6079" y="834"/>
                    </a:lnTo>
                    <a:lnTo>
                      <a:pt x="5870" y="682"/>
                    </a:lnTo>
                    <a:lnTo>
                      <a:pt x="5624" y="550"/>
                    </a:lnTo>
                    <a:lnTo>
                      <a:pt x="5378" y="417"/>
                    </a:lnTo>
                    <a:lnTo>
                      <a:pt x="5170" y="323"/>
                    </a:lnTo>
                    <a:lnTo>
                      <a:pt x="4962" y="247"/>
                    </a:lnTo>
                    <a:lnTo>
                      <a:pt x="4753" y="171"/>
                    </a:lnTo>
                    <a:lnTo>
                      <a:pt x="4545" y="114"/>
                    </a:lnTo>
                    <a:lnTo>
                      <a:pt x="4110" y="39"/>
                    </a:lnTo>
                    <a:lnTo>
                      <a:pt x="36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9"/>
              <p:cNvSpPr/>
              <p:nvPr/>
            </p:nvSpPr>
            <p:spPr>
              <a:xfrm>
                <a:off x="5630550" y="2964225"/>
                <a:ext cx="231975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9279" h="6912" extrusionOk="0">
                    <a:moveTo>
                      <a:pt x="2121" y="1"/>
                    </a:moveTo>
                    <a:lnTo>
                      <a:pt x="1837" y="39"/>
                    </a:lnTo>
                    <a:lnTo>
                      <a:pt x="1572" y="95"/>
                    </a:lnTo>
                    <a:lnTo>
                      <a:pt x="1307" y="190"/>
                    </a:lnTo>
                    <a:lnTo>
                      <a:pt x="1061" y="304"/>
                    </a:lnTo>
                    <a:lnTo>
                      <a:pt x="833" y="455"/>
                    </a:lnTo>
                    <a:lnTo>
                      <a:pt x="625" y="626"/>
                    </a:lnTo>
                    <a:lnTo>
                      <a:pt x="436" y="834"/>
                    </a:lnTo>
                    <a:lnTo>
                      <a:pt x="284" y="1061"/>
                    </a:lnTo>
                    <a:lnTo>
                      <a:pt x="152" y="1326"/>
                    </a:lnTo>
                    <a:lnTo>
                      <a:pt x="76" y="1610"/>
                    </a:lnTo>
                    <a:lnTo>
                      <a:pt x="19" y="1913"/>
                    </a:lnTo>
                    <a:lnTo>
                      <a:pt x="0" y="2121"/>
                    </a:lnTo>
                    <a:lnTo>
                      <a:pt x="0" y="2330"/>
                    </a:lnTo>
                    <a:lnTo>
                      <a:pt x="0" y="2538"/>
                    </a:lnTo>
                    <a:lnTo>
                      <a:pt x="19" y="2746"/>
                    </a:lnTo>
                    <a:lnTo>
                      <a:pt x="95" y="3125"/>
                    </a:lnTo>
                    <a:lnTo>
                      <a:pt x="190" y="3504"/>
                    </a:lnTo>
                    <a:lnTo>
                      <a:pt x="341" y="3863"/>
                    </a:lnTo>
                    <a:lnTo>
                      <a:pt x="530" y="4223"/>
                    </a:lnTo>
                    <a:lnTo>
                      <a:pt x="739" y="4564"/>
                    </a:lnTo>
                    <a:lnTo>
                      <a:pt x="966" y="4886"/>
                    </a:lnTo>
                    <a:lnTo>
                      <a:pt x="1231" y="5189"/>
                    </a:lnTo>
                    <a:lnTo>
                      <a:pt x="1515" y="5473"/>
                    </a:lnTo>
                    <a:lnTo>
                      <a:pt x="1818" y="5757"/>
                    </a:lnTo>
                    <a:lnTo>
                      <a:pt x="2140" y="6022"/>
                    </a:lnTo>
                    <a:lnTo>
                      <a:pt x="2481" y="6268"/>
                    </a:lnTo>
                    <a:lnTo>
                      <a:pt x="2821" y="6495"/>
                    </a:lnTo>
                    <a:lnTo>
                      <a:pt x="3162" y="6723"/>
                    </a:lnTo>
                    <a:lnTo>
                      <a:pt x="3503" y="6912"/>
                    </a:lnTo>
                    <a:lnTo>
                      <a:pt x="4374" y="6439"/>
                    </a:lnTo>
                    <a:lnTo>
                      <a:pt x="4904" y="6136"/>
                    </a:lnTo>
                    <a:lnTo>
                      <a:pt x="5472" y="5795"/>
                    </a:lnTo>
                    <a:lnTo>
                      <a:pt x="6078" y="5416"/>
                    </a:lnTo>
                    <a:lnTo>
                      <a:pt x="6665" y="5018"/>
                    </a:lnTo>
                    <a:lnTo>
                      <a:pt x="7252" y="4602"/>
                    </a:lnTo>
                    <a:lnTo>
                      <a:pt x="7782" y="4166"/>
                    </a:lnTo>
                    <a:lnTo>
                      <a:pt x="8047" y="3958"/>
                    </a:lnTo>
                    <a:lnTo>
                      <a:pt x="8275" y="3731"/>
                    </a:lnTo>
                    <a:lnTo>
                      <a:pt x="8502" y="3504"/>
                    </a:lnTo>
                    <a:lnTo>
                      <a:pt x="8691" y="3295"/>
                    </a:lnTo>
                    <a:lnTo>
                      <a:pt x="8862" y="3068"/>
                    </a:lnTo>
                    <a:lnTo>
                      <a:pt x="9013" y="2841"/>
                    </a:lnTo>
                    <a:lnTo>
                      <a:pt x="9127" y="2633"/>
                    </a:lnTo>
                    <a:lnTo>
                      <a:pt x="9202" y="2405"/>
                    </a:lnTo>
                    <a:lnTo>
                      <a:pt x="9259" y="2197"/>
                    </a:lnTo>
                    <a:lnTo>
                      <a:pt x="9278" y="1989"/>
                    </a:lnTo>
                    <a:lnTo>
                      <a:pt x="9259" y="1781"/>
                    </a:lnTo>
                    <a:lnTo>
                      <a:pt x="9202" y="1591"/>
                    </a:lnTo>
                    <a:lnTo>
                      <a:pt x="9089" y="1383"/>
                    </a:lnTo>
                    <a:lnTo>
                      <a:pt x="8937" y="1213"/>
                    </a:lnTo>
                    <a:lnTo>
                      <a:pt x="8748" y="1023"/>
                    </a:lnTo>
                    <a:lnTo>
                      <a:pt x="8502" y="853"/>
                    </a:lnTo>
                    <a:lnTo>
                      <a:pt x="8294" y="758"/>
                    </a:lnTo>
                    <a:lnTo>
                      <a:pt x="8085" y="663"/>
                    </a:lnTo>
                    <a:lnTo>
                      <a:pt x="7858" y="588"/>
                    </a:lnTo>
                    <a:lnTo>
                      <a:pt x="7631" y="531"/>
                    </a:lnTo>
                    <a:lnTo>
                      <a:pt x="7385" y="493"/>
                    </a:lnTo>
                    <a:lnTo>
                      <a:pt x="7139" y="474"/>
                    </a:lnTo>
                    <a:lnTo>
                      <a:pt x="6627" y="474"/>
                    </a:lnTo>
                    <a:lnTo>
                      <a:pt x="6381" y="493"/>
                    </a:lnTo>
                    <a:lnTo>
                      <a:pt x="6116" y="531"/>
                    </a:lnTo>
                    <a:lnTo>
                      <a:pt x="5870" y="588"/>
                    </a:lnTo>
                    <a:lnTo>
                      <a:pt x="5643" y="645"/>
                    </a:lnTo>
                    <a:lnTo>
                      <a:pt x="5397" y="720"/>
                    </a:lnTo>
                    <a:lnTo>
                      <a:pt x="5188" y="815"/>
                    </a:lnTo>
                    <a:lnTo>
                      <a:pt x="4980" y="910"/>
                    </a:lnTo>
                    <a:lnTo>
                      <a:pt x="4791" y="1023"/>
                    </a:lnTo>
                    <a:lnTo>
                      <a:pt x="4582" y="1175"/>
                    </a:lnTo>
                    <a:lnTo>
                      <a:pt x="4374" y="910"/>
                    </a:lnTo>
                    <a:lnTo>
                      <a:pt x="4242" y="796"/>
                    </a:lnTo>
                    <a:lnTo>
                      <a:pt x="4128" y="663"/>
                    </a:lnTo>
                    <a:lnTo>
                      <a:pt x="3995" y="569"/>
                    </a:lnTo>
                    <a:lnTo>
                      <a:pt x="3844" y="455"/>
                    </a:lnTo>
                    <a:lnTo>
                      <a:pt x="3692" y="361"/>
                    </a:lnTo>
                    <a:lnTo>
                      <a:pt x="3522" y="285"/>
                    </a:lnTo>
                    <a:lnTo>
                      <a:pt x="3257" y="171"/>
                    </a:lnTo>
                    <a:lnTo>
                      <a:pt x="2973" y="77"/>
                    </a:lnTo>
                    <a:lnTo>
                      <a:pt x="2689" y="39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rgbClr val="363636">
                  <a:alpha val="10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9"/>
              <p:cNvSpPr/>
              <p:nvPr/>
            </p:nvSpPr>
            <p:spPr>
              <a:xfrm>
                <a:off x="5267475" y="2232400"/>
                <a:ext cx="1088750" cy="341325"/>
              </a:xfrm>
              <a:custGeom>
                <a:avLst/>
                <a:gdLst/>
                <a:ahLst/>
                <a:cxnLst/>
                <a:rect l="l" t="t" r="r" b="b"/>
                <a:pathLst>
                  <a:path w="43550" h="13653" extrusionOk="0">
                    <a:moveTo>
                      <a:pt x="2841" y="1"/>
                    </a:moveTo>
                    <a:lnTo>
                      <a:pt x="0" y="6249"/>
                    </a:lnTo>
                    <a:lnTo>
                      <a:pt x="758" y="6798"/>
                    </a:lnTo>
                    <a:lnTo>
                      <a:pt x="1515" y="7328"/>
                    </a:lnTo>
                    <a:lnTo>
                      <a:pt x="2291" y="7821"/>
                    </a:lnTo>
                    <a:lnTo>
                      <a:pt x="3087" y="8294"/>
                    </a:lnTo>
                    <a:lnTo>
                      <a:pt x="3882" y="8749"/>
                    </a:lnTo>
                    <a:lnTo>
                      <a:pt x="4715" y="9165"/>
                    </a:lnTo>
                    <a:lnTo>
                      <a:pt x="5548" y="9563"/>
                    </a:lnTo>
                    <a:lnTo>
                      <a:pt x="6381" y="9941"/>
                    </a:lnTo>
                    <a:lnTo>
                      <a:pt x="7233" y="10301"/>
                    </a:lnTo>
                    <a:lnTo>
                      <a:pt x="8104" y="10642"/>
                    </a:lnTo>
                    <a:lnTo>
                      <a:pt x="8975" y="10945"/>
                    </a:lnTo>
                    <a:lnTo>
                      <a:pt x="9846" y="11248"/>
                    </a:lnTo>
                    <a:lnTo>
                      <a:pt x="10736" y="11513"/>
                    </a:lnTo>
                    <a:lnTo>
                      <a:pt x="11626" y="11759"/>
                    </a:lnTo>
                    <a:lnTo>
                      <a:pt x="12535" y="12005"/>
                    </a:lnTo>
                    <a:lnTo>
                      <a:pt x="13425" y="12214"/>
                    </a:lnTo>
                    <a:lnTo>
                      <a:pt x="14334" y="12422"/>
                    </a:lnTo>
                    <a:lnTo>
                      <a:pt x="15243" y="12592"/>
                    </a:lnTo>
                    <a:lnTo>
                      <a:pt x="16152" y="12763"/>
                    </a:lnTo>
                    <a:lnTo>
                      <a:pt x="17060" y="12914"/>
                    </a:lnTo>
                    <a:lnTo>
                      <a:pt x="17969" y="13047"/>
                    </a:lnTo>
                    <a:lnTo>
                      <a:pt x="18878" y="13160"/>
                    </a:lnTo>
                    <a:lnTo>
                      <a:pt x="19787" y="13274"/>
                    </a:lnTo>
                    <a:lnTo>
                      <a:pt x="20677" y="13350"/>
                    </a:lnTo>
                    <a:lnTo>
                      <a:pt x="21586" y="13425"/>
                    </a:lnTo>
                    <a:lnTo>
                      <a:pt x="22476" y="13501"/>
                    </a:lnTo>
                    <a:lnTo>
                      <a:pt x="23347" y="13558"/>
                    </a:lnTo>
                    <a:lnTo>
                      <a:pt x="24237" y="13596"/>
                    </a:lnTo>
                    <a:lnTo>
                      <a:pt x="25960" y="13634"/>
                    </a:lnTo>
                    <a:lnTo>
                      <a:pt x="27664" y="13653"/>
                    </a:lnTo>
                    <a:lnTo>
                      <a:pt x="29311" y="13615"/>
                    </a:lnTo>
                    <a:lnTo>
                      <a:pt x="30902" y="13558"/>
                    </a:lnTo>
                    <a:lnTo>
                      <a:pt x="32435" y="13482"/>
                    </a:lnTo>
                    <a:lnTo>
                      <a:pt x="33912" y="13388"/>
                    </a:lnTo>
                    <a:lnTo>
                      <a:pt x="35294" y="13255"/>
                    </a:lnTo>
                    <a:lnTo>
                      <a:pt x="36601" y="13122"/>
                    </a:lnTo>
                    <a:lnTo>
                      <a:pt x="37832" y="12990"/>
                    </a:lnTo>
                    <a:lnTo>
                      <a:pt x="38949" y="12838"/>
                    </a:lnTo>
                    <a:lnTo>
                      <a:pt x="39971" y="12687"/>
                    </a:lnTo>
                    <a:lnTo>
                      <a:pt x="40880" y="12554"/>
                    </a:lnTo>
                    <a:lnTo>
                      <a:pt x="42319" y="12289"/>
                    </a:lnTo>
                    <a:lnTo>
                      <a:pt x="43228" y="12119"/>
                    </a:lnTo>
                    <a:lnTo>
                      <a:pt x="43550" y="12062"/>
                    </a:lnTo>
                    <a:lnTo>
                      <a:pt x="42414" y="5776"/>
                    </a:lnTo>
                    <a:lnTo>
                      <a:pt x="28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9"/>
              <p:cNvSpPr/>
              <p:nvPr/>
            </p:nvSpPr>
            <p:spPr>
              <a:xfrm>
                <a:off x="5323325" y="2284000"/>
                <a:ext cx="1001675" cy="169975"/>
              </a:xfrm>
              <a:custGeom>
                <a:avLst/>
                <a:gdLst/>
                <a:ahLst/>
                <a:cxnLst/>
                <a:rect l="l" t="t" r="r" b="b"/>
                <a:pathLst>
                  <a:path w="40067" h="6799" extrusionOk="0">
                    <a:moveTo>
                      <a:pt x="588" y="1"/>
                    </a:moveTo>
                    <a:lnTo>
                      <a:pt x="474" y="20"/>
                    </a:lnTo>
                    <a:lnTo>
                      <a:pt x="341" y="39"/>
                    </a:lnTo>
                    <a:lnTo>
                      <a:pt x="228" y="95"/>
                    </a:lnTo>
                    <a:lnTo>
                      <a:pt x="114" y="133"/>
                    </a:lnTo>
                    <a:lnTo>
                      <a:pt x="38" y="190"/>
                    </a:lnTo>
                    <a:lnTo>
                      <a:pt x="1" y="247"/>
                    </a:lnTo>
                    <a:lnTo>
                      <a:pt x="1" y="266"/>
                    </a:lnTo>
                    <a:lnTo>
                      <a:pt x="20" y="285"/>
                    </a:lnTo>
                    <a:lnTo>
                      <a:pt x="720" y="663"/>
                    </a:lnTo>
                    <a:lnTo>
                      <a:pt x="1440" y="1023"/>
                    </a:lnTo>
                    <a:lnTo>
                      <a:pt x="2159" y="1364"/>
                    </a:lnTo>
                    <a:lnTo>
                      <a:pt x="2898" y="1705"/>
                    </a:lnTo>
                    <a:lnTo>
                      <a:pt x="3636" y="2027"/>
                    </a:lnTo>
                    <a:lnTo>
                      <a:pt x="4374" y="2330"/>
                    </a:lnTo>
                    <a:lnTo>
                      <a:pt x="5132" y="2614"/>
                    </a:lnTo>
                    <a:lnTo>
                      <a:pt x="5889" y="2898"/>
                    </a:lnTo>
                    <a:lnTo>
                      <a:pt x="6647" y="3163"/>
                    </a:lnTo>
                    <a:lnTo>
                      <a:pt x="7423" y="3428"/>
                    </a:lnTo>
                    <a:lnTo>
                      <a:pt x="8957" y="3920"/>
                    </a:lnTo>
                    <a:lnTo>
                      <a:pt x="10509" y="4375"/>
                    </a:lnTo>
                    <a:lnTo>
                      <a:pt x="12043" y="4791"/>
                    </a:lnTo>
                    <a:lnTo>
                      <a:pt x="12895" y="4999"/>
                    </a:lnTo>
                    <a:lnTo>
                      <a:pt x="13747" y="5208"/>
                    </a:lnTo>
                    <a:lnTo>
                      <a:pt x="14599" y="5397"/>
                    </a:lnTo>
                    <a:lnTo>
                      <a:pt x="15451" y="5586"/>
                    </a:lnTo>
                    <a:lnTo>
                      <a:pt x="16322" y="5757"/>
                    </a:lnTo>
                    <a:lnTo>
                      <a:pt x="17174" y="5908"/>
                    </a:lnTo>
                    <a:lnTo>
                      <a:pt x="18045" y="6041"/>
                    </a:lnTo>
                    <a:lnTo>
                      <a:pt x="18916" y="6173"/>
                    </a:lnTo>
                    <a:lnTo>
                      <a:pt x="19768" y="6306"/>
                    </a:lnTo>
                    <a:lnTo>
                      <a:pt x="20639" y="6401"/>
                    </a:lnTo>
                    <a:lnTo>
                      <a:pt x="21510" y="6495"/>
                    </a:lnTo>
                    <a:lnTo>
                      <a:pt x="22381" y="6571"/>
                    </a:lnTo>
                    <a:lnTo>
                      <a:pt x="23252" y="6647"/>
                    </a:lnTo>
                    <a:lnTo>
                      <a:pt x="24123" y="6704"/>
                    </a:lnTo>
                    <a:lnTo>
                      <a:pt x="24994" y="6741"/>
                    </a:lnTo>
                    <a:lnTo>
                      <a:pt x="25884" y="6779"/>
                    </a:lnTo>
                    <a:lnTo>
                      <a:pt x="26755" y="6798"/>
                    </a:lnTo>
                    <a:lnTo>
                      <a:pt x="27626" y="6798"/>
                    </a:lnTo>
                    <a:lnTo>
                      <a:pt x="28497" y="6779"/>
                    </a:lnTo>
                    <a:lnTo>
                      <a:pt x="29368" y="6760"/>
                    </a:lnTo>
                    <a:lnTo>
                      <a:pt x="30239" y="6722"/>
                    </a:lnTo>
                    <a:lnTo>
                      <a:pt x="31110" y="6685"/>
                    </a:lnTo>
                    <a:lnTo>
                      <a:pt x="31981" y="6628"/>
                    </a:lnTo>
                    <a:lnTo>
                      <a:pt x="32852" y="6552"/>
                    </a:lnTo>
                    <a:lnTo>
                      <a:pt x="33723" y="6457"/>
                    </a:lnTo>
                    <a:lnTo>
                      <a:pt x="34594" y="6363"/>
                    </a:lnTo>
                    <a:lnTo>
                      <a:pt x="35465" y="6249"/>
                    </a:lnTo>
                    <a:lnTo>
                      <a:pt x="36336" y="6117"/>
                    </a:lnTo>
                    <a:lnTo>
                      <a:pt x="37207" y="5965"/>
                    </a:lnTo>
                    <a:lnTo>
                      <a:pt x="38059" y="5814"/>
                    </a:lnTo>
                    <a:lnTo>
                      <a:pt x="38930" y="5643"/>
                    </a:lnTo>
                    <a:lnTo>
                      <a:pt x="39782" y="5454"/>
                    </a:lnTo>
                    <a:lnTo>
                      <a:pt x="39915" y="5416"/>
                    </a:lnTo>
                    <a:lnTo>
                      <a:pt x="40010" y="5359"/>
                    </a:lnTo>
                    <a:lnTo>
                      <a:pt x="40047" y="5302"/>
                    </a:lnTo>
                    <a:lnTo>
                      <a:pt x="40066" y="5264"/>
                    </a:lnTo>
                    <a:lnTo>
                      <a:pt x="40028" y="5227"/>
                    </a:lnTo>
                    <a:lnTo>
                      <a:pt x="39953" y="5189"/>
                    </a:lnTo>
                    <a:lnTo>
                      <a:pt x="39858" y="5189"/>
                    </a:lnTo>
                    <a:lnTo>
                      <a:pt x="39707" y="5208"/>
                    </a:lnTo>
                    <a:lnTo>
                      <a:pt x="38855" y="5378"/>
                    </a:lnTo>
                    <a:lnTo>
                      <a:pt x="37984" y="5549"/>
                    </a:lnTo>
                    <a:lnTo>
                      <a:pt x="37131" y="5719"/>
                    </a:lnTo>
                    <a:lnTo>
                      <a:pt x="36260" y="5851"/>
                    </a:lnTo>
                    <a:lnTo>
                      <a:pt x="35389" y="5984"/>
                    </a:lnTo>
                    <a:lnTo>
                      <a:pt x="34537" y="6079"/>
                    </a:lnTo>
                    <a:lnTo>
                      <a:pt x="33666" y="6192"/>
                    </a:lnTo>
                    <a:lnTo>
                      <a:pt x="32795" y="6268"/>
                    </a:lnTo>
                    <a:lnTo>
                      <a:pt x="31924" y="6344"/>
                    </a:lnTo>
                    <a:lnTo>
                      <a:pt x="31053" y="6401"/>
                    </a:lnTo>
                    <a:lnTo>
                      <a:pt x="30182" y="6438"/>
                    </a:lnTo>
                    <a:lnTo>
                      <a:pt x="29311" y="6457"/>
                    </a:lnTo>
                    <a:lnTo>
                      <a:pt x="28440" y="6476"/>
                    </a:lnTo>
                    <a:lnTo>
                      <a:pt x="27569" y="6476"/>
                    </a:lnTo>
                    <a:lnTo>
                      <a:pt x="26698" y="6457"/>
                    </a:lnTo>
                    <a:lnTo>
                      <a:pt x="25827" y="6438"/>
                    </a:lnTo>
                    <a:lnTo>
                      <a:pt x="24956" y="6401"/>
                    </a:lnTo>
                    <a:lnTo>
                      <a:pt x="24085" y="6344"/>
                    </a:lnTo>
                    <a:lnTo>
                      <a:pt x="23214" y="6287"/>
                    </a:lnTo>
                    <a:lnTo>
                      <a:pt x="22343" y="6211"/>
                    </a:lnTo>
                    <a:lnTo>
                      <a:pt x="21472" y="6117"/>
                    </a:lnTo>
                    <a:lnTo>
                      <a:pt x="20601" y="6022"/>
                    </a:lnTo>
                    <a:lnTo>
                      <a:pt x="19731" y="5908"/>
                    </a:lnTo>
                    <a:lnTo>
                      <a:pt x="18878" y="5776"/>
                    </a:lnTo>
                    <a:lnTo>
                      <a:pt x="18007" y="5643"/>
                    </a:lnTo>
                    <a:lnTo>
                      <a:pt x="17155" y="5492"/>
                    </a:lnTo>
                    <a:lnTo>
                      <a:pt x="16284" y="5321"/>
                    </a:lnTo>
                    <a:lnTo>
                      <a:pt x="15432" y="5151"/>
                    </a:lnTo>
                    <a:lnTo>
                      <a:pt x="14580" y="4962"/>
                    </a:lnTo>
                    <a:lnTo>
                      <a:pt x="13728" y="4772"/>
                    </a:lnTo>
                    <a:lnTo>
                      <a:pt x="12876" y="4564"/>
                    </a:lnTo>
                    <a:lnTo>
                      <a:pt x="12024" y="4337"/>
                    </a:lnTo>
                    <a:lnTo>
                      <a:pt x="10566" y="3939"/>
                    </a:lnTo>
                    <a:lnTo>
                      <a:pt x="9108" y="3504"/>
                    </a:lnTo>
                    <a:lnTo>
                      <a:pt x="7669" y="3030"/>
                    </a:lnTo>
                    <a:lnTo>
                      <a:pt x="6211" y="2519"/>
                    </a:lnTo>
                    <a:lnTo>
                      <a:pt x="5511" y="2254"/>
                    </a:lnTo>
                    <a:lnTo>
                      <a:pt x="4791" y="1970"/>
                    </a:lnTo>
                    <a:lnTo>
                      <a:pt x="4090" y="1686"/>
                    </a:lnTo>
                    <a:lnTo>
                      <a:pt x="3390" y="1383"/>
                    </a:lnTo>
                    <a:lnTo>
                      <a:pt x="2689" y="1061"/>
                    </a:lnTo>
                    <a:lnTo>
                      <a:pt x="2008" y="720"/>
                    </a:lnTo>
                    <a:lnTo>
                      <a:pt x="1345" y="379"/>
                    </a:lnTo>
                    <a:lnTo>
                      <a:pt x="663" y="20"/>
                    </a:lnTo>
                    <a:lnTo>
                      <a:pt x="58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9"/>
              <p:cNvSpPr/>
              <p:nvPr/>
            </p:nvSpPr>
            <p:spPr>
              <a:xfrm>
                <a:off x="5713850" y="2332275"/>
                <a:ext cx="150550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6022" h="1459" extrusionOk="0">
                    <a:moveTo>
                      <a:pt x="5927" y="1"/>
                    </a:moveTo>
                    <a:lnTo>
                      <a:pt x="5795" y="20"/>
                    </a:lnTo>
                    <a:lnTo>
                      <a:pt x="323" y="1156"/>
                    </a:lnTo>
                    <a:lnTo>
                      <a:pt x="228" y="1194"/>
                    </a:lnTo>
                    <a:lnTo>
                      <a:pt x="133" y="1251"/>
                    </a:lnTo>
                    <a:lnTo>
                      <a:pt x="57" y="1289"/>
                    </a:lnTo>
                    <a:lnTo>
                      <a:pt x="1" y="1364"/>
                    </a:lnTo>
                    <a:lnTo>
                      <a:pt x="1" y="1402"/>
                    </a:lnTo>
                    <a:lnTo>
                      <a:pt x="1" y="1421"/>
                    </a:lnTo>
                    <a:lnTo>
                      <a:pt x="20" y="1440"/>
                    </a:lnTo>
                    <a:lnTo>
                      <a:pt x="95" y="1459"/>
                    </a:lnTo>
                    <a:lnTo>
                      <a:pt x="209" y="1440"/>
                    </a:lnTo>
                    <a:lnTo>
                      <a:pt x="5681" y="304"/>
                    </a:lnTo>
                    <a:lnTo>
                      <a:pt x="5776" y="266"/>
                    </a:lnTo>
                    <a:lnTo>
                      <a:pt x="5870" y="228"/>
                    </a:lnTo>
                    <a:lnTo>
                      <a:pt x="5946" y="171"/>
                    </a:lnTo>
                    <a:lnTo>
                      <a:pt x="6003" y="115"/>
                    </a:lnTo>
                    <a:lnTo>
                      <a:pt x="6022" y="58"/>
                    </a:lnTo>
                    <a:lnTo>
                      <a:pt x="6003" y="39"/>
                    </a:lnTo>
                    <a:lnTo>
                      <a:pt x="5984" y="20"/>
                    </a:lnTo>
                    <a:lnTo>
                      <a:pt x="592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9"/>
              <p:cNvSpPr/>
              <p:nvPr/>
            </p:nvSpPr>
            <p:spPr>
              <a:xfrm>
                <a:off x="5741775" y="2326600"/>
                <a:ext cx="137300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2236" extrusionOk="0">
                    <a:moveTo>
                      <a:pt x="398" y="1"/>
                    </a:moveTo>
                    <a:lnTo>
                      <a:pt x="285" y="20"/>
                    </a:lnTo>
                    <a:lnTo>
                      <a:pt x="171" y="58"/>
                    </a:lnTo>
                    <a:lnTo>
                      <a:pt x="96" y="133"/>
                    </a:lnTo>
                    <a:lnTo>
                      <a:pt x="20" y="209"/>
                    </a:lnTo>
                    <a:lnTo>
                      <a:pt x="1" y="247"/>
                    </a:lnTo>
                    <a:lnTo>
                      <a:pt x="1" y="285"/>
                    </a:lnTo>
                    <a:lnTo>
                      <a:pt x="20" y="323"/>
                    </a:lnTo>
                    <a:lnTo>
                      <a:pt x="39" y="342"/>
                    </a:lnTo>
                    <a:lnTo>
                      <a:pt x="77" y="379"/>
                    </a:lnTo>
                    <a:lnTo>
                      <a:pt x="133" y="417"/>
                    </a:lnTo>
                    <a:lnTo>
                      <a:pt x="5000" y="2216"/>
                    </a:lnTo>
                    <a:lnTo>
                      <a:pt x="5094" y="2235"/>
                    </a:lnTo>
                    <a:lnTo>
                      <a:pt x="5208" y="2216"/>
                    </a:lnTo>
                    <a:lnTo>
                      <a:pt x="5303" y="2159"/>
                    </a:lnTo>
                    <a:lnTo>
                      <a:pt x="5397" y="2103"/>
                    </a:lnTo>
                    <a:lnTo>
                      <a:pt x="5454" y="2027"/>
                    </a:lnTo>
                    <a:lnTo>
                      <a:pt x="5473" y="1989"/>
                    </a:lnTo>
                    <a:lnTo>
                      <a:pt x="5492" y="1951"/>
                    </a:lnTo>
                    <a:lnTo>
                      <a:pt x="5473" y="1913"/>
                    </a:lnTo>
                    <a:lnTo>
                      <a:pt x="5454" y="1875"/>
                    </a:lnTo>
                    <a:lnTo>
                      <a:pt x="5416" y="1856"/>
                    </a:lnTo>
                    <a:lnTo>
                      <a:pt x="5359" y="1818"/>
                    </a:lnTo>
                    <a:lnTo>
                      <a:pt x="493" y="20"/>
                    </a:lnTo>
                    <a:lnTo>
                      <a:pt x="3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63917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6" name="Google Shape;301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7" name="Google Shape;3017;p13"/>
          <p:cNvSpPr txBox="1">
            <a:spLocks noGrp="1"/>
          </p:cNvSpPr>
          <p:nvPr>
            <p:ph type="title"/>
          </p:nvPr>
        </p:nvSpPr>
        <p:spPr>
          <a:xfrm>
            <a:off x="720000" y="1875075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18" name="Google Shape;3018;p13"/>
          <p:cNvSpPr txBox="1">
            <a:spLocks noGrp="1"/>
          </p:cNvSpPr>
          <p:nvPr>
            <p:ph type="title" idx="2" hasCustomPrompt="1"/>
          </p:nvPr>
        </p:nvSpPr>
        <p:spPr>
          <a:xfrm>
            <a:off x="1272750" y="13123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9" name="Google Shape;3019;p13"/>
          <p:cNvSpPr txBox="1">
            <a:spLocks noGrp="1"/>
          </p:cNvSpPr>
          <p:nvPr>
            <p:ph type="subTitle" idx="1"/>
          </p:nvPr>
        </p:nvSpPr>
        <p:spPr>
          <a:xfrm>
            <a:off x="720000" y="2286975"/>
            <a:ext cx="199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020" name="Google Shape;3020;p13"/>
          <p:cNvSpPr txBox="1">
            <a:spLocks noGrp="1"/>
          </p:cNvSpPr>
          <p:nvPr>
            <p:ph type="title" idx="3"/>
          </p:nvPr>
        </p:nvSpPr>
        <p:spPr>
          <a:xfrm>
            <a:off x="3572250" y="1875075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21" name="Google Shape;3021;p13"/>
          <p:cNvSpPr txBox="1">
            <a:spLocks noGrp="1"/>
          </p:cNvSpPr>
          <p:nvPr>
            <p:ph type="title" idx="4" hasCustomPrompt="1"/>
          </p:nvPr>
        </p:nvSpPr>
        <p:spPr>
          <a:xfrm>
            <a:off x="4125000" y="13123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22" name="Google Shape;3022;p13"/>
          <p:cNvSpPr txBox="1">
            <a:spLocks noGrp="1"/>
          </p:cNvSpPr>
          <p:nvPr>
            <p:ph type="subTitle" idx="5"/>
          </p:nvPr>
        </p:nvSpPr>
        <p:spPr>
          <a:xfrm>
            <a:off x="3572250" y="2286975"/>
            <a:ext cx="199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023" name="Google Shape;3023;p13"/>
          <p:cNvSpPr txBox="1">
            <a:spLocks noGrp="1"/>
          </p:cNvSpPr>
          <p:nvPr>
            <p:ph type="title" idx="6"/>
          </p:nvPr>
        </p:nvSpPr>
        <p:spPr>
          <a:xfrm>
            <a:off x="6424500" y="1875075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24" name="Google Shape;3024;p13"/>
          <p:cNvSpPr txBox="1">
            <a:spLocks noGrp="1"/>
          </p:cNvSpPr>
          <p:nvPr>
            <p:ph type="title" idx="7" hasCustomPrompt="1"/>
          </p:nvPr>
        </p:nvSpPr>
        <p:spPr>
          <a:xfrm>
            <a:off x="6977250" y="13123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25" name="Google Shape;3025;p13"/>
          <p:cNvSpPr txBox="1">
            <a:spLocks noGrp="1"/>
          </p:cNvSpPr>
          <p:nvPr>
            <p:ph type="subTitle" idx="8"/>
          </p:nvPr>
        </p:nvSpPr>
        <p:spPr>
          <a:xfrm>
            <a:off x="6424500" y="2286975"/>
            <a:ext cx="199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026" name="Google Shape;3026;p13"/>
          <p:cNvSpPr txBox="1">
            <a:spLocks noGrp="1"/>
          </p:cNvSpPr>
          <p:nvPr>
            <p:ph type="title" idx="9"/>
          </p:nvPr>
        </p:nvSpPr>
        <p:spPr>
          <a:xfrm>
            <a:off x="720000" y="3664475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27" name="Google Shape;3027;p13"/>
          <p:cNvSpPr txBox="1">
            <a:spLocks noGrp="1"/>
          </p:cNvSpPr>
          <p:nvPr>
            <p:ph type="title" idx="13" hasCustomPrompt="1"/>
          </p:nvPr>
        </p:nvSpPr>
        <p:spPr>
          <a:xfrm>
            <a:off x="1272750" y="3101663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028" name="Google Shape;3028;p13"/>
          <p:cNvSpPr txBox="1">
            <a:spLocks noGrp="1"/>
          </p:cNvSpPr>
          <p:nvPr>
            <p:ph type="subTitle" idx="14"/>
          </p:nvPr>
        </p:nvSpPr>
        <p:spPr>
          <a:xfrm>
            <a:off x="720000" y="4076400"/>
            <a:ext cx="199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029" name="Google Shape;3029;p13"/>
          <p:cNvSpPr txBox="1">
            <a:spLocks noGrp="1"/>
          </p:cNvSpPr>
          <p:nvPr>
            <p:ph type="title" idx="15"/>
          </p:nvPr>
        </p:nvSpPr>
        <p:spPr>
          <a:xfrm>
            <a:off x="3572250" y="3664475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30" name="Google Shape;3030;p13"/>
          <p:cNvSpPr txBox="1">
            <a:spLocks noGrp="1"/>
          </p:cNvSpPr>
          <p:nvPr>
            <p:ph type="title" idx="16" hasCustomPrompt="1"/>
          </p:nvPr>
        </p:nvSpPr>
        <p:spPr>
          <a:xfrm>
            <a:off x="4125000" y="3101663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031" name="Google Shape;3031;p13"/>
          <p:cNvSpPr txBox="1">
            <a:spLocks noGrp="1"/>
          </p:cNvSpPr>
          <p:nvPr>
            <p:ph type="subTitle" idx="17"/>
          </p:nvPr>
        </p:nvSpPr>
        <p:spPr>
          <a:xfrm>
            <a:off x="3572250" y="4076400"/>
            <a:ext cx="199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032" name="Google Shape;3032;p13"/>
          <p:cNvSpPr txBox="1">
            <a:spLocks noGrp="1"/>
          </p:cNvSpPr>
          <p:nvPr>
            <p:ph type="title" idx="1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33" name="Google Shape;3033;p13"/>
          <p:cNvSpPr/>
          <p:nvPr/>
        </p:nvSpPr>
        <p:spPr>
          <a:xfrm rot="4530436">
            <a:off x="-325327" y="4185164"/>
            <a:ext cx="807584" cy="752672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4" name="Google Shape;3034;p13"/>
          <p:cNvGrpSpPr/>
          <p:nvPr/>
        </p:nvGrpSpPr>
        <p:grpSpPr>
          <a:xfrm rot="3795337">
            <a:off x="261931" y="465493"/>
            <a:ext cx="535171" cy="442471"/>
            <a:chOff x="5942000" y="3231200"/>
            <a:chExt cx="141875" cy="117300"/>
          </a:xfrm>
        </p:grpSpPr>
        <p:sp>
          <p:nvSpPr>
            <p:cNvPr id="3035" name="Google Shape;3035;p13"/>
            <p:cNvSpPr/>
            <p:nvPr/>
          </p:nvSpPr>
          <p:spPr>
            <a:xfrm>
              <a:off x="5956725" y="3252125"/>
              <a:ext cx="107975" cy="81975"/>
            </a:xfrm>
            <a:custGeom>
              <a:avLst/>
              <a:gdLst/>
              <a:ahLst/>
              <a:cxnLst/>
              <a:rect l="l" t="t" r="r" b="b"/>
              <a:pathLst>
                <a:path w="4319" h="3279" extrusionOk="0">
                  <a:moveTo>
                    <a:pt x="4122" y="0"/>
                  </a:moveTo>
                  <a:cubicBezTo>
                    <a:pt x="4131" y="205"/>
                    <a:pt x="4042" y="446"/>
                    <a:pt x="3953" y="607"/>
                  </a:cubicBezTo>
                  <a:cubicBezTo>
                    <a:pt x="3685" y="1071"/>
                    <a:pt x="3319" y="1499"/>
                    <a:pt x="2873" y="1793"/>
                  </a:cubicBezTo>
                  <a:cubicBezTo>
                    <a:pt x="2436" y="2088"/>
                    <a:pt x="1999" y="2329"/>
                    <a:pt x="1499" y="2507"/>
                  </a:cubicBezTo>
                  <a:cubicBezTo>
                    <a:pt x="1241" y="2605"/>
                    <a:pt x="919" y="2659"/>
                    <a:pt x="643" y="2668"/>
                  </a:cubicBezTo>
                  <a:cubicBezTo>
                    <a:pt x="420" y="2668"/>
                    <a:pt x="179" y="2614"/>
                    <a:pt x="1" y="2489"/>
                  </a:cubicBezTo>
                  <a:lnTo>
                    <a:pt x="1" y="2489"/>
                  </a:lnTo>
                  <a:cubicBezTo>
                    <a:pt x="18" y="2534"/>
                    <a:pt x="36" y="2587"/>
                    <a:pt x="54" y="2632"/>
                  </a:cubicBezTo>
                  <a:cubicBezTo>
                    <a:pt x="206" y="2926"/>
                    <a:pt x="527" y="3149"/>
                    <a:pt x="857" y="3221"/>
                  </a:cubicBezTo>
                  <a:cubicBezTo>
                    <a:pt x="1036" y="3261"/>
                    <a:pt x="1218" y="3278"/>
                    <a:pt x="1402" y="3278"/>
                  </a:cubicBezTo>
                  <a:cubicBezTo>
                    <a:pt x="1547" y="3278"/>
                    <a:pt x="1693" y="3267"/>
                    <a:pt x="1838" y="3247"/>
                  </a:cubicBezTo>
                  <a:cubicBezTo>
                    <a:pt x="2070" y="3212"/>
                    <a:pt x="2329" y="3131"/>
                    <a:pt x="2552" y="3042"/>
                  </a:cubicBezTo>
                  <a:cubicBezTo>
                    <a:pt x="3176" y="2810"/>
                    <a:pt x="3649" y="2364"/>
                    <a:pt x="3979" y="1784"/>
                  </a:cubicBezTo>
                  <a:cubicBezTo>
                    <a:pt x="4158" y="1481"/>
                    <a:pt x="4300" y="1026"/>
                    <a:pt x="4309" y="669"/>
                  </a:cubicBezTo>
                  <a:cubicBezTo>
                    <a:pt x="4318" y="437"/>
                    <a:pt x="4256" y="196"/>
                    <a:pt x="4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3"/>
            <p:cNvSpPr/>
            <p:nvPr/>
          </p:nvSpPr>
          <p:spPr>
            <a:xfrm>
              <a:off x="5951600" y="3252125"/>
              <a:ext cx="114200" cy="84775"/>
            </a:xfrm>
            <a:custGeom>
              <a:avLst/>
              <a:gdLst/>
              <a:ahLst/>
              <a:cxnLst/>
              <a:rect l="l" t="t" r="r" b="b"/>
              <a:pathLst>
                <a:path w="4568" h="3391" extrusionOk="0">
                  <a:moveTo>
                    <a:pt x="4327" y="0"/>
                  </a:moveTo>
                  <a:cubicBezTo>
                    <a:pt x="4327" y="0"/>
                    <a:pt x="4327" y="0"/>
                    <a:pt x="4327" y="0"/>
                  </a:cubicBezTo>
                  <a:lnTo>
                    <a:pt x="4327" y="0"/>
                  </a:lnTo>
                  <a:cubicBezTo>
                    <a:pt x="4327" y="0"/>
                    <a:pt x="4327" y="0"/>
                    <a:pt x="4327" y="0"/>
                  </a:cubicBezTo>
                  <a:close/>
                  <a:moveTo>
                    <a:pt x="4327" y="0"/>
                  </a:moveTo>
                  <a:lnTo>
                    <a:pt x="4327" y="0"/>
                  </a:lnTo>
                  <a:cubicBezTo>
                    <a:pt x="4479" y="241"/>
                    <a:pt x="4514" y="527"/>
                    <a:pt x="4470" y="803"/>
                  </a:cubicBezTo>
                  <a:cubicBezTo>
                    <a:pt x="4434" y="1071"/>
                    <a:pt x="4336" y="1338"/>
                    <a:pt x="4220" y="1588"/>
                  </a:cubicBezTo>
                  <a:cubicBezTo>
                    <a:pt x="3970" y="2070"/>
                    <a:pt x="3596" y="2498"/>
                    <a:pt x="3123" y="2766"/>
                  </a:cubicBezTo>
                  <a:cubicBezTo>
                    <a:pt x="2891" y="2900"/>
                    <a:pt x="2623" y="2998"/>
                    <a:pt x="2364" y="3069"/>
                  </a:cubicBezTo>
                  <a:cubicBezTo>
                    <a:pt x="2132" y="3133"/>
                    <a:pt x="1885" y="3169"/>
                    <a:pt x="1643" y="3169"/>
                  </a:cubicBezTo>
                  <a:cubicBezTo>
                    <a:pt x="1616" y="3169"/>
                    <a:pt x="1589" y="3168"/>
                    <a:pt x="1562" y="3167"/>
                  </a:cubicBezTo>
                  <a:cubicBezTo>
                    <a:pt x="1428" y="3167"/>
                    <a:pt x="1294" y="3158"/>
                    <a:pt x="1160" y="3131"/>
                  </a:cubicBezTo>
                  <a:cubicBezTo>
                    <a:pt x="1026" y="3105"/>
                    <a:pt x="910" y="3069"/>
                    <a:pt x="794" y="3007"/>
                  </a:cubicBezTo>
                  <a:cubicBezTo>
                    <a:pt x="663" y="2933"/>
                    <a:pt x="544" y="2838"/>
                    <a:pt x="452" y="2723"/>
                  </a:cubicBezTo>
                  <a:lnTo>
                    <a:pt x="452" y="2723"/>
                  </a:lnTo>
                  <a:cubicBezTo>
                    <a:pt x="578" y="2759"/>
                    <a:pt x="710" y="2775"/>
                    <a:pt x="839" y="2775"/>
                  </a:cubicBezTo>
                  <a:cubicBezTo>
                    <a:pt x="1080" y="2766"/>
                    <a:pt x="1303" y="2730"/>
                    <a:pt x="1526" y="2668"/>
                  </a:cubicBezTo>
                  <a:cubicBezTo>
                    <a:pt x="1972" y="2534"/>
                    <a:pt x="2373" y="2329"/>
                    <a:pt x="2757" y="2088"/>
                  </a:cubicBezTo>
                  <a:cubicBezTo>
                    <a:pt x="2953" y="1972"/>
                    <a:pt x="3141" y="1847"/>
                    <a:pt x="3319" y="1704"/>
                  </a:cubicBezTo>
                  <a:cubicBezTo>
                    <a:pt x="3497" y="1552"/>
                    <a:pt x="3649" y="1392"/>
                    <a:pt x="3792" y="1213"/>
                  </a:cubicBezTo>
                  <a:cubicBezTo>
                    <a:pt x="3935" y="1035"/>
                    <a:pt x="4059" y="848"/>
                    <a:pt x="4166" y="651"/>
                  </a:cubicBezTo>
                  <a:cubicBezTo>
                    <a:pt x="4274" y="446"/>
                    <a:pt x="4336" y="223"/>
                    <a:pt x="4327" y="0"/>
                  </a:cubicBezTo>
                  <a:lnTo>
                    <a:pt x="4327" y="0"/>
                  </a:lnTo>
                  <a:cubicBezTo>
                    <a:pt x="4318" y="223"/>
                    <a:pt x="4238" y="437"/>
                    <a:pt x="4122" y="625"/>
                  </a:cubicBezTo>
                  <a:cubicBezTo>
                    <a:pt x="3997" y="812"/>
                    <a:pt x="3863" y="982"/>
                    <a:pt x="3720" y="1151"/>
                  </a:cubicBezTo>
                  <a:cubicBezTo>
                    <a:pt x="3569" y="1312"/>
                    <a:pt x="3408" y="1463"/>
                    <a:pt x="3239" y="1597"/>
                  </a:cubicBezTo>
                  <a:cubicBezTo>
                    <a:pt x="3060" y="1731"/>
                    <a:pt x="2873" y="1847"/>
                    <a:pt x="2677" y="1954"/>
                  </a:cubicBezTo>
                  <a:cubicBezTo>
                    <a:pt x="2302" y="2168"/>
                    <a:pt x="1892" y="2355"/>
                    <a:pt x="1472" y="2471"/>
                  </a:cubicBezTo>
                  <a:cubicBezTo>
                    <a:pt x="1270" y="2520"/>
                    <a:pt x="1055" y="2559"/>
                    <a:pt x="849" y="2559"/>
                  </a:cubicBezTo>
                  <a:cubicBezTo>
                    <a:pt x="637" y="2559"/>
                    <a:pt x="435" y="2518"/>
                    <a:pt x="268" y="2400"/>
                  </a:cubicBezTo>
                  <a:lnTo>
                    <a:pt x="0" y="2213"/>
                  </a:lnTo>
                  <a:lnTo>
                    <a:pt x="98" y="2525"/>
                  </a:lnTo>
                  <a:cubicBezTo>
                    <a:pt x="197" y="2819"/>
                    <a:pt x="429" y="3069"/>
                    <a:pt x="696" y="3203"/>
                  </a:cubicBezTo>
                  <a:cubicBezTo>
                    <a:pt x="830" y="3274"/>
                    <a:pt x="982" y="3328"/>
                    <a:pt x="1124" y="3346"/>
                  </a:cubicBezTo>
                  <a:cubicBezTo>
                    <a:pt x="1267" y="3372"/>
                    <a:pt x="1410" y="3390"/>
                    <a:pt x="1562" y="3390"/>
                  </a:cubicBezTo>
                  <a:cubicBezTo>
                    <a:pt x="1847" y="3390"/>
                    <a:pt x="2141" y="3346"/>
                    <a:pt x="2418" y="3265"/>
                  </a:cubicBezTo>
                  <a:cubicBezTo>
                    <a:pt x="2695" y="3185"/>
                    <a:pt x="2962" y="3078"/>
                    <a:pt x="3212" y="2926"/>
                  </a:cubicBezTo>
                  <a:cubicBezTo>
                    <a:pt x="3711" y="2614"/>
                    <a:pt x="4086" y="2159"/>
                    <a:pt x="4327" y="1633"/>
                  </a:cubicBezTo>
                  <a:cubicBezTo>
                    <a:pt x="4443" y="1374"/>
                    <a:pt x="4514" y="1089"/>
                    <a:pt x="4532" y="812"/>
                  </a:cubicBezTo>
                  <a:cubicBezTo>
                    <a:pt x="4568" y="527"/>
                    <a:pt x="4497" y="223"/>
                    <a:pt x="4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3"/>
            <p:cNvSpPr/>
            <p:nvPr/>
          </p:nvSpPr>
          <p:spPr>
            <a:xfrm>
              <a:off x="5943800" y="3232000"/>
              <a:ext cx="116200" cy="86825"/>
            </a:xfrm>
            <a:custGeom>
              <a:avLst/>
              <a:gdLst/>
              <a:ahLst/>
              <a:cxnLst/>
              <a:rect l="l" t="t" r="r" b="b"/>
              <a:pathLst>
                <a:path w="4648" h="3473" extrusionOk="0">
                  <a:moveTo>
                    <a:pt x="3210" y="1"/>
                  </a:moveTo>
                  <a:cubicBezTo>
                    <a:pt x="3061" y="1"/>
                    <a:pt x="2909" y="19"/>
                    <a:pt x="2766" y="47"/>
                  </a:cubicBezTo>
                  <a:cubicBezTo>
                    <a:pt x="1838" y="216"/>
                    <a:pt x="973" y="734"/>
                    <a:pt x="375" y="1465"/>
                  </a:cubicBezTo>
                  <a:cubicBezTo>
                    <a:pt x="250" y="1617"/>
                    <a:pt x="134" y="1778"/>
                    <a:pt x="80" y="1965"/>
                  </a:cubicBezTo>
                  <a:cubicBezTo>
                    <a:pt x="0" y="2197"/>
                    <a:pt x="18" y="2482"/>
                    <a:pt x="170" y="2688"/>
                  </a:cubicBezTo>
                  <a:cubicBezTo>
                    <a:pt x="259" y="2804"/>
                    <a:pt x="357" y="2893"/>
                    <a:pt x="419" y="3027"/>
                  </a:cubicBezTo>
                  <a:cubicBezTo>
                    <a:pt x="455" y="3116"/>
                    <a:pt x="482" y="3205"/>
                    <a:pt x="518" y="3294"/>
                  </a:cubicBezTo>
                  <a:cubicBezTo>
                    <a:pt x="696" y="3419"/>
                    <a:pt x="937" y="3473"/>
                    <a:pt x="1160" y="3473"/>
                  </a:cubicBezTo>
                  <a:cubicBezTo>
                    <a:pt x="1436" y="3464"/>
                    <a:pt x="1758" y="3410"/>
                    <a:pt x="2016" y="3312"/>
                  </a:cubicBezTo>
                  <a:cubicBezTo>
                    <a:pt x="2516" y="3134"/>
                    <a:pt x="2953" y="2893"/>
                    <a:pt x="3390" y="2598"/>
                  </a:cubicBezTo>
                  <a:cubicBezTo>
                    <a:pt x="3836" y="2304"/>
                    <a:pt x="4202" y="1876"/>
                    <a:pt x="4470" y="1412"/>
                  </a:cubicBezTo>
                  <a:cubicBezTo>
                    <a:pt x="4559" y="1251"/>
                    <a:pt x="4648" y="1010"/>
                    <a:pt x="4639" y="805"/>
                  </a:cubicBezTo>
                  <a:cubicBezTo>
                    <a:pt x="4577" y="707"/>
                    <a:pt x="4496" y="618"/>
                    <a:pt x="4398" y="555"/>
                  </a:cubicBezTo>
                  <a:cubicBezTo>
                    <a:pt x="4327" y="511"/>
                    <a:pt x="4238" y="475"/>
                    <a:pt x="4166" y="422"/>
                  </a:cubicBezTo>
                  <a:cubicBezTo>
                    <a:pt x="4095" y="368"/>
                    <a:pt x="4032" y="297"/>
                    <a:pt x="3970" y="243"/>
                  </a:cubicBezTo>
                  <a:cubicBezTo>
                    <a:pt x="3761" y="63"/>
                    <a:pt x="3489" y="1"/>
                    <a:pt x="3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3"/>
            <p:cNvSpPr/>
            <p:nvPr/>
          </p:nvSpPr>
          <p:spPr>
            <a:xfrm>
              <a:off x="5942000" y="3231375"/>
              <a:ext cx="119575" cy="90125"/>
            </a:xfrm>
            <a:custGeom>
              <a:avLst/>
              <a:gdLst/>
              <a:ahLst/>
              <a:cxnLst/>
              <a:rect l="l" t="t" r="r" b="b"/>
              <a:pathLst>
                <a:path w="4783" h="3605" extrusionOk="0">
                  <a:moveTo>
                    <a:pt x="3373" y="1"/>
                  </a:moveTo>
                  <a:cubicBezTo>
                    <a:pt x="3186" y="1"/>
                    <a:pt x="3007" y="27"/>
                    <a:pt x="2838" y="72"/>
                  </a:cubicBezTo>
                  <a:cubicBezTo>
                    <a:pt x="2971" y="52"/>
                    <a:pt x="3105" y="42"/>
                    <a:pt x="3235" y="42"/>
                  </a:cubicBezTo>
                  <a:cubicBezTo>
                    <a:pt x="3279" y="42"/>
                    <a:pt x="3322" y="43"/>
                    <a:pt x="3364" y="45"/>
                  </a:cubicBezTo>
                  <a:cubicBezTo>
                    <a:pt x="3542" y="63"/>
                    <a:pt x="3721" y="108"/>
                    <a:pt x="3864" y="197"/>
                  </a:cubicBezTo>
                  <a:cubicBezTo>
                    <a:pt x="3944" y="241"/>
                    <a:pt x="4006" y="286"/>
                    <a:pt x="4069" y="357"/>
                  </a:cubicBezTo>
                  <a:cubicBezTo>
                    <a:pt x="4131" y="420"/>
                    <a:pt x="4194" y="491"/>
                    <a:pt x="4283" y="536"/>
                  </a:cubicBezTo>
                  <a:cubicBezTo>
                    <a:pt x="4363" y="589"/>
                    <a:pt x="4434" y="625"/>
                    <a:pt x="4497" y="679"/>
                  </a:cubicBezTo>
                  <a:cubicBezTo>
                    <a:pt x="4555" y="728"/>
                    <a:pt x="4605" y="786"/>
                    <a:pt x="4648" y="851"/>
                  </a:cubicBezTo>
                  <a:lnTo>
                    <a:pt x="4648" y="851"/>
                  </a:lnTo>
                  <a:cubicBezTo>
                    <a:pt x="4630" y="1262"/>
                    <a:pt x="4341" y="1630"/>
                    <a:pt x="4069" y="1954"/>
                  </a:cubicBezTo>
                  <a:cubicBezTo>
                    <a:pt x="3926" y="2115"/>
                    <a:pt x="3765" y="2266"/>
                    <a:pt x="3596" y="2400"/>
                  </a:cubicBezTo>
                  <a:cubicBezTo>
                    <a:pt x="3426" y="2534"/>
                    <a:pt x="3239" y="2650"/>
                    <a:pt x="3052" y="2757"/>
                  </a:cubicBezTo>
                  <a:cubicBezTo>
                    <a:pt x="2677" y="2980"/>
                    <a:pt x="2267" y="3176"/>
                    <a:pt x="1856" y="3292"/>
                  </a:cubicBezTo>
                  <a:cubicBezTo>
                    <a:pt x="1648" y="3342"/>
                    <a:pt x="1427" y="3385"/>
                    <a:pt x="1216" y="3385"/>
                  </a:cubicBezTo>
                  <a:cubicBezTo>
                    <a:pt x="1019" y="3385"/>
                    <a:pt x="832" y="3348"/>
                    <a:pt x="673" y="3245"/>
                  </a:cubicBezTo>
                  <a:lnTo>
                    <a:pt x="673" y="3245"/>
                  </a:lnTo>
                  <a:cubicBezTo>
                    <a:pt x="642" y="3159"/>
                    <a:pt x="610" y="3074"/>
                    <a:pt x="572" y="2989"/>
                  </a:cubicBezTo>
                  <a:cubicBezTo>
                    <a:pt x="518" y="2882"/>
                    <a:pt x="447" y="2793"/>
                    <a:pt x="375" y="2721"/>
                  </a:cubicBezTo>
                  <a:cubicBezTo>
                    <a:pt x="313" y="2650"/>
                    <a:pt x="268" y="2579"/>
                    <a:pt x="242" y="2498"/>
                  </a:cubicBezTo>
                  <a:cubicBezTo>
                    <a:pt x="206" y="2418"/>
                    <a:pt x="197" y="2320"/>
                    <a:pt x="197" y="2231"/>
                  </a:cubicBezTo>
                  <a:cubicBezTo>
                    <a:pt x="215" y="1865"/>
                    <a:pt x="500" y="1544"/>
                    <a:pt x="759" y="1249"/>
                  </a:cubicBezTo>
                  <a:cubicBezTo>
                    <a:pt x="1036" y="955"/>
                    <a:pt x="1366" y="714"/>
                    <a:pt x="1705" y="509"/>
                  </a:cubicBezTo>
                  <a:cubicBezTo>
                    <a:pt x="2062" y="313"/>
                    <a:pt x="2436" y="161"/>
                    <a:pt x="2838" y="72"/>
                  </a:cubicBezTo>
                  <a:lnTo>
                    <a:pt x="2838" y="72"/>
                  </a:lnTo>
                  <a:cubicBezTo>
                    <a:pt x="2026" y="188"/>
                    <a:pt x="1250" y="571"/>
                    <a:pt x="661" y="1151"/>
                  </a:cubicBezTo>
                  <a:cubicBezTo>
                    <a:pt x="509" y="1294"/>
                    <a:pt x="375" y="1446"/>
                    <a:pt x="251" y="1615"/>
                  </a:cubicBezTo>
                  <a:cubicBezTo>
                    <a:pt x="126" y="1785"/>
                    <a:pt x="19" y="1999"/>
                    <a:pt x="10" y="2222"/>
                  </a:cubicBezTo>
                  <a:cubicBezTo>
                    <a:pt x="1" y="2338"/>
                    <a:pt x="19" y="2454"/>
                    <a:pt x="54" y="2561"/>
                  </a:cubicBezTo>
                  <a:cubicBezTo>
                    <a:pt x="81" y="2668"/>
                    <a:pt x="161" y="2775"/>
                    <a:pt x="224" y="2855"/>
                  </a:cubicBezTo>
                  <a:cubicBezTo>
                    <a:pt x="295" y="2936"/>
                    <a:pt x="349" y="3007"/>
                    <a:pt x="384" y="3078"/>
                  </a:cubicBezTo>
                  <a:cubicBezTo>
                    <a:pt x="420" y="3168"/>
                    <a:pt x="456" y="3266"/>
                    <a:pt x="482" y="3355"/>
                  </a:cubicBezTo>
                  <a:lnTo>
                    <a:pt x="500" y="3391"/>
                  </a:lnTo>
                  <a:lnTo>
                    <a:pt x="527" y="3408"/>
                  </a:lnTo>
                  <a:cubicBezTo>
                    <a:pt x="732" y="3551"/>
                    <a:pt x="982" y="3605"/>
                    <a:pt x="1223" y="3605"/>
                  </a:cubicBezTo>
                  <a:cubicBezTo>
                    <a:pt x="1464" y="3605"/>
                    <a:pt x="1687" y="3569"/>
                    <a:pt x="1910" y="3507"/>
                  </a:cubicBezTo>
                  <a:cubicBezTo>
                    <a:pt x="2365" y="3382"/>
                    <a:pt x="2766" y="3176"/>
                    <a:pt x="3159" y="2944"/>
                  </a:cubicBezTo>
                  <a:cubicBezTo>
                    <a:pt x="3355" y="2829"/>
                    <a:pt x="3542" y="2704"/>
                    <a:pt x="3721" y="2561"/>
                  </a:cubicBezTo>
                  <a:cubicBezTo>
                    <a:pt x="3899" y="2409"/>
                    <a:pt x="4069" y="2249"/>
                    <a:pt x="4211" y="2070"/>
                  </a:cubicBezTo>
                  <a:cubicBezTo>
                    <a:pt x="4354" y="1892"/>
                    <a:pt x="4488" y="1704"/>
                    <a:pt x="4595" y="1508"/>
                  </a:cubicBezTo>
                  <a:cubicBezTo>
                    <a:pt x="4711" y="1303"/>
                    <a:pt x="4782" y="1071"/>
                    <a:pt x="4782" y="830"/>
                  </a:cubicBezTo>
                  <a:lnTo>
                    <a:pt x="4782" y="812"/>
                  </a:lnTo>
                  <a:lnTo>
                    <a:pt x="4773" y="795"/>
                  </a:lnTo>
                  <a:cubicBezTo>
                    <a:pt x="4720" y="714"/>
                    <a:pt x="4649" y="643"/>
                    <a:pt x="4577" y="580"/>
                  </a:cubicBezTo>
                  <a:cubicBezTo>
                    <a:pt x="4497" y="518"/>
                    <a:pt x="4408" y="482"/>
                    <a:pt x="4336" y="438"/>
                  </a:cubicBezTo>
                  <a:cubicBezTo>
                    <a:pt x="4265" y="402"/>
                    <a:pt x="4203" y="348"/>
                    <a:pt x="4131" y="286"/>
                  </a:cubicBezTo>
                  <a:cubicBezTo>
                    <a:pt x="4069" y="224"/>
                    <a:pt x="3988" y="170"/>
                    <a:pt x="3908" y="125"/>
                  </a:cubicBezTo>
                  <a:cubicBezTo>
                    <a:pt x="3739" y="36"/>
                    <a:pt x="3551" y="9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3"/>
            <p:cNvSpPr/>
            <p:nvPr/>
          </p:nvSpPr>
          <p:spPr>
            <a:xfrm>
              <a:off x="5955175" y="3241625"/>
              <a:ext cx="93025" cy="59875"/>
            </a:xfrm>
            <a:custGeom>
              <a:avLst/>
              <a:gdLst/>
              <a:ahLst/>
              <a:cxnLst/>
              <a:rect l="l" t="t" r="r" b="b"/>
              <a:pathLst>
                <a:path w="3721" h="2395" extrusionOk="0">
                  <a:moveTo>
                    <a:pt x="3676" y="1"/>
                  </a:moveTo>
                  <a:lnTo>
                    <a:pt x="3676" y="1"/>
                  </a:lnTo>
                  <a:cubicBezTo>
                    <a:pt x="3568" y="19"/>
                    <a:pt x="3479" y="81"/>
                    <a:pt x="3381" y="135"/>
                  </a:cubicBezTo>
                  <a:cubicBezTo>
                    <a:pt x="3033" y="331"/>
                    <a:pt x="2650" y="447"/>
                    <a:pt x="2266" y="581"/>
                  </a:cubicBezTo>
                  <a:cubicBezTo>
                    <a:pt x="1383" y="902"/>
                    <a:pt x="491" y="1393"/>
                    <a:pt x="45" y="2142"/>
                  </a:cubicBezTo>
                  <a:cubicBezTo>
                    <a:pt x="0" y="2222"/>
                    <a:pt x="9" y="2329"/>
                    <a:pt x="89" y="2383"/>
                  </a:cubicBezTo>
                  <a:cubicBezTo>
                    <a:pt x="104" y="2391"/>
                    <a:pt x="120" y="2395"/>
                    <a:pt x="135" y="2395"/>
                  </a:cubicBezTo>
                  <a:cubicBezTo>
                    <a:pt x="205" y="2395"/>
                    <a:pt x="279" y="2323"/>
                    <a:pt x="330" y="2258"/>
                  </a:cubicBezTo>
                  <a:cubicBezTo>
                    <a:pt x="830" y="1580"/>
                    <a:pt x="1561" y="1054"/>
                    <a:pt x="2373" y="839"/>
                  </a:cubicBezTo>
                  <a:cubicBezTo>
                    <a:pt x="2471" y="813"/>
                    <a:pt x="2569" y="795"/>
                    <a:pt x="2659" y="759"/>
                  </a:cubicBezTo>
                  <a:cubicBezTo>
                    <a:pt x="2837" y="697"/>
                    <a:pt x="3042" y="572"/>
                    <a:pt x="3203" y="465"/>
                  </a:cubicBezTo>
                  <a:cubicBezTo>
                    <a:pt x="3354" y="349"/>
                    <a:pt x="3479" y="269"/>
                    <a:pt x="3631" y="153"/>
                  </a:cubicBezTo>
                  <a:cubicBezTo>
                    <a:pt x="3676" y="117"/>
                    <a:pt x="3720" y="28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3"/>
            <p:cNvSpPr/>
            <p:nvPr/>
          </p:nvSpPr>
          <p:spPr>
            <a:xfrm>
              <a:off x="6024075" y="3271425"/>
              <a:ext cx="33475" cy="54750"/>
            </a:xfrm>
            <a:custGeom>
              <a:avLst/>
              <a:gdLst/>
              <a:ahLst/>
              <a:cxnLst/>
              <a:rect l="l" t="t" r="r" b="b"/>
              <a:pathLst>
                <a:path w="1339" h="2190" extrusionOk="0">
                  <a:moveTo>
                    <a:pt x="1213" y="1"/>
                  </a:moveTo>
                  <a:cubicBezTo>
                    <a:pt x="1210" y="1"/>
                    <a:pt x="1208" y="2"/>
                    <a:pt x="1205" y="4"/>
                  </a:cubicBezTo>
                  <a:cubicBezTo>
                    <a:pt x="1196" y="4"/>
                    <a:pt x="1187" y="13"/>
                    <a:pt x="1196" y="22"/>
                  </a:cubicBezTo>
                  <a:cubicBezTo>
                    <a:pt x="1303" y="254"/>
                    <a:pt x="1276" y="557"/>
                    <a:pt x="1134" y="834"/>
                  </a:cubicBezTo>
                  <a:cubicBezTo>
                    <a:pt x="1000" y="1084"/>
                    <a:pt x="795" y="1280"/>
                    <a:pt x="581" y="1458"/>
                  </a:cubicBezTo>
                  <a:lnTo>
                    <a:pt x="536" y="1503"/>
                  </a:lnTo>
                  <a:cubicBezTo>
                    <a:pt x="313" y="1690"/>
                    <a:pt x="81" y="1887"/>
                    <a:pt x="1" y="2163"/>
                  </a:cubicBezTo>
                  <a:cubicBezTo>
                    <a:pt x="1" y="2181"/>
                    <a:pt x="1" y="2190"/>
                    <a:pt x="10" y="2190"/>
                  </a:cubicBezTo>
                  <a:lnTo>
                    <a:pt x="19" y="2190"/>
                  </a:lnTo>
                  <a:cubicBezTo>
                    <a:pt x="27" y="2190"/>
                    <a:pt x="36" y="2190"/>
                    <a:pt x="36" y="2181"/>
                  </a:cubicBezTo>
                  <a:cubicBezTo>
                    <a:pt x="117" y="1905"/>
                    <a:pt x="340" y="1717"/>
                    <a:pt x="563" y="1530"/>
                  </a:cubicBezTo>
                  <a:lnTo>
                    <a:pt x="607" y="1485"/>
                  </a:lnTo>
                  <a:cubicBezTo>
                    <a:pt x="821" y="1307"/>
                    <a:pt x="1036" y="1111"/>
                    <a:pt x="1169" y="843"/>
                  </a:cubicBezTo>
                  <a:cubicBezTo>
                    <a:pt x="1312" y="566"/>
                    <a:pt x="1339" y="254"/>
                    <a:pt x="1232" y="13"/>
                  </a:cubicBezTo>
                  <a:cubicBezTo>
                    <a:pt x="1225" y="7"/>
                    <a:pt x="1219" y="1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3"/>
            <p:cNvSpPr/>
            <p:nvPr/>
          </p:nvSpPr>
          <p:spPr>
            <a:xfrm>
              <a:off x="5968325" y="3318475"/>
              <a:ext cx="5150" cy="7700"/>
            </a:xfrm>
            <a:custGeom>
              <a:avLst/>
              <a:gdLst/>
              <a:ahLst/>
              <a:cxnLst/>
              <a:rect l="l" t="t" r="r" b="b"/>
              <a:pathLst>
                <a:path w="206" h="308" extrusionOk="0">
                  <a:moveTo>
                    <a:pt x="180" y="1"/>
                  </a:moveTo>
                  <a:cubicBezTo>
                    <a:pt x="174" y="1"/>
                    <a:pt x="170" y="7"/>
                    <a:pt x="170" y="14"/>
                  </a:cubicBezTo>
                  <a:lnTo>
                    <a:pt x="9" y="281"/>
                  </a:lnTo>
                  <a:cubicBezTo>
                    <a:pt x="0" y="290"/>
                    <a:pt x="0" y="299"/>
                    <a:pt x="9" y="308"/>
                  </a:cubicBezTo>
                  <a:lnTo>
                    <a:pt x="18" y="308"/>
                  </a:lnTo>
                  <a:cubicBezTo>
                    <a:pt x="27" y="308"/>
                    <a:pt x="36" y="308"/>
                    <a:pt x="36" y="299"/>
                  </a:cubicBezTo>
                  <a:lnTo>
                    <a:pt x="197" y="31"/>
                  </a:lnTo>
                  <a:cubicBezTo>
                    <a:pt x="206" y="23"/>
                    <a:pt x="197" y="5"/>
                    <a:pt x="188" y="5"/>
                  </a:cubicBezTo>
                  <a:cubicBezTo>
                    <a:pt x="185" y="2"/>
                    <a:pt x="183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3"/>
            <p:cNvSpPr/>
            <p:nvPr/>
          </p:nvSpPr>
          <p:spPr>
            <a:xfrm>
              <a:off x="5975450" y="3319925"/>
              <a:ext cx="5825" cy="10275"/>
            </a:xfrm>
            <a:custGeom>
              <a:avLst/>
              <a:gdLst/>
              <a:ahLst/>
              <a:cxnLst/>
              <a:rect l="l" t="t" r="r" b="b"/>
              <a:pathLst>
                <a:path w="233" h="411" extrusionOk="0">
                  <a:moveTo>
                    <a:pt x="215" y="0"/>
                  </a:moveTo>
                  <a:cubicBezTo>
                    <a:pt x="206" y="0"/>
                    <a:pt x="197" y="0"/>
                    <a:pt x="188" y="9"/>
                  </a:cubicBezTo>
                  <a:lnTo>
                    <a:pt x="10" y="384"/>
                  </a:lnTo>
                  <a:cubicBezTo>
                    <a:pt x="1" y="393"/>
                    <a:pt x="10" y="402"/>
                    <a:pt x="19" y="411"/>
                  </a:cubicBezTo>
                  <a:lnTo>
                    <a:pt x="28" y="411"/>
                  </a:lnTo>
                  <a:cubicBezTo>
                    <a:pt x="37" y="411"/>
                    <a:pt x="37" y="411"/>
                    <a:pt x="46" y="402"/>
                  </a:cubicBezTo>
                  <a:lnTo>
                    <a:pt x="224" y="27"/>
                  </a:lnTo>
                  <a:cubicBezTo>
                    <a:pt x="233" y="18"/>
                    <a:pt x="224" y="9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3"/>
            <p:cNvSpPr/>
            <p:nvPr/>
          </p:nvSpPr>
          <p:spPr>
            <a:xfrm>
              <a:off x="5985275" y="3317475"/>
              <a:ext cx="7150" cy="13625"/>
            </a:xfrm>
            <a:custGeom>
              <a:avLst/>
              <a:gdLst/>
              <a:ahLst/>
              <a:cxnLst/>
              <a:rect l="l" t="t" r="r" b="b"/>
              <a:pathLst>
                <a:path w="286" h="545" extrusionOk="0">
                  <a:moveTo>
                    <a:pt x="277" y="0"/>
                  </a:moveTo>
                  <a:cubicBezTo>
                    <a:pt x="268" y="0"/>
                    <a:pt x="250" y="0"/>
                    <a:pt x="250" y="9"/>
                  </a:cubicBezTo>
                  <a:lnTo>
                    <a:pt x="9" y="517"/>
                  </a:lnTo>
                  <a:cubicBezTo>
                    <a:pt x="0" y="526"/>
                    <a:pt x="9" y="535"/>
                    <a:pt x="18" y="544"/>
                  </a:cubicBezTo>
                  <a:lnTo>
                    <a:pt x="27" y="544"/>
                  </a:lnTo>
                  <a:cubicBezTo>
                    <a:pt x="36" y="544"/>
                    <a:pt x="36" y="544"/>
                    <a:pt x="45" y="535"/>
                  </a:cubicBezTo>
                  <a:lnTo>
                    <a:pt x="286" y="27"/>
                  </a:lnTo>
                  <a:cubicBezTo>
                    <a:pt x="286" y="18"/>
                    <a:pt x="286" y="9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3"/>
            <p:cNvSpPr/>
            <p:nvPr/>
          </p:nvSpPr>
          <p:spPr>
            <a:xfrm>
              <a:off x="5994425" y="3313275"/>
              <a:ext cx="11175" cy="18925"/>
            </a:xfrm>
            <a:custGeom>
              <a:avLst/>
              <a:gdLst/>
              <a:ahLst/>
              <a:cxnLst/>
              <a:rect l="l" t="t" r="r" b="b"/>
              <a:pathLst>
                <a:path w="447" h="757" extrusionOk="0">
                  <a:moveTo>
                    <a:pt x="424" y="1"/>
                  </a:moveTo>
                  <a:cubicBezTo>
                    <a:pt x="419" y="1"/>
                    <a:pt x="415" y="3"/>
                    <a:pt x="411" y="7"/>
                  </a:cubicBezTo>
                  <a:cubicBezTo>
                    <a:pt x="259" y="239"/>
                    <a:pt x="125" y="480"/>
                    <a:pt x="9" y="730"/>
                  </a:cubicBezTo>
                  <a:cubicBezTo>
                    <a:pt x="0" y="739"/>
                    <a:pt x="9" y="748"/>
                    <a:pt x="18" y="748"/>
                  </a:cubicBezTo>
                  <a:cubicBezTo>
                    <a:pt x="18" y="748"/>
                    <a:pt x="18" y="757"/>
                    <a:pt x="27" y="757"/>
                  </a:cubicBezTo>
                  <a:cubicBezTo>
                    <a:pt x="27" y="757"/>
                    <a:pt x="36" y="748"/>
                    <a:pt x="45" y="739"/>
                  </a:cubicBezTo>
                  <a:cubicBezTo>
                    <a:pt x="152" y="498"/>
                    <a:pt x="286" y="257"/>
                    <a:pt x="446" y="34"/>
                  </a:cubicBezTo>
                  <a:cubicBezTo>
                    <a:pt x="446" y="25"/>
                    <a:pt x="446" y="7"/>
                    <a:pt x="437" y="7"/>
                  </a:cubicBezTo>
                  <a:cubicBezTo>
                    <a:pt x="433" y="3"/>
                    <a:pt x="428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3"/>
            <p:cNvSpPr/>
            <p:nvPr/>
          </p:nvSpPr>
          <p:spPr>
            <a:xfrm>
              <a:off x="6006025" y="3304350"/>
              <a:ext cx="14725" cy="24950"/>
            </a:xfrm>
            <a:custGeom>
              <a:avLst/>
              <a:gdLst/>
              <a:ahLst/>
              <a:cxnLst/>
              <a:rect l="l" t="t" r="r" b="b"/>
              <a:pathLst>
                <a:path w="589" h="998" extrusionOk="0">
                  <a:moveTo>
                    <a:pt x="567" y="1"/>
                  </a:moveTo>
                  <a:cubicBezTo>
                    <a:pt x="562" y="1"/>
                    <a:pt x="558" y="3"/>
                    <a:pt x="553" y="8"/>
                  </a:cubicBezTo>
                  <a:cubicBezTo>
                    <a:pt x="348" y="311"/>
                    <a:pt x="161" y="632"/>
                    <a:pt x="9" y="971"/>
                  </a:cubicBezTo>
                  <a:cubicBezTo>
                    <a:pt x="0" y="980"/>
                    <a:pt x="9" y="989"/>
                    <a:pt x="18" y="998"/>
                  </a:cubicBezTo>
                  <a:lnTo>
                    <a:pt x="27" y="998"/>
                  </a:lnTo>
                  <a:cubicBezTo>
                    <a:pt x="36" y="998"/>
                    <a:pt x="36" y="989"/>
                    <a:pt x="45" y="989"/>
                  </a:cubicBezTo>
                  <a:cubicBezTo>
                    <a:pt x="196" y="650"/>
                    <a:pt x="375" y="329"/>
                    <a:pt x="589" y="34"/>
                  </a:cubicBezTo>
                  <a:cubicBezTo>
                    <a:pt x="589" y="25"/>
                    <a:pt x="589" y="17"/>
                    <a:pt x="580" y="8"/>
                  </a:cubicBezTo>
                  <a:cubicBezTo>
                    <a:pt x="575" y="3"/>
                    <a:pt x="571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3"/>
            <p:cNvSpPr/>
            <p:nvPr/>
          </p:nvSpPr>
          <p:spPr>
            <a:xfrm>
              <a:off x="6018500" y="3292700"/>
              <a:ext cx="18775" cy="33925"/>
            </a:xfrm>
            <a:custGeom>
              <a:avLst/>
              <a:gdLst/>
              <a:ahLst/>
              <a:cxnLst/>
              <a:rect l="l" t="t" r="r" b="b"/>
              <a:pathLst>
                <a:path w="751" h="1357" extrusionOk="0">
                  <a:moveTo>
                    <a:pt x="732" y="1"/>
                  </a:moveTo>
                  <a:cubicBezTo>
                    <a:pt x="723" y="1"/>
                    <a:pt x="714" y="1"/>
                    <a:pt x="714" y="10"/>
                  </a:cubicBezTo>
                  <a:cubicBezTo>
                    <a:pt x="447" y="429"/>
                    <a:pt x="206" y="875"/>
                    <a:pt x="10" y="1330"/>
                  </a:cubicBezTo>
                  <a:cubicBezTo>
                    <a:pt x="1" y="1339"/>
                    <a:pt x="10" y="1357"/>
                    <a:pt x="19" y="1357"/>
                  </a:cubicBezTo>
                  <a:lnTo>
                    <a:pt x="27" y="1357"/>
                  </a:lnTo>
                  <a:cubicBezTo>
                    <a:pt x="27" y="1357"/>
                    <a:pt x="36" y="1357"/>
                    <a:pt x="36" y="1348"/>
                  </a:cubicBezTo>
                  <a:cubicBezTo>
                    <a:pt x="242" y="893"/>
                    <a:pt x="473" y="447"/>
                    <a:pt x="741" y="28"/>
                  </a:cubicBezTo>
                  <a:cubicBezTo>
                    <a:pt x="750" y="19"/>
                    <a:pt x="741" y="10"/>
                    <a:pt x="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3"/>
            <p:cNvSpPr/>
            <p:nvPr/>
          </p:nvSpPr>
          <p:spPr>
            <a:xfrm>
              <a:off x="6038350" y="3280275"/>
              <a:ext cx="13850" cy="26725"/>
            </a:xfrm>
            <a:custGeom>
              <a:avLst/>
              <a:gdLst/>
              <a:ahLst/>
              <a:cxnLst/>
              <a:rect l="l" t="t" r="r" b="b"/>
              <a:pathLst>
                <a:path w="554" h="1069" extrusionOk="0">
                  <a:moveTo>
                    <a:pt x="531" y="0"/>
                  </a:moveTo>
                  <a:cubicBezTo>
                    <a:pt x="527" y="0"/>
                    <a:pt x="523" y="3"/>
                    <a:pt x="518" y="7"/>
                  </a:cubicBezTo>
                  <a:cubicBezTo>
                    <a:pt x="313" y="337"/>
                    <a:pt x="143" y="685"/>
                    <a:pt x="1" y="1042"/>
                  </a:cubicBezTo>
                  <a:cubicBezTo>
                    <a:pt x="1" y="1051"/>
                    <a:pt x="1" y="1060"/>
                    <a:pt x="10" y="1069"/>
                  </a:cubicBezTo>
                  <a:lnTo>
                    <a:pt x="18" y="1069"/>
                  </a:lnTo>
                  <a:cubicBezTo>
                    <a:pt x="27" y="1069"/>
                    <a:pt x="36" y="1060"/>
                    <a:pt x="36" y="1051"/>
                  </a:cubicBezTo>
                  <a:cubicBezTo>
                    <a:pt x="179" y="703"/>
                    <a:pt x="349" y="355"/>
                    <a:pt x="554" y="25"/>
                  </a:cubicBezTo>
                  <a:cubicBezTo>
                    <a:pt x="554" y="16"/>
                    <a:pt x="554" y="7"/>
                    <a:pt x="545" y="7"/>
                  </a:cubicBezTo>
                  <a:cubicBezTo>
                    <a:pt x="540" y="3"/>
                    <a:pt x="536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3"/>
            <p:cNvSpPr/>
            <p:nvPr/>
          </p:nvSpPr>
          <p:spPr>
            <a:xfrm>
              <a:off x="6002450" y="3235950"/>
              <a:ext cx="23450" cy="15975"/>
            </a:xfrm>
            <a:custGeom>
              <a:avLst/>
              <a:gdLst/>
              <a:ahLst/>
              <a:cxnLst/>
              <a:rect l="l" t="t" r="r" b="b"/>
              <a:pathLst>
                <a:path w="938" h="639" extrusionOk="0">
                  <a:moveTo>
                    <a:pt x="205" y="1"/>
                  </a:moveTo>
                  <a:cubicBezTo>
                    <a:pt x="139" y="1"/>
                    <a:pt x="75" y="6"/>
                    <a:pt x="18" y="14"/>
                  </a:cubicBezTo>
                  <a:cubicBezTo>
                    <a:pt x="9" y="14"/>
                    <a:pt x="0" y="23"/>
                    <a:pt x="0" y="32"/>
                  </a:cubicBezTo>
                  <a:cubicBezTo>
                    <a:pt x="0" y="41"/>
                    <a:pt x="9" y="49"/>
                    <a:pt x="27" y="49"/>
                  </a:cubicBezTo>
                  <a:cubicBezTo>
                    <a:pt x="83" y="42"/>
                    <a:pt x="145" y="36"/>
                    <a:pt x="211" y="36"/>
                  </a:cubicBezTo>
                  <a:cubicBezTo>
                    <a:pt x="367" y="36"/>
                    <a:pt x="540" y="68"/>
                    <a:pt x="678" y="174"/>
                  </a:cubicBezTo>
                  <a:cubicBezTo>
                    <a:pt x="812" y="281"/>
                    <a:pt x="901" y="451"/>
                    <a:pt x="901" y="620"/>
                  </a:cubicBezTo>
                  <a:cubicBezTo>
                    <a:pt x="901" y="629"/>
                    <a:pt x="910" y="638"/>
                    <a:pt x="919" y="638"/>
                  </a:cubicBezTo>
                  <a:cubicBezTo>
                    <a:pt x="928" y="638"/>
                    <a:pt x="937" y="629"/>
                    <a:pt x="937" y="620"/>
                  </a:cubicBezTo>
                  <a:cubicBezTo>
                    <a:pt x="937" y="442"/>
                    <a:pt x="848" y="255"/>
                    <a:pt x="696" y="148"/>
                  </a:cubicBezTo>
                  <a:cubicBezTo>
                    <a:pt x="550" y="34"/>
                    <a:pt x="36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3"/>
            <p:cNvSpPr/>
            <p:nvPr/>
          </p:nvSpPr>
          <p:spPr>
            <a:xfrm>
              <a:off x="6009575" y="3232550"/>
              <a:ext cx="3600" cy="3975"/>
            </a:xfrm>
            <a:custGeom>
              <a:avLst/>
              <a:gdLst/>
              <a:ahLst/>
              <a:cxnLst/>
              <a:rect l="l" t="t" r="r" b="b"/>
              <a:pathLst>
                <a:path w="144" h="159" extrusionOk="0">
                  <a:moveTo>
                    <a:pt x="121" y="0"/>
                  </a:moveTo>
                  <a:cubicBezTo>
                    <a:pt x="117" y="0"/>
                    <a:pt x="112" y="3"/>
                    <a:pt x="108" y="7"/>
                  </a:cubicBezTo>
                  <a:lnTo>
                    <a:pt x="10" y="132"/>
                  </a:lnTo>
                  <a:cubicBezTo>
                    <a:pt x="1" y="132"/>
                    <a:pt x="1" y="150"/>
                    <a:pt x="10" y="150"/>
                  </a:cubicBezTo>
                  <a:cubicBezTo>
                    <a:pt x="10" y="159"/>
                    <a:pt x="19" y="159"/>
                    <a:pt x="19" y="159"/>
                  </a:cubicBezTo>
                  <a:cubicBezTo>
                    <a:pt x="28" y="159"/>
                    <a:pt x="28" y="159"/>
                    <a:pt x="37" y="150"/>
                  </a:cubicBezTo>
                  <a:lnTo>
                    <a:pt x="144" y="34"/>
                  </a:lnTo>
                  <a:cubicBezTo>
                    <a:pt x="144" y="25"/>
                    <a:pt x="144" y="7"/>
                    <a:pt x="135" y="7"/>
                  </a:cubicBezTo>
                  <a:cubicBezTo>
                    <a:pt x="130" y="3"/>
                    <a:pt x="126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3"/>
            <p:cNvSpPr/>
            <p:nvPr/>
          </p:nvSpPr>
          <p:spPr>
            <a:xfrm>
              <a:off x="6014050" y="3232175"/>
              <a:ext cx="3575" cy="5250"/>
            </a:xfrm>
            <a:custGeom>
              <a:avLst/>
              <a:gdLst/>
              <a:ahLst/>
              <a:cxnLst/>
              <a:rect l="l" t="t" r="r" b="b"/>
              <a:pathLst>
                <a:path w="143" h="210" extrusionOk="0">
                  <a:moveTo>
                    <a:pt x="126" y="1"/>
                  </a:moveTo>
                  <a:cubicBezTo>
                    <a:pt x="120" y="1"/>
                    <a:pt x="114" y="7"/>
                    <a:pt x="107" y="13"/>
                  </a:cubicBezTo>
                  <a:lnTo>
                    <a:pt x="9" y="183"/>
                  </a:lnTo>
                  <a:cubicBezTo>
                    <a:pt x="0" y="192"/>
                    <a:pt x="0" y="200"/>
                    <a:pt x="9" y="209"/>
                  </a:cubicBezTo>
                  <a:lnTo>
                    <a:pt x="27" y="209"/>
                  </a:lnTo>
                  <a:cubicBezTo>
                    <a:pt x="27" y="209"/>
                    <a:pt x="36" y="209"/>
                    <a:pt x="36" y="200"/>
                  </a:cubicBezTo>
                  <a:lnTo>
                    <a:pt x="143" y="31"/>
                  </a:lnTo>
                  <a:cubicBezTo>
                    <a:pt x="143" y="22"/>
                    <a:pt x="143" y="4"/>
                    <a:pt x="134" y="4"/>
                  </a:cubicBezTo>
                  <a:cubicBezTo>
                    <a:pt x="131" y="2"/>
                    <a:pt x="129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3"/>
            <p:cNvSpPr/>
            <p:nvPr/>
          </p:nvSpPr>
          <p:spPr>
            <a:xfrm>
              <a:off x="6019400" y="3231200"/>
              <a:ext cx="5150" cy="7775"/>
            </a:xfrm>
            <a:custGeom>
              <a:avLst/>
              <a:gdLst/>
              <a:ahLst/>
              <a:cxnLst/>
              <a:rect l="l" t="t" r="r" b="b"/>
              <a:pathLst>
                <a:path w="206" h="311" extrusionOk="0">
                  <a:moveTo>
                    <a:pt x="174" y="1"/>
                  </a:moveTo>
                  <a:cubicBezTo>
                    <a:pt x="170" y="1"/>
                    <a:pt x="165" y="3"/>
                    <a:pt x="161" y="8"/>
                  </a:cubicBezTo>
                  <a:lnTo>
                    <a:pt x="9" y="284"/>
                  </a:lnTo>
                  <a:cubicBezTo>
                    <a:pt x="0" y="293"/>
                    <a:pt x="9" y="302"/>
                    <a:pt x="18" y="311"/>
                  </a:cubicBezTo>
                  <a:lnTo>
                    <a:pt x="27" y="311"/>
                  </a:lnTo>
                  <a:cubicBezTo>
                    <a:pt x="27" y="311"/>
                    <a:pt x="36" y="311"/>
                    <a:pt x="36" y="302"/>
                  </a:cubicBezTo>
                  <a:lnTo>
                    <a:pt x="197" y="25"/>
                  </a:lnTo>
                  <a:cubicBezTo>
                    <a:pt x="206" y="16"/>
                    <a:pt x="197" y="8"/>
                    <a:pt x="188" y="8"/>
                  </a:cubicBezTo>
                  <a:cubicBezTo>
                    <a:pt x="183" y="3"/>
                    <a:pt x="179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3"/>
            <p:cNvSpPr/>
            <p:nvPr/>
          </p:nvSpPr>
          <p:spPr>
            <a:xfrm>
              <a:off x="6022525" y="3234100"/>
              <a:ext cx="7375" cy="9575"/>
            </a:xfrm>
            <a:custGeom>
              <a:avLst/>
              <a:gdLst/>
              <a:ahLst/>
              <a:cxnLst/>
              <a:rect l="l" t="t" r="r" b="b"/>
              <a:pathLst>
                <a:path w="295" h="383" extrusionOk="0">
                  <a:moveTo>
                    <a:pt x="281" y="1"/>
                  </a:moveTo>
                  <a:cubicBezTo>
                    <a:pt x="277" y="1"/>
                    <a:pt x="272" y="3"/>
                    <a:pt x="268" y="8"/>
                  </a:cubicBezTo>
                  <a:cubicBezTo>
                    <a:pt x="161" y="106"/>
                    <a:pt x="72" y="222"/>
                    <a:pt x="9" y="355"/>
                  </a:cubicBezTo>
                  <a:cubicBezTo>
                    <a:pt x="0" y="364"/>
                    <a:pt x="9" y="373"/>
                    <a:pt x="18" y="382"/>
                  </a:cubicBezTo>
                  <a:lnTo>
                    <a:pt x="27" y="382"/>
                  </a:lnTo>
                  <a:cubicBezTo>
                    <a:pt x="36" y="382"/>
                    <a:pt x="36" y="382"/>
                    <a:pt x="45" y="373"/>
                  </a:cubicBezTo>
                  <a:cubicBezTo>
                    <a:pt x="107" y="248"/>
                    <a:pt x="188" y="132"/>
                    <a:pt x="295" y="34"/>
                  </a:cubicBezTo>
                  <a:cubicBezTo>
                    <a:pt x="295" y="25"/>
                    <a:pt x="295" y="16"/>
                    <a:pt x="295" y="8"/>
                  </a:cubicBezTo>
                  <a:cubicBezTo>
                    <a:pt x="290" y="3"/>
                    <a:pt x="286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3"/>
            <p:cNvSpPr/>
            <p:nvPr/>
          </p:nvSpPr>
          <p:spPr>
            <a:xfrm>
              <a:off x="6024975" y="3233725"/>
              <a:ext cx="10275" cy="14625"/>
            </a:xfrm>
            <a:custGeom>
              <a:avLst/>
              <a:gdLst/>
              <a:ahLst/>
              <a:cxnLst/>
              <a:rect l="l" t="t" r="r" b="b"/>
              <a:pathLst>
                <a:path w="411" h="585" extrusionOk="0">
                  <a:moveTo>
                    <a:pt x="394" y="1"/>
                  </a:moveTo>
                  <a:cubicBezTo>
                    <a:pt x="388" y="1"/>
                    <a:pt x="381" y="7"/>
                    <a:pt x="375" y="14"/>
                  </a:cubicBezTo>
                  <a:lnTo>
                    <a:pt x="0" y="558"/>
                  </a:lnTo>
                  <a:cubicBezTo>
                    <a:pt x="0" y="567"/>
                    <a:pt x="0" y="576"/>
                    <a:pt x="9" y="585"/>
                  </a:cubicBezTo>
                  <a:lnTo>
                    <a:pt x="18" y="585"/>
                  </a:lnTo>
                  <a:cubicBezTo>
                    <a:pt x="27" y="585"/>
                    <a:pt x="36" y="585"/>
                    <a:pt x="36" y="576"/>
                  </a:cubicBezTo>
                  <a:lnTo>
                    <a:pt x="411" y="31"/>
                  </a:lnTo>
                  <a:cubicBezTo>
                    <a:pt x="411" y="23"/>
                    <a:pt x="411" y="14"/>
                    <a:pt x="402" y="5"/>
                  </a:cubicBezTo>
                  <a:cubicBezTo>
                    <a:pt x="399" y="2"/>
                    <a:pt x="39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3"/>
            <p:cNvSpPr/>
            <p:nvPr/>
          </p:nvSpPr>
          <p:spPr>
            <a:xfrm>
              <a:off x="6028775" y="3236425"/>
              <a:ext cx="9150" cy="13275"/>
            </a:xfrm>
            <a:custGeom>
              <a:avLst/>
              <a:gdLst/>
              <a:ahLst/>
              <a:cxnLst/>
              <a:rect l="l" t="t" r="r" b="b"/>
              <a:pathLst>
                <a:path w="366" h="531" extrusionOk="0">
                  <a:moveTo>
                    <a:pt x="347" y="0"/>
                  </a:moveTo>
                  <a:cubicBezTo>
                    <a:pt x="339" y="0"/>
                    <a:pt x="330" y="6"/>
                    <a:pt x="330" y="13"/>
                  </a:cubicBezTo>
                  <a:cubicBezTo>
                    <a:pt x="232" y="182"/>
                    <a:pt x="125" y="343"/>
                    <a:pt x="9" y="503"/>
                  </a:cubicBezTo>
                  <a:cubicBezTo>
                    <a:pt x="0" y="512"/>
                    <a:pt x="0" y="521"/>
                    <a:pt x="9" y="530"/>
                  </a:cubicBezTo>
                  <a:lnTo>
                    <a:pt x="36" y="530"/>
                  </a:lnTo>
                  <a:cubicBezTo>
                    <a:pt x="152" y="369"/>
                    <a:pt x="259" y="200"/>
                    <a:pt x="357" y="30"/>
                  </a:cubicBezTo>
                  <a:cubicBezTo>
                    <a:pt x="366" y="22"/>
                    <a:pt x="366" y="4"/>
                    <a:pt x="357" y="4"/>
                  </a:cubicBezTo>
                  <a:cubicBezTo>
                    <a:pt x="354" y="1"/>
                    <a:pt x="351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3"/>
            <p:cNvSpPr/>
            <p:nvPr/>
          </p:nvSpPr>
          <p:spPr>
            <a:xfrm>
              <a:off x="6035450" y="3239975"/>
              <a:ext cx="4700" cy="6600"/>
            </a:xfrm>
            <a:custGeom>
              <a:avLst/>
              <a:gdLst/>
              <a:ahLst/>
              <a:cxnLst/>
              <a:rect l="l" t="t" r="r" b="b"/>
              <a:pathLst>
                <a:path w="188" h="264" extrusionOk="0">
                  <a:moveTo>
                    <a:pt x="171" y="1"/>
                  </a:moveTo>
                  <a:cubicBezTo>
                    <a:pt x="165" y="1"/>
                    <a:pt x="159" y="7"/>
                    <a:pt x="152" y="13"/>
                  </a:cubicBezTo>
                  <a:cubicBezTo>
                    <a:pt x="117" y="94"/>
                    <a:pt x="72" y="165"/>
                    <a:pt x="10" y="227"/>
                  </a:cubicBezTo>
                  <a:cubicBezTo>
                    <a:pt x="1" y="236"/>
                    <a:pt x="1" y="245"/>
                    <a:pt x="10" y="254"/>
                  </a:cubicBezTo>
                  <a:cubicBezTo>
                    <a:pt x="18" y="254"/>
                    <a:pt x="18" y="263"/>
                    <a:pt x="27" y="263"/>
                  </a:cubicBezTo>
                  <a:cubicBezTo>
                    <a:pt x="27" y="263"/>
                    <a:pt x="36" y="254"/>
                    <a:pt x="36" y="254"/>
                  </a:cubicBezTo>
                  <a:cubicBezTo>
                    <a:pt x="99" y="183"/>
                    <a:pt x="152" y="112"/>
                    <a:pt x="188" y="22"/>
                  </a:cubicBezTo>
                  <a:cubicBezTo>
                    <a:pt x="188" y="13"/>
                    <a:pt x="188" y="4"/>
                    <a:pt x="179" y="4"/>
                  </a:cubicBezTo>
                  <a:cubicBezTo>
                    <a:pt x="176" y="2"/>
                    <a:pt x="174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3"/>
            <p:cNvSpPr/>
            <p:nvPr/>
          </p:nvSpPr>
          <p:spPr>
            <a:xfrm>
              <a:off x="6003350" y="3272550"/>
              <a:ext cx="2900" cy="5250"/>
            </a:xfrm>
            <a:custGeom>
              <a:avLst/>
              <a:gdLst/>
              <a:ahLst/>
              <a:cxnLst/>
              <a:rect l="l" t="t" r="r" b="b"/>
              <a:pathLst>
                <a:path w="116" h="210" extrusionOk="0">
                  <a:moveTo>
                    <a:pt x="91" y="0"/>
                  </a:moveTo>
                  <a:cubicBezTo>
                    <a:pt x="85" y="0"/>
                    <a:pt x="80" y="7"/>
                    <a:pt x="80" y="13"/>
                  </a:cubicBezTo>
                  <a:cubicBezTo>
                    <a:pt x="54" y="75"/>
                    <a:pt x="27" y="129"/>
                    <a:pt x="0" y="182"/>
                  </a:cubicBezTo>
                  <a:cubicBezTo>
                    <a:pt x="0" y="191"/>
                    <a:pt x="0" y="209"/>
                    <a:pt x="9" y="209"/>
                  </a:cubicBezTo>
                  <a:lnTo>
                    <a:pt x="18" y="209"/>
                  </a:lnTo>
                  <a:cubicBezTo>
                    <a:pt x="27" y="209"/>
                    <a:pt x="27" y="209"/>
                    <a:pt x="36" y="200"/>
                  </a:cubicBezTo>
                  <a:cubicBezTo>
                    <a:pt x="62" y="147"/>
                    <a:pt x="89" y="84"/>
                    <a:pt x="116" y="31"/>
                  </a:cubicBezTo>
                  <a:cubicBezTo>
                    <a:pt x="116" y="22"/>
                    <a:pt x="116" y="4"/>
                    <a:pt x="98" y="4"/>
                  </a:cubicBezTo>
                  <a:cubicBezTo>
                    <a:pt x="96" y="1"/>
                    <a:pt x="9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3"/>
            <p:cNvSpPr/>
            <p:nvPr/>
          </p:nvSpPr>
          <p:spPr>
            <a:xfrm>
              <a:off x="6007800" y="3271300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25" y="0"/>
                  </a:moveTo>
                  <a:cubicBezTo>
                    <a:pt x="116" y="0"/>
                    <a:pt x="108" y="0"/>
                    <a:pt x="99" y="9"/>
                  </a:cubicBezTo>
                  <a:lnTo>
                    <a:pt x="9" y="223"/>
                  </a:lnTo>
                  <a:cubicBezTo>
                    <a:pt x="0" y="232"/>
                    <a:pt x="9" y="241"/>
                    <a:pt x="18" y="250"/>
                  </a:cubicBezTo>
                  <a:lnTo>
                    <a:pt x="27" y="250"/>
                  </a:lnTo>
                  <a:cubicBezTo>
                    <a:pt x="27" y="250"/>
                    <a:pt x="36" y="250"/>
                    <a:pt x="45" y="241"/>
                  </a:cubicBezTo>
                  <a:lnTo>
                    <a:pt x="134" y="27"/>
                  </a:lnTo>
                  <a:cubicBezTo>
                    <a:pt x="143" y="18"/>
                    <a:pt x="134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3"/>
            <p:cNvSpPr/>
            <p:nvPr/>
          </p:nvSpPr>
          <p:spPr>
            <a:xfrm>
              <a:off x="6013600" y="3269650"/>
              <a:ext cx="3150" cy="6575"/>
            </a:xfrm>
            <a:custGeom>
              <a:avLst/>
              <a:gdLst/>
              <a:ahLst/>
              <a:cxnLst/>
              <a:rect l="l" t="t" r="r" b="b"/>
              <a:pathLst>
                <a:path w="126" h="263" extrusionOk="0">
                  <a:moveTo>
                    <a:pt x="98" y="0"/>
                  </a:moveTo>
                  <a:cubicBezTo>
                    <a:pt x="90" y="0"/>
                    <a:pt x="81" y="7"/>
                    <a:pt x="81" y="13"/>
                  </a:cubicBezTo>
                  <a:cubicBezTo>
                    <a:pt x="72" y="93"/>
                    <a:pt x="45" y="165"/>
                    <a:pt x="0" y="236"/>
                  </a:cubicBezTo>
                  <a:cubicBezTo>
                    <a:pt x="0" y="245"/>
                    <a:pt x="0" y="254"/>
                    <a:pt x="9" y="263"/>
                  </a:cubicBezTo>
                  <a:lnTo>
                    <a:pt x="18" y="263"/>
                  </a:lnTo>
                  <a:cubicBezTo>
                    <a:pt x="27" y="263"/>
                    <a:pt x="27" y="263"/>
                    <a:pt x="36" y="254"/>
                  </a:cubicBezTo>
                  <a:cubicBezTo>
                    <a:pt x="81" y="182"/>
                    <a:pt x="107" y="102"/>
                    <a:pt x="116" y="22"/>
                  </a:cubicBezTo>
                  <a:cubicBezTo>
                    <a:pt x="125" y="13"/>
                    <a:pt x="116" y="4"/>
                    <a:pt x="107" y="4"/>
                  </a:cubicBezTo>
                  <a:cubicBezTo>
                    <a:pt x="105" y="1"/>
                    <a:pt x="101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3"/>
            <p:cNvSpPr/>
            <p:nvPr/>
          </p:nvSpPr>
          <p:spPr>
            <a:xfrm>
              <a:off x="6019625" y="3267500"/>
              <a:ext cx="2250" cy="5600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72" y="1"/>
                  </a:moveTo>
                  <a:cubicBezTo>
                    <a:pt x="63" y="1"/>
                    <a:pt x="54" y="10"/>
                    <a:pt x="54" y="19"/>
                  </a:cubicBezTo>
                  <a:cubicBezTo>
                    <a:pt x="54" y="81"/>
                    <a:pt x="36" y="143"/>
                    <a:pt x="9" y="197"/>
                  </a:cubicBezTo>
                  <a:cubicBezTo>
                    <a:pt x="0" y="206"/>
                    <a:pt x="9" y="215"/>
                    <a:pt x="18" y="215"/>
                  </a:cubicBezTo>
                  <a:cubicBezTo>
                    <a:pt x="18" y="224"/>
                    <a:pt x="18" y="224"/>
                    <a:pt x="27" y="224"/>
                  </a:cubicBezTo>
                  <a:cubicBezTo>
                    <a:pt x="36" y="224"/>
                    <a:pt x="36" y="215"/>
                    <a:pt x="45" y="215"/>
                  </a:cubicBezTo>
                  <a:cubicBezTo>
                    <a:pt x="72" y="152"/>
                    <a:pt x="89" y="81"/>
                    <a:pt x="89" y="19"/>
                  </a:cubicBezTo>
                  <a:cubicBezTo>
                    <a:pt x="89" y="10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3"/>
            <p:cNvSpPr/>
            <p:nvPr/>
          </p:nvSpPr>
          <p:spPr>
            <a:xfrm>
              <a:off x="5955600" y="3281250"/>
              <a:ext cx="2700" cy="8150"/>
            </a:xfrm>
            <a:custGeom>
              <a:avLst/>
              <a:gdLst/>
              <a:ahLst/>
              <a:cxnLst/>
              <a:rect l="l" t="t" r="r" b="b"/>
              <a:pathLst>
                <a:path w="108" h="326" extrusionOk="0">
                  <a:moveTo>
                    <a:pt x="82" y="0"/>
                  </a:moveTo>
                  <a:cubicBezTo>
                    <a:pt x="76" y="0"/>
                    <a:pt x="70" y="6"/>
                    <a:pt x="63" y="13"/>
                  </a:cubicBezTo>
                  <a:cubicBezTo>
                    <a:pt x="28" y="102"/>
                    <a:pt x="10" y="200"/>
                    <a:pt x="1" y="298"/>
                  </a:cubicBezTo>
                  <a:cubicBezTo>
                    <a:pt x="1" y="316"/>
                    <a:pt x="10" y="325"/>
                    <a:pt x="19" y="325"/>
                  </a:cubicBezTo>
                  <a:cubicBezTo>
                    <a:pt x="28" y="325"/>
                    <a:pt x="37" y="316"/>
                    <a:pt x="37" y="307"/>
                  </a:cubicBezTo>
                  <a:cubicBezTo>
                    <a:pt x="46" y="209"/>
                    <a:pt x="63" y="111"/>
                    <a:pt x="99" y="22"/>
                  </a:cubicBezTo>
                  <a:cubicBezTo>
                    <a:pt x="108" y="13"/>
                    <a:pt x="99" y="4"/>
                    <a:pt x="90" y="4"/>
                  </a:cubicBezTo>
                  <a:cubicBezTo>
                    <a:pt x="88" y="1"/>
                    <a:pt x="85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3"/>
            <p:cNvSpPr/>
            <p:nvPr/>
          </p:nvSpPr>
          <p:spPr>
            <a:xfrm>
              <a:off x="5959625" y="3277775"/>
              <a:ext cx="3375" cy="9150"/>
            </a:xfrm>
            <a:custGeom>
              <a:avLst/>
              <a:gdLst/>
              <a:ahLst/>
              <a:cxnLst/>
              <a:rect l="l" t="t" r="r" b="b"/>
              <a:pathLst>
                <a:path w="135" h="366" extrusionOk="0">
                  <a:moveTo>
                    <a:pt x="116" y="0"/>
                  </a:moveTo>
                  <a:cubicBezTo>
                    <a:pt x="108" y="0"/>
                    <a:pt x="99" y="9"/>
                    <a:pt x="90" y="18"/>
                  </a:cubicBezTo>
                  <a:lnTo>
                    <a:pt x="1" y="339"/>
                  </a:lnTo>
                  <a:cubicBezTo>
                    <a:pt x="1" y="348"/>
                    <a:pt x="9" y="357"/>
                    <a:pt x="18" y="366"/>
                  </a:cubicBezTo>
                  <a:cubicBezTo>
                    <a:pt x="27" y="366"/>
                    <a:pt x="36" y="357"/>
                    <a:pt x="36" y="348"/>
                  </a:cubicBezTo>
                  <a:lnTo>
                    <a:pt x="125" y="27"/>
                  </a:lnTo>
                  <a:cubicBezTo>
                    <a:pt x="134" y="18"/>
                    <a:pt x="125" y="9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3"/>
            <p:cNvSpPr/>
            <p:nvPr/>
          </p:nvSpPr>
          <p:spPr>
            <a:xfrm>
              <a:off x="5964750" y="3274650"/>
              <a:ext cx="3150" cy="7825"/>
            </a:xfrm>
            <a:custGeom>
              <a:avLst/>
              <a:gdLst/>
              <a:ahLst/>
              <a:cxnLst/>
              <a:rect l="l" t="t" r="r" b="b"/>
              <a:pathLst>
                <a:path w="126" h="313" extrusionOk="0">
                  <a:moveTo>
                    <a:pt x="108" y="0"/>
                  </a:moveTo>
                  <a:cubicBezTo>
                    <a:pt x="99" y="0"/>
                    <a:pt x="90" y="9"/>
                    <a:pt x="90" y="18"/>
                  </a:cubicBezTo>
                  <a:lnTo>
                    <a:pt x="10" y="295"/>
                  </a:lnTo>
                  <a:cubicBezTo>
                    <a:pt x="1" y="304"/>
                    <a:pt x="10" y="312"/>
                    <a:pt x="19" y="312"/>
                  </a:cubicBezTo>
                  <a:lnTo>
                    <a:pt x="27" y="312"/>
                  </a:lnTo>
                  <a:cubicBezTo>
                    <a:pt x="36" y="312"/>
                    <a:pt x="36" y="312"/>
                    <a:pt x="45" y="304"/>
                  </a:cubicBezTo>
                  <a:lnTo>
                    <a:pt x="126" y="27"/>
                  </a:lnTo>
                  <a:cubicBezTo>
                    <a:pt x="126" y="18"/>
                    <a:pt x="117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3"/>
            <p:cNvSpPr/>
            <p:nvPr/>
          </p:nvSpPr>
          <p:spPr>
            <a:xfrm>
              <a:off x="5970100" y="3270625"/>
              <a:ext cx="2925" cy="7825"/>
            </a:xfrm>
            <a:custGeom>
              <a:avLst/>
              <a:gdLst/>
              <a:ahLst/>
              <a:cxnLst/>
              <a:rect l="l" t="t" r="r" b="b"/>
              <a:pathLst>
                <a:path w="117" h="313" extrusionOk="0">
                  <a:moveTo>
                    <a:pt x="99" y="1"/>
                  </a:moveTo>
                  <a:cubicBezTo>
                    <a:pt x="90" y="1"/>
                    <a:pt x="81" y="10"/>
                    <a:pt x="81" y="18"/>
                  </a:cubicBezTo>
                  <a:lnTo>
                    <a:pt x="1" y="286"/>
                  </a:lnTo>
                  <a:cubicBezTo>
                    <a:pt x="1" y="304"/>
                    <a:pt x="1" y="313"/>
                    <a:pt x="10" y="313"/>
                  </a:cubicBezTo>
                  <a:lnTo>
                    <a:pt x="19" y="313"/>
                  </a:lnTo>
                  <a:cubicBezTo>
                    <a:pt x="28" y="313"/>
                    <a:pt x="36" y="304"/>
                    <a:pt x="36" y="304"/>
                  </a:cubicBezTo>
                  <a:lnTo>
                    <a:pt x="117" y="27"/>
                  </a:lnTo>
                  <a:cubicBezTo>
                    <a:pt x="117" y="18"/>
                    <a:pt x="108" y="10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3"/>
            <p:cNvSpPr/>
            <p:nvPr/>
          </p:nvSpPr>
          <p:spPr>
            <a:xfrm>
              <a:off x="5975450" y="3267850"/>
              <a:ext cx="2700" cy="5025"/>
            </a:xfrm>
            <a:custGeom>
              <a:avLst/>
              <a:gdLst/>
              <a:ahLst/>
              <a:cxnLst/>
              <a:rect l="l" t="t" r="r" b="b"/>
              <a:pathLst>
                <a:path w="108" h="201" extrusionOk="0">
                  <a:moveTo>
                    <a:pt x="82" y="1"/>
                  </a:moveTo>
                  <a:cubicBezTo>
                    <a:pt x="76" y="1"/>
                    <a:pt x="70" y="7"/>
                    <a:pt x="63" y="14"/>
                  </a:cubicBezTo>
                  <a:lnTo>
                    <a:pt x="1" y="174"/>
                  </a:lnTo>
                  <a:cubicBezTo>
                    <a:pt x="1" y="183"/>
                    <a:pt x="10" y="201"/>
                    <a:pt x="19" y="201"/>
                  </a:cubicBezTo>
                  <a:cubicBezTo>
                    <a:pt x="28" y="201"/>
                    <a:pt x="37" y="201"/>
                    <a:pt x="37" y="192"/>
                  </a:cubicBezTo>
                  <a:lnTo>
                    <a:pt x="99" y="22"/>
                  </a:lnTo>
                  <a:cubicBezTo>
                    <a:pt x="108" y="14"/>
                    <a:pt x="99" y="5"/>
                    <a:pt x="90" y="5"/>
                  </a:cubicBezTo>
                  <a:cubicBezTo>
                    <a:pt x="87" y="2"/>
                    <a:pt x="8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3"/>
            <p:cNvSpPr/>
            <p:nvPr/>
          </p:nvSpPr>
          <p:spPr>
            <a:xfrm>
              <a:off x="6028975" y="3275975"/>
              <a:ext cx="54900" cy="72525"/>
            </a:xfrm>
            <a:custGeom>
              <a:avLst/>
              <a:gdLst/>
              <a:ahLst/>
              <a:cxnLst/>
              <a:rect l="l" t="t" r="r" b="b"/>
              <a:pathLst>
                <a:path w="2196" h="2901" extrusionOk="0">
                  <a:moveTo>
                    <a:pt x="2080" y="1"/>
                  </a:moveTo>
                  <a:cubicBezTo>
                    <a:pt x="2160" y="572"/>
                    <a:pt x="1946" y="1205"/>
                    <a:pt x="1500" y="1731"/>
                  </a:cubicBezTo>
                  <a:cubicBezTo>
                    <a:pt x="1089" y="2213"/>
                    <a:pt x="536" y="2561"/>
                    <a:pt x="1" y="2864"/>
                  </a:cubicBezTo>
                  <a:lnTo>
                    <a:pt x="19" y="2900"/>
                  </a:lnTo>
                  <a:cubicBezTo>
                    <a:pt x="554" y="2597"/>
                    <a:pt x="1107" y="2240"/>
                    <a:pt x="1526" y="1758"/>
                  </a:cubicBezTo>
                  <a:cubicBezTo>
                    <a:pt x="1981" y="1214"/>
                    <a:pt x="2196" y="58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6" name="Google Shape;3066;p13"/>
          <p:cNvSpPr/>
          <p:nvPr/>
        </p:nvSpPr>
        <p:spPr>
          <a:xfrm>
            <a:off x="8666768" y="1948652"/>
            <a:ext cx="157656" cy="157918"/>
          </a:xfrm>
          <a:custGeom>
            <a:avLst/>
            <a:gdLst/>
            <a:ahLst/>
            <a:cxnLst/>
            <a:rect l="l" t="t" r="r" b="b"/>
            <a:pathLst>
              <a:path w="2410" h="2414" extrusionOk="0">
                <a:moveTo>
                  <a:pt x="1313" y="1"/>
                </a:moveTo>
                <a:cubicBezTo>
                  <a:pt x="728" y="1"/>
                  <a:pt x="161" y="463"/>
                  <a:pt x="81" y="1046"/>
                </a:cubicBezTo>
                <a:cubicBezTo>
                  <a:pt x="1" y="1706"/>
                  <a:pt x="545" y="2366"/>
                  <a:pt x="1205" y="2411"/>
                </a:cubicBezTo>
                <a:cubicBezTo>
                  <a:pt x="1229" y="2412"/>
                  <a:pt x="1252" y="2413"/>
                  <a:pt x="1275" y="2413"/>
                </a:cubicBezTo>
                <a:cubicBezTo>
                  <a:pt x="1403" y="2413"/>
                  <a:pt x="1531" y="2391"/>
                  <a:pt x="1651" y="2331"/>
                </a:cubicBezTo>
                <a:cubicBezTo>
                  <a:pt x="1847" y="2232"/>
                  <a:pt x="1981" y="2036"/>
                  <a:pt x="2088" y="1840"/>
                </a:cubicBezTo>
                <a:cubicBezTo>
                  <a:pt x="2276" y="1510"/>
                  <a:pt x="2409" y="1135"/>
                  <a:pt x="2347" y="761"/>
                </a:cubicBezTo>
                <a:cubicBezTo>
                  <a:pt x="2287" y="408"/>
                  <a:pt x="1986" y="72"/>
                  <a:pt x="1629" y="72"/>
                </a:cubicBezTo>
                <a:cubicBezTo>
                  <a:pt x="1616" y="72"/>
                  <a:pt x="1602" y="73"/>
                  <a:pt x="1589" y="74"/>
                </a:cubicBezTo>
                <a:lnTo>
                  <a:pt x="1517" y="20"/>
                </a:lnTo>
                <a:cubicBezTo>
                  <a:pt x="1450" y="7"/>
                  <a:pt x="1381" y="1"/>
                  <a:pt x="13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7" name="Google Shape;3067;p13"/>
          <p:cNvSpPr/>
          <p:nvPr/>
        </p:nvSpPr>
        <p:spPr>
          <a:xfrm>
            <a:off x="8730446" y="1351106"/>
            <a:ext cx="96949" cy="94659"/>
          </a:xfrm>
          <a:custGeom>
            <a:avLst/>
            <a:gdLst/>
            <a:ahLst/>
            <a:cxnLst/>
            <a:rect l="l" t="t" r="r" b="b"/>
            <a:pathLst>
              <a:path w="1482" h="1447" extrusionOk="0">
                <a:moveTo>
                  <a:pt x="714" y="0"/>
                </a:moveTo>
                <a:lnTo>
                  <a:pt x="607" y="125"/>
                </a:lnTo>
                <a:cubicBezTo>
                  <a:pt x="259" y="187"/>
                  <a:pt x="0" y="571"/>
                  <a:pt x="72" y="910"/>
                </a:cubicBezTo>
                <a:cubicBezTo>
                  <a:pt x="135" y="1221"/>
                  <a:pt x="448" y="1446"/>
                  <a:pt x="762" y="1446"/>
                </a:cubicBezTo>
                <a:cubicBezTo>
                  <a:pt x="800" y="1446"/>
                  <a:pt x="837" y="1443"/>
                  <a:pt x="874" y="1436"/>
                </a:cubicBezTo>
                <a:cubicBezTo>
                  <a:pt x="1222" y="1365"/>
                  <a:pt x="1481" y="1008"/>
                  <a:pt x="1436" y="651"/>
                </a:cubicBezTo>
                <a:cubicBezTo>
                  <a:pt x="1401" y="303"/>
                  <a:pt x="1071" y="9"/>
                  <a:pt x="71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8" name="Google Shape;3068;p13"/>
          <p:cNvSpPr/>
          <p:nvPr/>
        </p:nvSpPr>
        <p:spPr>
          <a:xfrm rot="4530436">
            <a:off x="8341798" y="276564"/>
            <a:ext cx="807584" cy="752672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69" name="Google Shape;3069;p13"/>
          <p:cNvGrpSpPr/>
          <p:nvPr/>
        </p:nvGrpSpPr>
        <p:grpSpPr>
          <a:xfrm rot="-3294002">
            <a:off x="8203766" y="207716"/>
            <a:ext cx="539492" cy="398162"/>
            <a:chOff x="1717225" y="3348450"/>
            <a:chExt cx="123575" cy="91200"/>
          </a:xfrm>
        </p:grpSpPr>
        <p:sp>
          <p:nvSpPr>
            <p:cNvPr id="3070" name="Google Shape;3070;p13"/>
            <p:cNvSpPr/>
            <p:nvPr/>
          </p:nvSpPr>
          <p:spPr>
            <a:xfrm>
              <a:off x="1718550" y="3348525"/>
              <a:ext cx="122250" cy="88350"/>
            </a:xfrm>
            <a:custGeom>
              <a:avLst/>
              <a:gdLst/>
              <a:ahLst/>
              <a:cxnLst/>
              <a:rect l="l" t="t" r="r" b="b"/>
              <a:pathLst>
                <a:path w="4890" h="3534" extrusionOk="0">
                  <a:moveTo>
                    <a:pt x="3022" y="0"/>
                  </a:moveTo>
                  <a:cubicBezTo>
                    <a:pt x="2786" y="0"/>
                    <a:pt x="2549" y="31"/>
                    <a:pt x="2320" y="87"/>
                  </a:cubicBezTo>
                  <a:cubicBezTo>
                    <a:pt x="1848" y="212"/>
                    <a:pt x="1410" y="444"/>
                    <a:pt x="1009" y="739"/>
                  </a:cubicBezTo>
                  <a:cubicBezTo>
                    <a:pt x="679" y="979"/>
                    <a:pt x="367" y="1283"/>
                    <a:pt x="188" y="1666"/>
                  </a:cubicBezTo>
                  <a:cubicBezTo>
                    <a:pt x="19" y="2041"/>
                    <a:pt x="1" y="2514"/>
                    <a:pt x="224" y="2862"/>
                  </a:cubicBezTo>
                  <a:cubicBezTo>
                    <a:pt x="438" y="3201"/>
                    <a:pt x="831" y="3379"/>
                    <a:pt x="1214" y="3459"/>
                  </a:cubicBezTo>
                  <a:cubicBezTo>
                    <a:pt x="1435" y="3509"/>
                    <a:pt x="1662" y="3534"/>
                    <a:pt x="1888" y="3534"/>
                  </a:cubicBezTo>
                  <a:cubicBezTo>
                    <a:pt x="2711" y="3534"/>
                    <a:pt x="3537" y="3212"/>
                    <a:pt x="4131" y="2639"/>
                  </a:cubicBezTo>
                  <a:cubicBezTo>
                    <a:pt x="4470" y="2309"/>
                    <a:pt x="4738" y="1889"/>
                    <a:pt x="4836" y="1417"/>
                  </a:cubicBezTo>
                  <a:cubicBezTo>
                    <a:pt x="4890" y="1211"/>
                    <a:pt x="4890" y="962"/>
                    <a:pt x="4738" y="801"/>
                  </a:cubicBezTo>
                  <a:cubicBezTo>
                    <a:pt x="4595" y="658"/>
                    <a:pt x="4390" y="596"/>
                    <a:pt x="4247" y="444"/>
                  </a:cubicBezTo>
                  <a:cubicBezTo>
                    <a:pt x="4105" y="292"/>
                    <a:pt x="3980" y="176"/>
                    <a:pt x="3766" y="114"/>
                  </a:cubicBezTo>
                  <a:cubicBezTo>
                    <a:pt x="3526" y="36"/>
                    <a:pt x="3274" y="0"/>
                    <a:pt x="3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3"/>
            <p:cNvSpPr/>
            <p:nvPr/>
          </p:nvSpPr>
          <p:spPr>
            <a:xfrm>
              <a:off x="1717225" y="3348450"/>
              <a:ext cx="123350" cy="91200"/>
            </a:xfrm>
            <a:custGeom>
              <a:avLst/>
              <a:gdLst/>
              <a:ahLst/>
              <a:cxnLst/>
              <a:rect l="l" t="t" r="r" b="b"/>
              <a:pathLst>
                <a:path w="4934" h="3648" extrusionOk="0">
                  <a:moveTo>
                    <a:pt x="3819" y="117"/>
                  </a:moveTo>
                  <a:lnTo>
                    <a:pt x="3819" y="117"/>
                  </a:lnTo>
                  <a:cubicBezTo>
                    <a:pt x="3952" y="162"/>
                    <a:pt x="4068" y="233"/>
                    <a:pt x="4167" y="322"/>
                  </a:cubicBezTo>
                  <a:cubicBezTo>
                    <a:pt x="4220" y="367"/>
                    <a:pt x="4265" y="420"/>
                    <a:pt x="4318" y="465"/>
                  </a:cubicBezTo>
                  <a:cubicBezTo>
                    <a:pt x="4274" y="411"/>
                    <a:pt x="4220" y="367"/>
                    <a:pt x="4175" y="322"/>
                  </a:cubicBezTo>
                  <a:cubicBezTo>
                    <a:pt x="4068" y="233"/>
                    <a:pt x="3952" y="153"/>
                    <a:pt x="3819" y="117"/>
                  </a:cubicBezTo>
                  <a:close/>
                  <a:moveTo>
                    <a:pt x="4318" y="465"/>
                  </a:moveTo>
                  <a:lnTo>
                    <a:pt x="4318" y="465"/>
                  </a:lnTo>
                  <a:cubicBezTo>
                    <a:pt x="4363" y="518"/>
                    <a:pt x="4416" y="554"/>
                    <a:pt x="4479" y="590"/>
                  </a:cubicBezTo>
                  <a:cubicBezTo>
                    <a:pt x="4425" y="545"/>
                    <a:pt x="4363" y="510"/>
                    <a:pt x="4318" y="465"/>
                  </a:cubicBezTo>
                  <a:close/>
                  <a:moveTo>
                    <a:pt x="3061" y="1"/>
                  </a:moveTo>
                  <a:cubicBezTo>
                    <a:pt x="2774" y="1"/>
                    <a:pt x="2486" y="46"/>
                    <a:pt x="2213" y="126"/>
                  </a:cubicBezTo>
                  <a:cubicBezTo>
                    <a:pt x="1686" y="278"/>
                    <a:pt x="1196" y="554"/>
                    <a:pt x="777" y="902"/>
                  </a:cubicBezTo>
                  <a:cubicBezTo>
                    <a:pt x="562" y="1081"/>
                    <a:pt x="366" y="1286"/>
                    <a:pt x="223" y="1535"/>
                  </a:cubicBezTo>
                  <a:cubicBezTo>
                    <a:pt x="81" y="1785"/>
                    <a:pt x="0" y="2071"/>
                    <a:pt x="18" y="2365"/>
                  </a:cubicBezTo>
                  <a:cubicBezTo>
                    <a:pt x="36" y="2651"/>
                    <a:pt x="161" y="2954"/>
                    <a:pt x="384" y="3150"/>
                  </a:cubicBezTo>
                  <a:cubicBezTo>
                    <a:pt x="598" y="3355"/>
                    <a:pt x="875" y="3480"/>
                    <a:pt x="1142" y="3552"/>
                  </a:cubicBezTo>
                  <a:cubicBezTo>
                    <a:pt x="1394" y="3617"/>
                    <a:pt x="1652" y="3648"/>
                    <a:pt x="1908" y="3648"/>
                  </a:cubicBezTo>
                  <a:cubicBezTo>
                    <a:pt x="2778" y="3648"/>
                    <a:pt x="3636" y="3289"/>
                    <a:pt x="4229" y="2668"/>
                  </a:cubicBezTo>
                  <a:cubicBezTo>
                    <a:pt x="4613" y="2276"/>
                    <a:pt x="4907" y="1767"/>
                    <a:pt x="4934" y="1214"/>
                  </a:cubicBezTo>
                  <a:cubicBezTo>
                    <a:pt x="4934" y="1072"/>
                    <a:pt x="4907" y="929"/>
                    <a:pt x="4818" y="822"/>
                  </a:cubicBezTo>
                  <a:cubicBezTo>
                    <a:pt x="4720" y="715"/>
                    <a:pt x="4595" y="661"/>
                    <a:pt x="4479" y="590"/>
                  </a:cubicBezTo>
                  <a:lnTo>
                    <a:pt x="4479" y="590"/>
                  </a:lnTo>
                  <a:cubicBezTo>
                    <a:pt x="4595" y="661"/>
                    <a:pt x="4711" y="733"/>
                    <a:pt x="4800" y="831"/>
                  </a:cubicBezTo>
                  <a:cubicBezTo>
                    <a:pt x="4889" y="938"/>
                    <a:pt x="4907" y="1081"/>
                    <a:pt x="4907" y="1205"/>
                  </a:cubicBezTo>
                  <a:cubicBezTo>
                    <a:pt x="4889" y="1473"/>
                    <a:pt x="4782" y="1732"/>
                    <a:pt x="4648" y="1964"/>
                  </a:cubicBezTo>
                  <a:cubicBezTo>
                    <a:pt x="4523" y="2205"/>
                    <a:pt x="4345" y="2410"/>
                    <a:pt x="4149" y="2588"/>
                  </a:cubicBezTo>
                  <a:cubicBezTo>
                    <a:pt x="3765" y="2954"/>
                    <a:pt x="3274" y="3204"/>
                    <a:pt x="2766" y="3338"/>
                  </a:cubicBezTo>
                  <a:cubicBezTo>
                    <a:pt x="2507" y="3400"/>
                    <a:pt x="2242" y="3431"/>
                    <a:pt x="1979" y="3431"/>
                  </a:cubicBezTo>
                  <a:cubicBezTo>
                    <a:pt x="1715" y="3431"/>
                    <a:pt x="1455" y="3400"/>
                    <a:pt x="1205" y="3338"/>
                  </a:cubicBezTo>
                  <a:cubicBezTo>
                    <a:pt x="955" y="3266"/>
                    <a:pt x="714" y="3159"/>
                    <a:pt x="527" y="2999"/>
                  </a:cubicBezTo>
                  <a:cubicBezTo>
                    <a:pt x="339" y="2838"/>
                    <a:pt x="232" y="2597"/>
                    <a:pt x="206" y="2347"/>
                  </a:cubicBezTo>
                  <a:cubicBezTo>
                    <a:pt x="188" y="2098"/>
                    <a:pt x="241" y="1839"/>
                    <a:pt x="357" y="1607"/>
                  </a:cubicBezTo>
                  <a:cubicBezTo>
                    <a:pt x="473" y="1375"/>
                    <a:pt x="652" y="1170"/>
                    <a:pt x="848" y="982"/>
                  </a:cubicBezTo>
                  <a:cubicBezTo>
                    <a:pt x="1240" y="626"/>
                    <a:pt x="1704" y="331"/>
                    <a:pt x="2222" y="153"/>
                  </a:cubicBezTo>
                  <a:cubicBezTo>
                    <a:pt x="2500" y="60"/>
                    <a:pt x="2797" y="10"/>
                    <a:pt x="3093" y="10"/>
                  </a:cubicBezTo>
                  <a:cubicBezTo>
                    <a:pt x="3339" y="10"/>
                    <a:pt x="3584" y="44"/>
                    <a:pt x="3819" y="117"/>
                  </a:cubicBezTo>
                  <a:cubicBezTo>
                    <a:pt x="3574" y="37"/>
                    <a:pt x="3318" y="1"/>
                    <a:pt x="3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3"/>
            <p:cNvSpPr/>
            <p:nvPr/>
          </p:nvSpPr>
          <p:spPr>
            <a:xfrm>
              <a:off x="1731050" y="3393300"/>
              <a:ext cx="100600" cy="28600"/>
            </a:xfrm>
            <a:custGeom>
              <a:avLst/>
              <a:gdLst/>
              <a:ahLst/>
              <a:cxnLst/>
              <a:rect l="l" t="t" r="r" b="b"/>
              <a:pathLst>
                <a:path w="4024" h="1144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8"/>
                    <a:pt x="54" y="419"/>
                    <a:pt x="170" y="589"/>
                  </a:cubicBezTo>
                  <a:cubicBezTo>
                    <a:pt x="277" y="767"/>
                    <a:pt x="455" y="910"/>
                    <a:pt x="652" y="990"/>
                  </a:cubicBezTo>
                  <a:cubicBezTo>
                    <a:pt x="848" y="1080"/>
                    <a:pt x="1053" y="1115"/>
                    <a:pt x="1258" y="1133"/>
                  </a:cubicBezTo>
                  <a:cubicBezTo>
                    <a:pt x="1345" y="1141"/>
                    <a:pt x="1432" y="1143"/>
                    <a:pt x="1518" y="1143"/>
                  </a:cubicBezTo>
                  <a:cubicBezTo>
                    <a:pt x="1635" y="1143"/>
                    <a:pt x="1752" y="1138"/>
                    <a:pt x="1865" y="1133"/>
                  </a:cubicBezTo>
                  <a:cubicBezTo>
                    <a:pt x="2275" y="1097"/>
                    <a:pt x="2677" y="1026"/>
                    <a:pt x="3051" y="866"/>
                  </a:cubicBezTo>
                  <a:cubicBezTo>
                    <a:pt x="3426" y="705"/>
                    <a:pt x="3783" y="473"/>
                    <a:pt x="4024" y="152"/>
                  </a:cubicBezTo>
                  <a:lnTo>
                    <a:pt x="4024" y="152"/>
                  </a:lnTo>
                  <a:cubicBezTo>
                    <a:pt x="3712" y="402"/>
                    <a:pt x="3364" y="580"/>
                    <a:pt x="2998" y="705"/>
                  </a:cubicBezTo>
                  <a:cubicBezTo>
                    <a:pt x="2623" y="821"/>
                    <a:pt x="2240" y="883"/>
                    <a:pt x="1856" y="910"/>
                  </a:cubicBezTo>
                  <a:cubicBezTo>
                    <a:pt x="1715" y="920"/>
                    <a:pt x="1573" y="927"/>
                    <a:pt x="1433" y="927"/>
                  </a:cubicBezTo>
                  <a:cubicBezTo>
                    <a:pt x="1185" y="927"/>
                    <a:pt x="942" y="904"/>
                    <a:pt x="714" y="830"/>
                  </a:cubicBezTo>
                  <a:cubicBezTo>
                    <a:pt x="536" y="767"/>
                    <a:pt x="375" y="669"/>
                    <a:pt x="259" y="527"/>
                  </a:cubicBezTo>
                  <a:cubicBezTo>
                    <a:pt x="134" y="384"/>
                    <a:pt x="54" y="196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3"/>
            <p:cNvSpPr/>
            <p:nvPr/>
          </p:nvSpPr>
          <p:spPr>
            <a:xfrm>
              <a:off x="1739700" y="3360300"/>
              <a:ext cx="87050" cy="51625"/>
            </a:xfrm>
            <a:custGeom>
              <a:avLst/>
              <a:gdLst/>
              <a:ahLst/>
              <a:cxnLst/>
              <a:rect l="l" t="t" r="r" b="b"/>
              <a:pathLst>
                <a:path w="3482" h="2065" extrusionOk="0">
                  <a:moveTo>
                    <a:pt x="3286" y="1"/>
                  </a:moveTo>
                  <a:cubicBezTo>
                    <a:pt x="2943" y="1"/>
                    <a:pt x="2302" y="295"/>
                    <a:pt x="2126" y="366"/>
                  </a:cubicBezTo>
                  <a:cubicBezTo>
                    <a:pt x="1662" y="562"/>
                    <a:pt x="1234" y="821"/>
                    <a:pt x="832" y="1133"/>
                  </a:cubicBezTo>
                  <a:cubicBezTo>
                    <a:pt x="618" y="1311"/>
                    <a:pt x="413" y="1499"/>
                    <a:pt x="225" y="1704"/>
                  </a:cubicBezTo>
                  <a:cubicBezTo>
                    <a:pt x="172" y="1757"/>
                    <a:pt x="109" y="1820"/>
                    <a:pt x="65" y="1882"/>
                  </a:cubicBezTo>
                  <a:cubicBezTo>
                    <a:pt x="1" y="1963"/>
                    <a:pt x="59" y="2065"/>
                    <a:pt x="150" y="2065"/>
                  </a:cubicBezTo>
                  <a:cubicBezTo>
                    <a:pt x="160" y="2065"/>
                    <a:pt x="170" y="2063"/>
                    <a:pt x="181" y="2061"/>
                  </a:cubicBezTo>
                  <a:lnTo>
                    <a:pt x="190" y="2061"/>
                  </a:lnTo>
                  <a:cubicBezTo>
                    <a:pt x="520" y="1954"/>
                    <a:pt x="796" y="1739"/>
                    <a:pt x="1100" y="1570"/>
                  </a:cubicBezTo>
                  <a:cubicBezTo>
                    <a:pt x="1510" y="1329"/>
                    <a:pt x="1956" y="1160"/>
                    <a:pt x="2384" y="954"/>
                  </a:cubicBezTo>
                  <a:cubicBezTo>
                    <a:pt x="2786" y="749"/>
                    <a:pt x="3259" y="473"/>
                    <a:pt x="3482" y="71"/>
                  </a:cubicBezTo>
                  <a:cubicBezTo>
                    <a:pt x="3446" y="21"/>
                    <a:pt x="3377" y="1"/>
                    <a:pt x="3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3"/>
            <p:cNvSpPr/>
            <p:nvPr/>
          </p:nvSpPr>
          <p:spPr>
            <a:xfrm>
              <a:off x="1735075" y="3371000"/>
              <a:ext cx="55325" cy="33700"/>
            </a:xfrm>
            <a:custGeom>
              <a:avLst/>
              <a:gdLst/>
              <a:ahLst/>
              <a:cxnLst/>
              <a:rect l="l" t="t" r="r" b="b"/>
              <a:pathLst>
                <a:path w="2213" h="1348" extrusionOk="0">
                  <a:moveTo>
                    <a:pt x="2195" y="0"/>
                  </a:moveTo>
                  <a:lnTo>
                    <a:pt x="1374" y="54"/>
                  </a:lnTo>
                  <a:cubicBezTo>
                    <a:pt x="1222" y="63"/>
                    <a:pt x="1062" y="71"/>
                    <a:pt x="910" y="107"/>
                  </a:cubicBezTo>
                  <a:cubicBezTo>
                    <a:pt x="625" y="179"/>
                    <a:pt x="375" y="330"/>
                    <a:pt x="223" y="544"/>
                  </a:cubicBezTo>
                  <a:cubicBezTo>
                    <a:pt x="54" y="785"/>
                    <a:pt x="0" y="1088"/>
                    <a:pt x="89" y="1338"/>
                  </a:cubicBezTo>
                  <a:cubicBezTo>
                    <a:pt x="89" y="1347"/>
                    <a:pt x="98" y="1347"/>
                    <a:pt x="107" y="1347"/>
                  </a:cubicBezTo>
                  <a:lnTo>
                    <a:pt x="116" y="1347"/>
                  </a:lnTo>
                  <a:cubicBezTo>
                    <a:pt x="125" y="1347"/>
                    <a:pt x="125" y="1338"/>
                    <a:pt x="125" y="1329"/>
                  </a:cubicBezTo>
                  <a:cubicBezTo>
                    <a:pt x="36" y="1088"/>
                    <a:pt x="89" y="794"/>
                    <a:pt x="250" y="562"/>
                  </a:cubicBezTo>
                  <a:cubicBezTo>
                    <a:pt x="402" y="357"/>
                    <a:pt x="633" y="205"/>
                    <a:pt x="919" y="143"/>
                  </a:cubicBezTo>
                  <a:cubicBezTo>
                    <a:pt x="1071" y="107"/>
                    <a:pt x="1222" y="98"/>
                    <a:pt x="1374" y="89"/>
                  </a:cubicBezTo>
                  <a:lnTo>
                    <a:pt x="2195" y="36"/>
                  </a:lnTo>
                  <a:cubicBezTo>
                    <a:pt x="2204" y="36"/>
                    <a:pt x="2212" y="27"/>
                    <a:pt x="2212" y="18"/>
                  </a:cubicBezTo>
                  <a:cubicBezTo>
                    <a:pt x="2212" y="9"/>
                    <a:pt x="2204" y="0"/>
                    <a:pt x="2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3"/>
            <p:cNvSpPr/>
            <p:nvPr/>
          </p:nvSpPr>
          <p:spPr>
            <a:xfrm>
              <a:off x="1741300" y="3421625"/>
              <a:ext cx="17875" cy="9150"/>
            </a:xfrm>
            <a:custGeom>
              <a:avLst/>
              <a:gdLst/>
              <a:ahLst/>
              <a:cxnLst/>
              <a:rect l="l" t="t" r="r" b="b"/>
              <a:pathLst>
                <a:path w="715" h="366" extrusionOk="0">
                  <a:moveTo>
                    <a:pt x="697" y="0"/>
                  </a:moveTo>
                  <a:cubicBezTo>
                    <a:pt x="688" y="0"/>
                    <a:pt x="679" y="0"/>
                    <a:pt x="679" y="9"/>
                  </a:cubicBezTo>
                  <a:cubicBezTo>
                    <a:pt x="625" y="188"/>
                    <a:pt x="456" y="330"/>
                    <a:pt x="268" y="330"/>
                  </a:cubicBezTo>
                  <a:cubicBezTo>
                    <a:pt x="224" y="330"/>
                    <a:pt x="188" y="321"/>
                    <a:pt x="153" y="312"/>
                  </a:cubicBezTo>
                  <a:lnTo>
                    <a:pt x="19" y="295"/>
                  </a:lnTo>
                  <a:cubicBezTo>
                    <a:pt x="10" y="295"/>
                    <a:pt x="1" y="303"/>
                    <a:pt x="1" y="312"/>
                  </a:cubicBezTo>
                  <a:cubicBezTo>
                    <a:pt x="1" y="321"/>
                    <a:pt x="10" y="330"/>
                    <a:pt x="19" y="339"/>
                  </a:cubicBezTo>
                  <a:lnTo>
                    <a:pt x="144" y="357"/>
                  </a:lnTo>
                  <a:cubicBezTo>
                    <a:pt x="188" y="357"/>
                    <a:pt x="224" y="366"/>
                    <a:pt x="268" y="366"/>
                  </a:cubicBezTo>
                  <a:cubicBezTo>
                    <a:pt x="465" y="366"/>
                    <a:pt x="661" y="214"/>
                    <a:pt x="715" y="27"/>
                  </a:cubicBezTo>
                  <a:cubicBezTo>
                    <a:pt x="715" y="18"/>
                    <a:pt x="715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3"/>
            <p:cNvSpPr/>
            <p:nvPr/>
          </p:nvSpPr>
          <p:spPr>
            <a:xfrm>
              <a:off x="1722350" y="3389500"/>
              <a:ext cx="8275" cy="5375"/>
            </a:xfrm>
            <a:custGeom>
              <a:avLst/>
              <a:gdLst/>
              <a:ahLst/>
              <a:cxnLst/>
              <a:rect l="l" t="t" r="r" b="b"/>
              <a:pathLst>
                <a:path w="331" h="215" extrusionOk="0">
                  <a:moveTo>
                    <a:pt x="304" y="1"/>
                  </a:moveTo>
                  <a:cubicBezTo>
                    <a:pt x="197" y="36"/>
                    <a:pt x="90" y="99"/>
                    <a:pt x="9" y="188"/>
                  </a:cubicBezTo>
                  <a:cubicBezTo>
                    <a:pt x="1" y="188"/>
                    <a:pt x="1" y="206"/>
                    <a:pt x="9" y="215"/>
                  </a:cubicBezTo>
                  <a:lnTo>
                    <a:pt x="36" y="215"/>
                  </a:lnTo>
                  <a:cubicBezTo>
                    <a:pt x="117" y="134"/>
                    <a:pt x="215" y="72"/>
                    <a:pt x="322" y="36"/>
                  </a:cubicBezTo>
                  <a:cubicBezTo>
                    <a:pt x="331" y="36"/>
                    <a:pt x="331" y="27"/>
                    <a:pt x="331" y="18"/>
                  </a:cubicBezTo>
                  <a:cubicBezTo>
                    <a:pt x="331" y="9"/>
                    <a:pt x="313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3"/>
            <p:cNvSpPr/>
            <p:nvPr/>
          </p:nvSpPr>
          <p:spPr>
            <a:xfrm>
              <a:off x="1721225" y="3397075"/>
              <a:ext cx="10525" cy="7400"/>
            </a:xfrm>
            <a:custGeom>
              <a:avLst/>
              <a:gdLst/>
              <a:ahLst/>
              <a:cxnLst/>
              <a:rect l="l" t="t" r="r" b="b"/>
              <a:pathLst>
                <a:path w="421" h="296" extrusionOk="0">
                  <a:moveTo>
                    <a:pt x="385" y="1"/>
                  </a:moveTo>
                  <a:lnTo>
                    <a:pt x="10" y="260"/>
                  </a:lnTo>
                  <a:cubicBezTo>
                    <a:pt x="1" y="268"/>
                    <a:pt x="1" y="277"/>
                    <a:pt x="1" y="286"/>
                  </a:cubicBezTo>
                  <a:cubicBezTo>
                    <a:pt x="10" y="295"/>
                    <a:pt x="10" y="295"/>
                    <a:pt x="19" y="295"/>
                  </a:cubicBezTo>
                  <a:lnTo>
                    <a:pt x="28" y="295"/>
                  </a:lnTo>
                  <a:lnTo>
                    <a:pt x="411" y="37"/>
                  </a:lnTo>
                  <a:cubicBezTo>
                    <a:pt x="411" y="28"/>
                    <a:pt x="420" y="19"/>
                    <a:pt x="411" y="10"/>
                  </a:cubicBezTo>
                  <a:cubicBezTo>
                    <a:pt x="402" y="1"/>
                    <a:pt x="393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3"/>
            <p:cNvSpPr/>
            <p:nvPr/>
          </p:nvSpPr>
          <p:spPr>
            <a:xfrm>
              <a:off x="1722125" y="3404575"/>
              <a:ext cx="11400" cy="8375"/>
            </a:xfrm>
            <a:custGeom>
              <a:avLst/>
              <a:gdLst/>
              <a:ahLst/>
              <a:cxnLst/>
              <a:rect l="l" t="t" r="r" b="b"/>
              <a:pathLst>
                <a:path w="456" h="335" extrusionOk="0">
                  <a:moveTo>
                    <a:pt x="429" y="0"/>
                  </a:moveTo>
                  <a:cubicBezTo>
                    <a:pt x="426" y="0"/>
                    <a:pt x="423" y="2"/>
                    <a:pt x="420" y="4"/>
                  </a:cubicBezTo>
                  <a:cubicBezTo>
                    <a:pt x="277" y="84"/>
                    <a:pt x="134" y="183"/>
                    <a:pt x="10" y="299"/>
                  </a:cubicBezTo>
                  <a:cubicBezTo>
                    <a:pt x="1" y="307"/>
                    <a:pt x="1" y="316"/>
                    <a:pt x="10" y="325"/>
                  </a:cubicBezTo>
                  <a:cubicBezTo>
                    <a:pt x="18" y="334"/>
                    <a:pt x="18" y="334"/>
                    <a:pt x="27" y="334"/>
                  </a:cubicBezTo>
                  <a:cubicBezTo>
                    <a:pt x="27" y="334"/>
                    <a:pt x="36" y="334"/>
                    <a:pt x="36" y="325"/>
                  </a:cubicBezTo>
                  <a:cubicBezTo>
                    <a:pt x="161" y="218"/>
                    <a:pt x="295" y="120"/>
                    <a:pt x="447" y="31"/>
                  </a:cubicBezTo>
                  <a:cubicBezTo>
                    <a:pt x="456" y="31"/>
                    <a:pt x="456" y="22"/>
                    <a:pt x="447" y="13"/>
                  </a:cubicBezTo>
                  <a:cubicBezTo>
                    <a:pt x="447" y="7"/>
                    <a:pt x="438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3"/>
            <p:cNvSpPr/>
            <p:nvPr/>
          </p:nvSpPr>
          <p:spPr>
            <a:xfrm>
              <a:off x="1724125" y="3410475"/>
              <a:ext cx="14750" cy="9600"/>
            </a:xfrm>
            <a:custGeom>
              <a:avLst/>
              <a:gdLst/>
              <a:ahLst/>
              <a:cxnLst/>
              <a:rect l="l" t="t" r="r" b="b"/>
              <a:pathLst>
                <a:path w="590" h="384" extrusionOk="0">
                  <a:moveTo>
                    <a:pt x="563" y="0"/>
                  </a:moveTo>
                  <a:cubicBezTo>
                    <a:pt x="367" y="98"/>
                    <a:pt x="179" y="214"/>
                    <a:pt x="10" y="348"/>
                  </a:cubicBezTo>
                  <a:cubicBezTo>
                    <a:pt x="1" y="357"/>
                    <a:pt x="1" y="366"/>
                    <a:pt x="10" y="375"/>
                  </a:cubicBezTo>
                  <a:cubicBezTo>
                    <a:pt x="10" y="375"/>
                    <a:pt x="19" y="384"/>
                    <a:pt x="28" y="384"/>
                  </a:cubicBezTo>
                  <a:cubicBezTo>
                    <a:pt x="28" y="384"/>
                    <a:pt x="28" y="375"/>
                    <a:pt x="37" y="375"/>
                  </a:cubicBezTo>
                  <a:cubicBezTo>
                    <a:pt x="206" y="241"/>
                    <a:pt x="385" y="134"/>
                    <a:pt x="572" y="36"/>
                  </a:cubicBezTo>
                  <a:cubicBezTo>
                    <a:pt x="581" y="36"/>
                    <a:pt x="590" y="27"/>
                    <a:pt x="581" y="9"/>
                  </a:cubicBezTo>
                  <a:cubicBezTo>
                    <a:pt x="581" y="0"/>
                    <a:pt x="572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3"/>
            <p:cNvSpPr/>
            <p:nvPr/>
          </p:nvSpPr>
          <p:spPr>
            <a:xfrm>
              <a:off x="1727475" y="3417600"/>
              <a:ext cx="16100" cy="9175"/>
            </a:xfrm>
            <a:custGeom>
              <a:avLst/>
              <a:gdLst/>
              <a:ahLst/>
              <a:cxnLst/>
              <a:rect l="l" t="t" r="r" b="b"/>
              <a:pathLst>
                <a:path w="644" h="367" extrusionOk="0">
                  <a:moveTo>
                    <a:pt x="607" y="1"/>
                  </a:moveTo>
                  <a:cubicBezTo>
                    <a:pt x="411" y="108"/>
                    <a:pt x="206" y="215"/>
                    <a:pt x="10" y="331"/>
                  </a:cubicBezTo>
                  <a:cubicBezTo>
                    <a:pt x="1" y="340"/>
                    <a:pt x="1" y="349"/>
                    <a:pt x="10" y="357"/>
                  </a:cubicBezTo>
                  <a:cubicBezTo>
                    <a:pt x="10" y="366"/>
                    <a:pt x="19" y="366"/>
                    <a:pt x="28" y="366"/>
                  </a:cubicBezTo>
                  <a:lnTo>
                    <a:pt x="36" y="366"/>
                  </a:lnTo>
                  <a:cubicBezTo>
                    <a:pt x="224" y="250"/>
                    <a:pt x="429" y="143"/>
                    <a:pt x="625" y="36"/>
                  </a:cubicBezTo>
                  <a:cubicBezTo>
                    <a:pt x="634" y="27"/>
                    <a:pt x="643" y="18"/>
                    <a:pt x="634" y="10"/>
                  </a:cubicBezTo>
                  <a:cubicBezTo>
                    <a:pt x="625" y="1"/>
                    <a:pt x="616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3"/>
            <p:cNvSpPr/>
            <p:nvPr/>
          </p:nvSpPr>
          <p:spPr>
            <a:xfrm>
              <a:off x="1739300" y="3421975"/>
              <a:ext cx="10500" cy="7475"/>
            </a:xfrm>
            <a:custGeom>
              <a:avLst/>
              <a:gdLst/>
              <a:ahLst/>
              <a:cxnLst/>
              <a:rect l="l" t="t" r="r" b="b"/>
              <a:pathLst>
                <a:path w="420" h="299" extrusionOk="0">
                  <a:moveTo>
                    <a:pt x="401" y="0"/>
                  </a:moveTo>
                  <a:cubicBezTo>
                    <a:pt x="398" y="0"/>
                    <a:pt x="396" y="1"/>
                    <a:pt x="393" y="4"/>
                  </a:cubicBezTo>
                  <a:cubicBezTo>
                    <a:pt x="259" y="75"/>
                    <a:pt x="134" y="165"/>
                    <a:pt x="9" y="263"/>
                  </a:cubicBezTo>
                  <a:cubicBezTo>
                    <a:pt x="9" y="272"/>
                    <a:pt x="1" y="281"/>
                    <a:pt x="9" y="289"/>
                  </a:cubicBezTo>
                  <a:cubicBezTo>
                    <a:pt x="18" y="298"/>
                    <a:pt x="18" y="298"/>
                    <a:pt x="27" y="298"/>
                  </a:cubicBezTo>
                  <a:cubicBezTo>
                    <a:pt x="27" y="298"/>
                    <a:pt x="36" y="298"/>
                    <a:pt x="36" y="289"/>
                  </a:cubicBezTo>
                  <a:cubicBezTo>
                    <a:pt x="152" y="191"/>
                    <a:pt x="277" y="111"/>
                    <a:pt x="411" y="40"/>
                  </a:cubicBezTo>
                  <a:cubicBezTo>
                    <a:pt x="420" y="31"/>
                    <a:pt x="420" y="22"/>
                    <a:pt x="420" y="13"/>
                  </a:cubicBezTo>
                  <a:cubicBezTo>
                    <a:pt x="414" y="7"/>
                    <a:pt x="40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2" name="Google Shape;3082;p13"/>
          <p:cNvGrpSpPr/>
          <p:nvPr/>
        </p:nvGrpSpPr>
        <p:grpSpPr>
          <a:xfrm rot="-3666448">
            <a:off x="-192529" y="3646852"/>
            <a:ext cx="541984" cy="764078"/>
            <a:chOff x="6623575" y="1134725"/>
            <a:chExt cx="175775" cy="247800"/>
          </a:xfrm>
        </p:grpSpPr>
        <p:sp>
          <p:nvSpPr>
            <p:cNvPr id="3083" name="Google Shape;3083;p13"/>
            <p:cNvSpPr/>
            <p:nvPr/>
          </p:nvSpPr>
          <p:spPr>
            <a:xfrm>
              <a:off x="6678450" y="1153375"/>
              <a:ext cx="120675" cy="65250"/>
            </a:xfrm>
            <a:custGeom>
              <a:avLst/>
              <a:gdLst/>
              <a:ahLst/>
              <a:cxnLst/>
              <a:rect l="l" t="t" r="r" b="b"/>
              <a:pathLst>
                <a:path w="4827" h="2610" extrusionOk="0">
                  <a:moveTo>
                    <a:pt x="1728" y="1"/>
                  </a:moveTo>
                  <a:cubicBezTo>
                    <a:pt x="1197" y="1"/>
                    <a:pt x="655" y="157"/>
                    <a:pt x="259" y="512"/>
                  </a:cubicBezTo>
                  <a:cubicBezTo>
                    <a:pt x="89" y="655"/>
                    <a:pt x="62" y="807"/>
                    <a:pt x="0" y="994"/>
                  </a:cubicBezTo>
                  <a:cubicBezTo>
                    <a:pt x="187" y="1261"/>
                    <a:pt x="375" y="1592"/>
                    <a:pt x="616" y="1797"/>
                  </a:cubicBezTo>
                  <a:cubicBezTo>
                    <a:pt x="723" y="1886"/>
                    <a:pt x="839" y="1957"/>
                    <a:pt x="955" y="2020"/>
                  </a:cubicBezTo>
                  <a:cubicBezTo>
                    <a:pt x="1656" y="2406"/>
                    <a:pt x="2457" y="2609"/>
                    <a:pt x="3258" y="2609"/>
                  </a:cubicBezTo>
                  <a:cubicBezTo>
                    <a:pt x="3475" y="2609"/>
                    <a:pt x="3692" y="2594"/>
                    <a:pt x="3907" y="2564"/>
                  </a:cubicBezTo>
                  <a:cubicBezTo>
                    <a:pt x="4184" y="2519"/>
                    <a:pt x="4469" y="2448"/>
                    <a:pt x="4693" y="2278"/>
                  </a:cubicBezTo>
                  <a:cubicBezTo>
                    <a:pt x="4693" y="2270"/>
                    <a:pt x="4693" y="2261"/>
                    <a:pt x="4693" y="2252"/>
                  </a:cubicBezTo>
                  <a:cubicBezTo>
                    <a:pt x="4693" y="2171"/>
                    <a:pt x="4719" y="2100"/>
                    <a:pt x="4737" y="2029"/>
                  </a:cubicBezTo>
                  <a:cubicBezTo>
                    <a:pt x="4826" y="1681"/>
                    <a:pt x="4675" y="1297"/>
                    <a:pt x="4425" y="1038"/>
                  </a:cubicBezTo>
                  <a:cubicBezTo>
                    <a:pt x="4175" y="771"/>
                    <a:pt x="3845" y="601"/>
                    <a:pt x="3515" y="459"/>
                  </a:cubicBezTo>
                  <a:cubicBezTo>
                    <a:pt x="2989" y="227"/>
                    <a:pt x="2435" y="30"/>
                    <a:pt x="1856" y="4"/>
                  </a:cubicBezTo>
                  <a:cubicBezTo>
                    <a:pt x="1813" y="2"/>
                    <a:pt x="1771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3"/>
            <p:cNvSpPr/>
            <p:nvPr/>
          </p:nvSpPr>
          <p:spPr>
            <a:xfrm>
              <a:off x="6675750" y="1151825"/>
              <a:ext cx="123600" cy="69200"/>
            </a:xfrm>
            <a:custGeom>
              <a:avLst/>
              <a:gdLst/>
              <a:ahLst/>
              <a:cxnLst/>
              <a:rect l="l" t="t" r="r" b="b"/>
              <a:pathLst>
                <a:path w="4944" h="2768" extrusionOk="0">
                  <a:moveTo>
                    <a:pt x="1806" y="0"/>
                  </a:moveTo>
                  <a:cubicBezTo>
                    <a:pt x="1767" y="0"/>
                    <a:pt x="1727" y="1"/>
                    <a:pt x="1687" y="3"/>
                  </a:cubicBezTo>
                  <a:cubicBezTo>
                    <a:pt x="1348" y="12"/>
                    <a:pt x="1000" y="83"/>
                    <a:pt x="688" y="244"/>
                  </a:cubicBezTo>
                  <a:cubicBezTo>
                    <a:pt x="536" y="315"/>
                    <a:pt x="394" y="414"/>
                    <a:pt x="260" y="538"/>
                  </a:cubicBezTo>
                  <a:cubicBezTo>
                    <a:pt x="188" y="610"/>
                    <a:pt x="135" y="699"/>
                    <a:pt x="99" y="779"/>
                  </a:cubicBezTo>
                  <a:cubicBezTo>
                    <a:pt x="63" y="869"/>
                    <a:pt x="37" y="949"/>
                    <a:pt x="10" y="1020"/>
                  </a:cubicBezTo>
                  <a:lnTo>
                    <a:pt x="1" y="1065"/>
                  </a:lnTo>
                  <a:lnTo>
                    <a:pt x="28" y="1109"/>
                  </a:lnTo>
                  <a:cubicBezTo>
                    <a:pt x="153" y="1288"/>
                    <a:pt x="260" y="1484"/>
                    <a:pt x="402" y="1662"/>
                  </a:cubicBezTo>
                  <a:cubicBezTo>
                    <a:pt x="474" y="1761"/>
                    <a:pt x="545" y="1850"/>
                    <a:pt x="634" y="1930"/>
                  </a:cubicBezTo>
                  <a:cubicBezTo>
                    <a:pt x="724" y="2010"/>
                    <a:pt x="831" y="2073"/>
                    <a:pt x="929" y="2135"/>
                  </a:cubicBezTo>
                  <a:cubicBezTo>
                    <a:pt x="1321" y="2358"/>
                    <a:pt x="1750" y="2528"/>
                    <a:pt x="2187" y="2635"/>
                  </a:cubicBezTo>
                  <a:cubicBezTo>
                    <a:pt x="2541" y="2722"/>
                    <a:pt x="2907" y="2767"/>
                    <a:pt x="3275" y="2767"/>
                  </a:cubicBezTo>
                  <a:cubicBezTo>
                    <a:pt x="3361" y="2767"/>
                    <a:pt x="3447" y="2765"/>
                    <a:pt x="3534" y="2760"/>
                  </a:cubicBezTo>
                  <a:cubicBezTo>
                    <a:pt x="3757" y="2751"/>
                    <a:pt x="3980" y="2733"/>
                    <a:pt x="4212" y="2679"/>
                  </a:cubicBezTo>
                  <a:cubicBezTo>
                    <a:pt x="4426" y="2626"/>
                    <a:pt x="4658" y="2546"/>
                    <a:pt x="4845" y="2394"/>
                  </a:cubicBezTo>
                  <a:lnTo>
                    <a:pt x="4881" y="2367"/>
                  </a:lnTo>
                  <a:lnTo>
                    <a:pt x="4872" y="2332"/>
                  </a:lnTo>
                  <a:cubicBezTo>
                    <a:pt x="4863" y="2260"/>
                    <a:pt x="4908" y="2171"/>
                    <a:pt x="4925" y="2055"/>
                  </a:cubicBezTo>
                  <a:cubicBezTo>
                    <a:pt x="4943" y="1948"/>
                    <a:pt x="4943" y="1841"/>
                    <a:pt x="4916" y="1734"/>
                  </a:cubicBezTo>
                  <a:cubicBezTo>
                    <a:pt x="4881" y="1520"/>
                    <a:pt x="4783" y="1323"/>
                    <a:pt x="4649" y="1163"/>
                  </a:cubicBezTo>
                  <a:cubicBezTo>
                    <a:pt x="4381" y="842"/>
                    <a:pt x="3998" y="663"/>
                    <a:pt x="3623" y="521"/>
                  </a:cubicBezTo>
                  <a:lnTo>
                    <a:pt x="3623" y="521"/>
                  </a:lnTo>
                  <a:cubicBezTo>
                    <a:pt x="3801" y="610"/>
                    <a:pt x="3980" y="708"/>
                    <a:pt x="4149" y="815"/>
                  </a:cubicBezTo>
                  <a:cubicBezTo>
                    <a:pt x="4310" y="931"/>
                    <a:pt x="4462" y="1065"/>
                    <a:pt x="4577" y="1225"/>
                  </a:cubicBezTo>
                  <a:cubicBezTo>
                    <a:pt x="4693" y="1377"/>
                    <a:pt x="4774" y="1564"/>
                    <a:pt x="4801" y="1752"/>
                  </a:cubicBezTo>
                  <a:cubicBezTo>
                    <a:pt x="4809" y="1841"/>
                    <a:pt x="4809" y="1939"/>
                    <a:pt x="4792" y="2028"/>
                  </a:cubicBezTo>
                  <a:cubicBezTo>
                    <a:pt x="4776" y="2107"/>
                    <a:pt x="4733" y="2192"/>
                    <a:pt x="4722" y="2296"/>
                  </a:cubicBezTo>
                  <a:lnTo>
                    <a:pt x="4722" y="2296"/>
                  </a:lnTo>
                  <a:cubicBezTo>
                    <a:pt x="4566" y="2409"/>
                    <a:pt x="4371" y="2467"/>
                    <a:pt x="4176" y="2501"/>
                  </a:cubicBezTo>
                  <a:cubicBezTo>
                    <a:pt x="3962" y="2537"/>
                    <a:pt x="3739" y="2564"/>
                    <a:pt x="3525" y="2564"/>
                  </a:cubicBezTo>
                  <a:cubicBezTo>
                    <a:pt x="3489" y="2564"/>
                    <a:pt x="3454" y="2565"/>
                    <a:pt x="3418" y="2565"/>
                  </a:cubicBezTo>
                  <a:cubicBezTo>
                    <a:pt x="3024" y="2565"/>
                    <a:pt x="2625" y="2519"/>
                    <a:pt x="2240" y="2421"/>
                  </a:cubicBezTo>
                  <a:cubicBezTo>
                    <a:pt x="1821" y="2323"/>
                    <a:pt x="1411" y="2153"/>
                    <a:pt x="1036" y="1939"/>
                  </a:cubicBezTo>
                  <a:cubicBezTo>
                    <a:pt x="676" y="1759"/>
                    <a:pt x="473" y="1391"/>
                    <a:pt x="221" y="1038"/>
                  </a:cubicBezTo>
                  <a:lnTo>
                    <a:pt x="221" y="1038"/>
                  </a:lnTo>
                  <a:cubicBezTo>
                    <a:pt x="267" y="896"/>
                    <a:pt x="305" y="769"/>
                    <a:pt x="394" y="672"/>
                  </a:cubicBezTo>
                  <a:cubicBezTo>
                    <a:pt x="501" y="574"/>
                    <a:pt x="634" y="467"/>
                    <a:pt x="768" y="396"/>
                  </a:cubicBezTo>
                  <a:cubicBezTo>
                    <a:pt x="1054" y="244"/>
                    <a:pt x="1375" y="155"/>
                    <a:pt x="1696" y="128"/>
                  </a:cubicBezTo>
                  <a:cubicBezTo>
                    <a:pt x="1751" y="125"/>
                    <a:pt x="1806" y="124"/>
                    <a:pt x="1862" y="124"/>
                  </a:cubicBezTo>
                  <a:cubicBezTo>
                    <a:pt x="2130" y="124"/>
                    <a:pt x="2402" y="158"/>
                    <a:pt x="2668" y="217"/>
                  </a:cubicBezTo>
                  <a:cubicBezTo>
                    <a:pt x="2998" y="289"/>
                    <a:pt x="3311" y="405"/>
                    <a:pt x="3623" y="521"/>
                  </a:cubicBezTo>
                  <a:cubicBezTo>
                    <a:pt x="3320" y="369"/>
                    <a:pt x="3016" y="235"/>
                    <a:pt x="2695" y="146"/>
                  </a:cubicBezTo>
                  <a:cubicBezTo>
                    <a:pt x="2411" y="59"/>
                    <a:pt x="2113" y="0"/>
                    <a:pt x="1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3"/>
            <p:cNvSpPr/>
            <p:nvPr/>
          </p:nvSpPr>
          <p:spPr>
            <a:xfrm>
              <a:off x="6674200" y="1178200"/>
              <a:ext cx="121800" cy="70750"/>
            </a:xfrm>
            <a:custGeom>
              <a:avLst/>
              <a:gdLst/>
              <a:ahLst/>
              <a:cxnLst/>
              <a:rect l="l" t="t" r="r" b="b"/>
              <a:pathLst>
                <a:path w="4872" h="2830" extrusionOk="0">
                  <a:moveTo>
                    <a:pt x="170" y="1"/>
                  </a:moveTo>
                  <a:cubicBezTo>
                    <a:pt x="161" y="19"/>
                    <a:pt x="152" y="45"/>
                    <a:pt x="143" y="72"/>
                  </a:cubicBezTo>
                  <a:cubicBezTo>
                    <a:pt x="81" y="242"/>
                    <a:pt x="36" y="393"/>
                    <a:pt x="27" y="581"/>
                  </a:cubicBezTo>
                  <a:cubicBezTo>
                    <a:pt x="1" y="964"/>
                    <a:pt x="125" y="1321"/>
                    <a:pt x="322" y="1660"/>
                  </a:cubicBezTo>
                  <a:cubicBezTo>
                    <a:pt x="438" y="1848"/>
                    <a:pt x="580" y="2017"/>
                    <a:pt x="750" y="2160"/>
                  </a:cubicBezTo>
                  <a:cubicBezTo>
                    <a:pt x="1009" y="2365"/>
                    <a:pt x="1285" y="2499"/>
                    <a:pt x="1597" y="2615"/>
                  </a:cubicBezTo>
                  <a:cubicBezTo>
                    <a:pt x="1946" y="2742"/>
                    <a:pt x="2320" y="2829"/>
                    <a:pt x="2686" y="2829"/>
                  </a:cubicBezTo>
                  <a:cubicBezTo>
                    <a:pt x="2704" y="2829"/>
                    <a:pt x="2722" y="2829"/>
                    <a:pt x="2739" y="2829"/>
                  </a:cubicBezTo>
                  <a:cubicBezTo>
                    <a:pt x="3533" y="2811"/>
                    <a:pt x="4265" y="2499"/>
                    <a:pt x="4738" y="1740"/>
                  </a:cubicBezTo>
                  <a:cubicBezTo>
                    <a:pt x="4800" y="1651"/>
                    <a:pt x="4871" y="1553"/>
                    <a:pt x="4871" y="1437"/>
                  </a:cubicBezTo>
                  <a:cubicBezTo>
                    <a:pt x="4871" y="1393"/>
                    <a:pt x="4863" y="1339"/>
                    <a:pt x="4863" y="1285"/>
                  </a:cubicBezTo>
                  <a:cubicBezTo>
                    <a:pt x="4639" y="1455"/>
                    <a:pt x="4354" y="1526"/>
                    <a:pt x="4077" y="1571"/>
                  </a:cubicBezTo>
                  <a:cubicBezTo>
                    <a:pt x="3862" y="1601"/>
                    <a:pt x="3645" y="1616"/>
                    <a:pt x="3428" y="1616"/>
                  </a:cubicBezTo>
                  <a:cubicBezTo>
                    <a:pt x="2627" y="1616"/>
                    <a:pt x="1826" y="1413"/>
                    <a:pt x="1125" y="1027"/>
                  </a:cubicBezTo>
                  <a:cubicBezTo>
                    <a:pt x="1009" y="964"/>
                    <a:pt x="893" y="893"/>
                    <a:pt x="786" y="804"/>
                  </a:cubicBezTo>
                  <a:cubicBezTo>
                    <a:pt x="545" y="599"/>
                    <a:pt x="357" y="268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3"/>
            <p:cNvSpPr/>
            <p:nvPr/>
          </p:nvSpPr>
          <p:spPr>
            <a:xfrm>
              <a:off x="6671750" y="1172400"/>
              <a:ext cx="124025" cy="77725"/>
            </a:xfrm>
            <a:custGeom>
              <a:avLst/>
              <a:gdLst/>
              <a:ahLst/>
              <a:cxnLst/>
              <a:rect l="l" t="t" r="r" b="b"/>
              <a:pathLst>
                <a:path w="4961" h="3109" extrusionOk="0">
                  <a:moveTo>
                    <a:pt x="4898" y="1883"/>
                  </a:moveTo>
                  <a:lnTo>
                    <a:pt x="4898" y="1883"/>
                  </a:lnTo>
                  <a:cubicBezTo>
                    <a:pt x="4853" y="1946"/>
                    <a:pt x="4809" y="2008"/>
                    <a:pt x="4773" y="2071"/>
                  </a:cubicBezTo>
                  <a:cubicBezTo>
                    <a:pt x="4818" y="2008"/>
                    <a:pt x="4853" y="1946"/>
                    <a:pt x="4898" y="1883"/>
                  </a:cubicBezTo>
                  <a:close/>
                  <a:moveTo>
                    <a:pt x="241" y="1"/>
                  </a:moveTo>
                  <a:lnTo>
                    <a:pt x="170" y="197"/>
                  </a:lnTo>
                  <a:cubicBezTo>
                    <a:pt x="116" y="331"/>
                    <a:pt x="54" y="483"/>
                    <a:pt x="27" y="643"/>
                  </a:cubicBezTo>
                  <a:cubicBezTo>
                    <a:pt x="0" y="804"/>
                    <a:pt x="0" y="973"/>
                    <a:pt x="27" y="1134"/>
                  </a:cubicBezTo>
                  <a:cubicBezTo>
                    <a:pt x="72" y="1455"/>
                    <a:pt x="206" y="1749"/>
                    <a:pt x="375" y="2008"/>
                  </a:cubicBezTo>
                  <a:cubicBezTo>
                    <a:pt x="545" y="2276"/>
                    <a:pt x="794" y="2499"/>
                    <a:pt x="1062" y="2650"/>
                  </a:cubicBezTo>
                  <a:cubicBezTo>
                    <a:pt x="1330" y="2811"/>
                    <a:pt x="1624" y="2909"/>
                    <a:pt x="1918" y="2989"/>
                  </a:cubicBezTo>
                  <a:cubicBezTo>
                    <a:pt x="2174" y="3059"/>
                    <a:pt x="2444" y="3109"/>
                    <a:pt x="2715" y="3109"/>
                  </a:cubicBezTo>
                  <a:cubicBezTo>
                    <a:pt x="2756" y="3109"/>
                    <a:pt x="2797" y="3108"/>
                    <a:pt x="2837" y="3105"/>
                  </a:cubicBezTo>
                  <a:cubicBezTo>
                    <a:pt x="3141" y="3088"/>
                    <a:pt x="3444" y="3034"/>
                    <a:pt x="3729" y="2918"/>
                  </a:cubicBezTo>
                  <a:cubicBezTo>
                    <a:pt x="4006" y="2802"/>
                    <a:pt x="4265" y="2633"/>
                    <a:pt x="4479" y="2419"/>
                  </a:cubicBezTo>
                  <a:cubicBezTo>
                    <a:pt x="4595" y="2320"/>
                    <a:pt x="4684" y="2196"/>
                    <a:pt x="4773" y="2071"/>
                  </a:cubicBezTo>
                  <a:lnTo>
                    <a:pt x="4773" y="2071"/>
                  </a:lnTo>
                  <a:cubicBezTo>
                    <a:pt x="4684" y="2196"/>
                    <a:pt x="4586" y="2312"/>
                    <a:pt x="4479" y="2410"/>
                  </a:cubicBezTo>
                  <a:cubicBezTo>
                    <a:pt x="4256" y="2624"/>
                    <a:pt x="3997" y="2784"/>
                    <a:pt x="3712" y="2882"/>
                  </a:cubicBezTo>
                  <a:cubicBezTo>
                    <a:pt x="3426" y="2981"/>
                    <a:pt x="3132" y="3016"/>
                    <a:pt x="2828" y="3016"/>
                  </a:cubicBezTo>
                  <a:cubicBezTo>
                    <a:pt x="2534" y="3016"/>
                    <a:pt x="2240" y="2954"/>
                    <a:pt x="1963" y="2865"/>
                  </a:cubicBezTo>
                  <a:cubicBezTo>
                    <a:pt x="1678" y="2766"/>
                    <a:pt x="1401" y="2650"/>
                    <a:pt x="1160" y="2499"/>
                  </a:cubicBezTo>
                  <a:cubicBezTo>
                    <a:pt x="910" y="2338"/>
                    <a:pt x="696" y="2142"/>
                    <a:pt x="554" y="1892"/>
                  </a:cubicBezTo>
                  <a:cubicBezTo>
                    <a:pt x="402" y="1651"/>
                    <a:pt x="286" y="1375"/>
                    <a:pt x="250" y="1098"/>
                  </a:cubicBezTo>
                  <a:cubicBezTo>
                    <a:pt x="223" y="964"/>
                    <a:pt x="223" y="822"/>
                    <a:pt x="250" y="679"/>
                  </a:cubicBezTo>
                  <a:cubicBezTo>
                    <a:pt x="260" y="606"/>
                    <a:pt x="278" y="535"/>
                    <a:pt x="301" y="461"/>
                  </a:cubicBezTo>
                  <a:lnTo>
                    <a:pt x="301" y="461"/>
                  </a:lnTo>
                  <a:cubicBezTo>
                    <a:pt x="388" y="586"/>
                    <a:pt x="473" y="717"/>
                    <a:pt x="571" y="839"/>
                  </a:cubicBezTo>
                  <a:cubicBezTo>
                    <a:pt x="705" y="1018"/>
                    <a:pt x="901" y="1178"/>
                    <a:pt x="1098" y="1286"/>
                  </a:cubicBezTo>
                  <a:cubicBezTo>
                    <a:pt x="1499" y="1500"/>
                    <a:pt x="1927" y="1660"/>
                    <a:pt x="2364" y="1749"/>
                  </a:cubicBezTo>
                  <a:cubicBezTo>
                    <a:pt x="2719" y="1829"/>
                    <a:pt x="3079" y="1862"/>
                    <a:pt x="3441" y="1862"/>
                  </a:cubicBezTo>
                  <a:cubicBezTo>
                    <a:pt x="3525" y="1862"/>
                    <a:pt x="3609" y="1860"/>
                    <a:pt x="3694" y="1856"/>
                  </a:cubicBezTo>
                  <a:cubicBezTo>
                    <a:pt x="3917" y="1839"/>
                    <a:pt x="4131" y="1821"/>
                    <a:pt x="4354" y="1776"/>
                  </a:cubicBezTo>
                  <a:cubicBezTo>
                    <a:pt x="4568" y="1732"/>
                    <a:pt x="4782" y="1651"/>
                    <a:pt x="4960" y="1518"/>
                  </a:cubicBezTo>
                  <a:lnTo>
                    <a:pt x="4960" y="1518"/>
                  </a:lnTo>
                  <a:cubicBezTo>
                    <a:pt x="4782" y="1651"/>
                    <a:pt x="4568" y="1723"/>
                    <a:pt x="4345" y="1767"/>
                  </a:cubicBezTo>
                  <a:cubicBezTo>
                    <a:pt x="4131" y="1803"/>
                    <a:pt x="3908" y="1821"/>
                    <a:pt x="3694" y="1830"/>
                  </a:cubicBezTo>
                  <a:cubicBezTo>
                    <a:pt x="3666" y="1830"/>
                    <a:pt x="3638" y="1831"/>
                    <a:pt x="3610" y="1831"/>
                  </a:cubicBezTo>
                  <a:cubicBezTo>
                    <a:pt x="3193" y="1831"/>
                    <a:pt x="2784" y="1769"/>
                    <a:pt x="2382" y="1660"/>
                  </a:cubicBezTo>
                  <a:cubicBezTo>
                    <a:pt x="1963" y="1544"/>
                    <a:pt x="1553" y="1375"/>
                    <a:pt x="1178" y="1143"/>
                  </a:cubicBezTo>
                  <a:cubicBezTo>
                    <a:pt x="812" y="938"/>
                    <a:pt x="607" y="545"/>
                    <a:pt x="357" y="170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3"/>
            <p:cNvSpPr/>
            <p:nvPr/>
          </p:nvSpPr>
          <p:spPr>
            <a:xfrm>
              <a:off x="6691600" y="1177525"/>
              <a:ext cx="96600" cy="21100"/>
            </a:xfrm>
            <a:custGeom>
              <a:avLst/>
              <a:gdLst/>
              <a:ahLst/>
              <a:cxnLst/>
              <a:rect l="l" t="t" r="r" b="b"/>
              <a:pathLst>
                <a:path w="3864" h="844" extrusionOk="0">
                  <a:moveTo>
                    <a:pt x="726" y="1"/>
                  </a:moveTo>
                  <a:cubicBezTo>
                    <a:pt x="485" y="1"/>
                    <a:pt x="37" y="12"/>
                    <a:pt x="0" y="144"/>
                  </a:cubicBezTo>
                  <a:cubicBezTo>
                    <a:pt x="90" y="188"/>
                    <a:pt x="241" y="171"/>
                    <a:pt x="348" y="180"/>
                  </a:cubicBezTo>
                  <a:cubicBezTo>
                    <a:pt x="1392" y="251"/>
                    <a:pt x="2436" y="447"/>
                    <a:pt x="3444" y="768"/>
                  </a:cubicBezTo>
                  <a:cubicBezTo>
                    <a:pt x="3557" y="806"/>
                    <a:pt x="3670" y="844"/>
                    <a:pt x="3789" y="844"/>
                  </a:cubicBezTo>
                  <a:cubicBezTo>
                    <a:pt x="3810" y="844"/>
                    <a:pt x="3832" y="842"/>
                    <a:pt x="3854" y="840"/>
                  </a:cubicBezTo>
                  <a:cubicBezTo>
                    <a:pt x="3863" y="804"/>
                    <a:pt x="3828" y="768"/>
                    <a:pt x="3792" y="750"/>
                  </a:cubicBezTo>
                  <a:cubicBezTo>
                    <a:pt x="3176" y="349"/>
                    <a:pt x="2498" y="197"/>
                    <a:pt x="1794" y="81"/>
                  </a:cubicBezTo>
                  <a:cubicBezTo>
                    <a:pt x="1490" y="28"/>
                    <a:pt x="1151" y="10"/>
                    <a:pt x="848" y="1"/>
                  </a:cubicBezTo>
                  <a:cubicBezTo>
                    <a:pt x="822" y="1"/>
                    <a:pt x="77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3"/>
            <p:cNvSpPr/>
            <p:nvPr/>
          </p:nvSpPr>
          <p:spPr>
            <a:xfrm>
              <a:off x="6743350" y="1217900"/>
              <a:ext cx="33925" cy="30150"/>
            </a:xfrm>
            <a:custGeom>
              <a:avLst/>
              <a:gdLst/>
              <a:ahLst/>
              <a:cxnLst/>
              <a:rect l="l" t="t" r="r" b="b"/>
              <a:pathLst>
                <a:path w="1357" h="1206" fill="none" extrusionOk="0">
                  <a:moveTo>
                    <a:pt x="1356" y="1"/>
                  </a:moveTo>
                  <a:cubicBezTo>
                    <a:pt x="1106" y="572"/>
                    <a:pt x="598" y="1027"/>
                    <a:pt x="0" y="120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3"/>
            <p:cNvSpPr/>
            <p:nvPr/>
          </p:nvSpPr>
          <p:spPr>
            <a:xfrm>
              <a:off x="6676650" y="1190250"/>
              <a:ext cx="6725" cy="8050"/>
            </a:xfrm>
            <a:custGeom>
              <a:avLst/>
              <a:gdLst/>
              <a:ahLst/>
              <a:cxnLst/>
              <a:rect l="l" t="t" r="r" b="b"/>
              <a:pathLst>
                <a:path w="269" h="322" fill="none" extrusionOk="0">
                  <a:moveTo>
                    <a:pt x="1" y="322"/>
                  </a:moveTo>
                  <a:cubicBezTo>
                    <a:pt x="72" y="206"/>
                    <a:pt x="170" y="99"/>
                    <a:pt x="268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3"/>
            <p:cNvSpPr/>
            <p:nvPr/>
          </p:nvSpPr>
          <p:spPr>
            <a:xfrm>
              <a:off x="6681775" y="1199400"/>
              <a:ext cx="9850" cy="11850"/>
            </a:xfrm>
            <a:custGeom>
              <a:avLst/>
              <a:gdLst/>
              <a:ahLst/>
              <a:cxnLst/>
              <a:rect l="l" t="t" r="r" b="b"/>
              <a:pathLst>
                <a:path w="394" h="474" fill="none" extrusionOk="0">
                  <a:moveTo>
                    <a:pt x="1" y="473"/>
                  </a:moveTo>
                  <a:cubicBezTo>
                    <a:pt x="117" y="304"/>
                    <a:pt x="242" y="143"/>
                    <a:pt x="39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3"/>
            <p:cNvSpPr/>
            <p:nvPr/>
          </p:nvSpPr>
          <p:spPr>
            <a:xfrm>
              <a:off x="6687350" y="1207650"/>
              <a:ext cx="12300" cy="14075"/>
            </a:xfrm>
            <a:custGeom>
              <a:avLst/>
              <a:gdLst/>
              <a:ahLst/>
              <a:cxnLst/>
              <a:rect l="l" t="t" r="r" b="b"/>
              <a:pathLst>
                <a:path w="492" h="563" fill="none" extrusionOk="0">
                  <a:moveTo>
                    <a:pt x="1" y="562"/>
                  </a:moveTo>
                  <a:cubicBezTo>
                    <a:pt x="153" y="366"/>
                    <a:pt x="313" y="179"/>
                    <a:pt x="49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3"/>
            <p:cNvSpPr/>
            <p:nvPr/>
          </p:nvSpPr>
          <p:spPr>
            <a:xfrm>
              <a:off x="6695600" y="1211675"/>
              <a:ext cx="15650" cy="19650"/>
            </a:xfrm>
            <a:custGeom>
              <a:avLst/>
              <a:gdLst/>
              <a:ahLst/>
              <a:cxnLst/>
              <a:rect l="l" t="t" r="r" b="b"/>
              <a:pathLst>
                <a:path w="626" h="786" fill="none" extrusionOk="0">
                  <a:moveTo>
                    <a:pt x="1" y="785"/>
                  </a:moveTo>
                  <a:cubicBezTo>
                    <a:pt x="197" y="509"/>
                    <a:pt x="402" y="250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3"/>
            <p:cNvSpPr/>
            <p:nvPr/>
          </p:nvSpPr>
          <p:spPr>
            <a:xfrm>
              <a:off x="6704750" y="1214350"/>
              <a:ext cx="19200" cy="21650"/>
            </a:xfrm>
            <a:custGeom>
              <a:avLst/>
              <a:gdLst/>
              <a:ahLst/>
              <a:cxnLst/>
              <a:rect l="l" t="t" r="r" b="b"/>
              <a:pathLst>
                <a:path w="768" h="866" fill="none" extrusionOk="0">
                  <a:moveTo>
                    <a:pt x="1" y="865"/>
                  </a:moveTo>
                  <a:cubicBezTo>
                    <a:pt x="224" y="553"/>
                    <a:pt x="482" y="259"/>
                    <a:pt x="76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3"/>
            <p:cNvSpPr/>
            <p:nvPr/>
          </p:nvSpPr>
          <p:spPr>
            <a:xfrm>
              <a:off x="6716350" y="1217025"/>
              <a:ext cx="21450" cy="24325"/>
            </a:xfrm>
            <a:custGeom>
              <a:avLst/>
              <a:gdLst/>
              <a:ahLst/>
              <a:cxnLst/>
              <a:rect l="l" t="t" r="r" b="b"/>
              <a:pathLst>
                <a:path w="858" h="973" fill="none" extrusionOk="0">
                  <a:moveTo>
                    <a:pt x="1" y="973"/>
                  </a:moveTo>
                  <a:cubicBezTo>
                    <a:pt x="241" y="607"/>
                    <a:pt x="527" y="286"/>
                    <a:pt x="85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3"/>
            <p:cNvSpPr/>
            <p:nvPr/>
          </p:nvSpPr>
          <p:spPr>
            <a:xfrm>
              <a:off x="6729300" y="1220575"/>
              <a:ext cx="21425" cy="23225"/>
            </a:xfrm>
            <a:custGeom>
              <a:avLst/>
              <a:gdLst/>
              <a:ahLst/>
              <a:cxnLst/>
              <a:rect l="l" t="t" r="r" b="b"/>
              <a:pathLst>
                <a:path w="857" h="929" fill="none" extrusionOk="0">
                  <a:moveTo>
                    <a:pt x="0" y="929"/>
                  </a:moveTo>
                  <a:lnTo>
                    <a:pt x="85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3"/>
            <p:cNvSpPr/>
            <p:nvPr/>
          </p:nvSpPr>
          <p:spPr>
            <a:xfrm>
              <a:off x="6742675" y="1221925"/>
              <a:ext cx="19200" cy="23225"/>
            </a:xfrm>
            <a:custGeom>
              <a:avLst/>
              <a:gdLst/>
              <a:ahLst/>
              <a:cxnLst/>
              <a:rect l="l" t="t" r="r" b="b"/>
              <a:pathLst>
                <a:path w="768" h="929" fill="none" extrusionOk="0">
                  <a:moveTo>
                    <a:pt x="0" y="928"/>
                  </a:moveTo>
                  <a:lnTo>
                    <a:pt x="768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3"/>
            <p:cNvSpPr/>
            <p:nvPr/>
          </p:nvSpPr>
          <p:spPr>
            <a:xfrm>
              <a:off x="6707425" y="1156575"/>
              <a:ext cx="88800" cy="41725"/>
            </a:xfrm>
            <a:custGeom>
              <a:avLst/>
              <a:gdLst/>
              <a:ahLst/>
              <a:cxnLst/>
              <a:rect l="l" t="t" r="r" b="b"/>
              <a:pathLst>
                <a:path w="3552" h="1669" fill="none" extrusionOk="0">
                  <a:moveTo>
                    <a:pt x="1" y="1"/>
                  </a:moveTo>
                  <a:cubicBezTo>
                    <a:pt x="99" y="188"/>
                    <a:pt x="295" y="286"/>
                    <a:pt x="491" y="357"/>
                  </a:cubicBezTo>
                  <a:cubicBezTo>
                    <a:pt x="661" y="429"/>
                    <a:pt x="830" y="482"/>
                    <a:pt x="1000" y="518"/>
                  </a:cubicBezTo>
                  <a:cubicBezTo>
                    <a:pt x="1401" y="616"/>
                    <a:pt x="1803" y="643"/>
                    <a:pt x="2195" y="741"/>
                  </a:cubicBezTo>
                  <a:cubicBezTo>
                    <a:pt x="2597" y="848"/>
                    <a:pt x="2980" y="1035"/>
                    <a:pt x="3221" y="1357"/>
                  </a:cubicBezTo>
                  <a:cubicBezTo>
                    <a:pt x="3310" y="1481"/>
                    <a:pt x="3400" y="1642"/>
                    <a:pt x="3551" y="1669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3"/>
            <p:cNvSpPr/>
            <p:nvPr/>
          </p:nvSpPr>
          <p:spPr>
            <a:xfrm>
              <a:off x="6713450" y="1153000"/>
              <a:ext cx="7175" cy="6725"/>
            </a:xfrm>
            <a:custGeom>
              <a:avLst/>
              <a:gdLst/>
              <a:ahLst/>
              <a:cxnLst/>
              <a:rect l="l" t="t" r="r" b="b"/>
              <a:pathLst>
                <a:path w="287" h="269" fill="none" extrusionOk="0">
                  <a:moveTo>
                    <a:pt x="1" y="268"/>
                  </a:moveTo>
                  <a:cubicBezTo>
                    <a:pt x="90" y="170"/>
                    <a:pt x="179" y="81"/>
                    <a:pt x="28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3"/>
            <p:cNvSpPr/>
            <p:nvPr/>
          </p:nvSpPr>
          <p:spPr>
            <a:xfrm>
              <a:off x="6718800" y="1153900"/>
              <a:ext cx="8275" cy="8050"/>
            </a:xfrm>
            <a:custGeom>
              <a:avLst/>
              <a:gdLst/>
              <a:ahLst/>
              <a:cxnLst/>
              <a:rect l="l" t="t" r="r" b="b"/>
              <a:pathLst>
                <a:path w="331" h="322" fill="none" extrusionOk="0">
                  <a:moveTo>
                    <a:pt x="1" y="322"/>
                  </a:moveTo>
                  <a:cubicBezTo>
                    <a:pt x="117" y="215"/>
                    <a:pt x="224" y="108"/>
                    <a:pt x="33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3"/>
            <p:cNvSpPr/>
            <p:nvPr/>
          </p:nvSpPr>
          <p:spPr>
            <a:xfrm>
              <a:off x="6723050" y="1156125"/>
              <a:ext cx="9150" cy="9625"/>
            </a:xfrm>
            <a:custGeom>
              <a:avLst/>
              <a:gdLst/>
              <a:ahLst/>
              <a:cxnLst/>
              <a:rect l="l" t="t" r="r" b="b"/>
              <a:pathLst>
                <a:path w="366" h="385" fill="none" extrusionOk="0">
                  <a:moveTo>
                    <a:pt x="0" y="384"/>
                  </a:moveTo>
                  <a:cubicBezTo>
                    <a:pt x="107" y="242"/>
                    <a:pt x="232" y="117"/>
                    <a:pt x="36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3"/>
            <p:cNvSpPr/>
            <p:nvPr/>
          </p:nvSpPr>
          <p:spPr>
            <a:xfrm>
              <a:off x="6729725" y="1158350"/>
              <a:ext cx="8275" cy="8500"/>
            </a:xfrm>
            <a:custGeom>
              <a:avLst/>
              <a:gdLst/>
              <a:ahLst/>
              <a:cxnLst/>
              <a:rect l="l" t="t" r="r" b="b"/>
              <a:pathLst>
                <a:path w="331" h="340" fill="none" extrusionOk="0">
                  <a:moveTo>
                    <a:pt x="1" y="340"/>
                  </a:moveTo>
                  <a:cubicBezTo>
                    <a:pt x="99" y="215"/>
                    <a:pt x="215" y="108"/>
                    <a:pt x="33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3"/>
            <p:cNvSpPr/>
            <p:nvPr/>
          </p:nvSpPr>
          <p:spPr>
            <a:xfrm>
              <a:off x="6735300" y="1160150"/>
              <a:ext cx="8950" cy="8275"/>
            </a:xfrm>
            <a:custGeom>
              <a:avLst/>
              <a:gdLst/>
              <a:ahLst/>
              <a:cxnLst/>
              <a:rect l="l" t="t" r="r" b="b"/>
              <a:pathLst>
                <a:path w="358" h="331" fill="none" extrusionOk="0">
                  <a:moveTo>
                    <a:pt x="1" y="330"/>
                  </a:moveTo>
                  <a:cubicBezTo>
                    <a:pt x="99" y="205"/>
                    <a:pt x="224" y="89"/>
                    <a:pt x="35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3"/>
            <p:cNvSpPr/>
            <p:nvPr/>
          </p:nvSpPr>
          <p:spPr>
            <a:xfrm>
              <a:off x="6742225" y="1160600"/>
              <a:ext cx="8725" cy="8925"/>
            </a:xfrm>
            <a:custGeom>
              <a:avLst/>
              <a:gdLst/>
              <a:ahLst/>
              <a:cxnLst/>
              <a:rect l="l" t="t" r="r" b="b"/>
              <a:pathLst>
                <a:path w="349" h="357" fill="none" extrusionOk="0">
                  <a:moveTo>
                    <a:pt x="0" y="357"/>
                  </a:moveTo>
                  <a:cubicBezTo>
                    <a:pt x="116" y="241"/>
                    <a:pt x="232" y="116"/>
                    <a:pt x="34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3"/>
            <p:cNvSpPr/>
            <p:nvPr/>
          </p:nvSpPr>
          <p:spPr>
            <a:xfrm>
              <a:off x="6748250" y="1163275"/>
              <a:ext cx="8500" cy="8925"/>
            </a:xfrm>
            <a:custGeom>
              <a:avLst/>
              <a:gdLst/>
              <a:ahLst/>
              <a:cxnLst/>
              <a:rect l="l" t="t" r="r" b="b"/>
              <a:pathLst>
                <a:path w="340" h="357" fill="none" extrusionOk="0">
                  <a:moveTo>
                    <a:pt x="0" y="357"/>
                  </a:moveTo>
                  <a:cubicBezTo>
                    <a:pt x="90" y="223"/>
                    <a:pt x="206" y="98"/>
                    <a:pt x="33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3"/>
            <p:cNvSpPr/>
            <p:nvPr/>
          </p:nvSpPr>
          <p:spPr>
            <a:xfrm>
              <a:off x="6754050" y="1165050"/>
              <a:ext cx="8275" cy="7600"/>
            </a:xfrm>
            <a:custGeom>
              <a:avLst/>
              <a:gdLst/>
              <a:ahLst/>
              <a:cxnLst/>
              <a:rect l="l" t="t" r="r" b="b"/>
              <a:pathLst>
                <a:path w="331" h="304" fill="none" extrusionOk="0">
                  <a:moveTo>
                    <a:pt x="0" y="304"/>
                  </a:moveTo>
                  <a:cubicBezTo>
                    <a:pt x="98" y="197"/>
                    <a:pt x="205" y="90"/>
                    <a:pt x="33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3"/>
            <p:cNvSpPr/>
            <p:nvPr/>
          </p:nvSpPr>
          <p:spPr>
            <a:xfrm>
              <a:off x="6761625" y="116660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fill="none" extrusionOk="0">
                  <a:moveTo>
                    <a:pt x="1" y="295"/>
                  </a:moveTo>
                  <a:cubicBezTo>
                    <a:pt x="90" y="188"/>
                    <a:pt x="197" y="90"/>
                    <a:pt x="30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3"/>
            <p:cNvSpPr/>
            <p:nvPr/>
          </p:nvSpPr>
          <p:spPr>
            <a:xfrm>
              <a:off x="6767875" y="1169950"/>
              <a:ext cx="5600" cy="5825"/>
            </a:xfrm>
            <a:custGeom>
              <a:avLst/>
              <a:gdLst/>
              <a:ahLst/>
              <a:cxnLst/>
              <a:rect l="l" t="t" r="r" b="b"/>
              <a:pathLst>
                <a:path w="224" h="233" fill="none" extrusionOk="0">
                  <a:moveTo>
                    <a:pt x="0" y="233"/>
                  </a:moveTo>
                  <a:cubicBezTo>
                    <a:pt x="72" y="152"/>
                    <a:pt x="143" y="72"/>
                    <a:pt x="22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3"/>
            <p:cNvSpPr/>
            <p:nvPr/>
          </p:nvSpPr>
          <p:spPr>
            <a:xfrm>
              <a:off x="6772775" y="1173750"/>
              <a:ext cx="4925" cy="4700"/>
            </a:xfrm>
            <a:custGeom>
              <a:avLst/>
              <a:gdLst/>
              <a:ahLst/>
              <a:cxnLst/>
              <a:rect l="l" t="t" r="r" b="b"/>
              <a:pathLst>
                <a:path w="197" h="188" fill="none" extrusionOk="0">
                  <a:moveTo>
                    <a:pt x="1" y="188"/>
                  </a:moveTo>
                  <a:cubicBezTo>
                    <a:pt x="63" y="125"/>
                    <a:pt x="134" y="63"/>
                    <a:pt x="19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3"/>
            <p:cNvSpPr/>
            <p:nvPr/>
          </p:nvSpPr>
          <p:spPr>
            <a:xfrm>
              <a:off x="6777900" y="117575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fill="none" extrusionOk="0">
                  <a:moveTo>
                    <a:pt x="1" y="215"/>
                  </a:moveTo>
                  <a:cubicBezTo>
                    <a:pt x="72" y="143"/>
                    <a:pt x="152" y="72"/>
                    <a:pt x="22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3"/>
            <p:cNvSpPr/>
            <p:nvPr/>
          </p:nvSpPr>
          <p:spPr>
            <a:xfrm>
              <a:off x="6781925" y="1178650"/>
              <a:ext cx="5375" cy="5825"/>
            </a:xfrm>
            <a:custGeom>
              <a:avLst/>
              <a:gdLst/>
              <a:ahLst/>
              <a:cxnLst/>
              <a:rect l="l" t="t" r="r" b="b"/>
              <a:pathLst>
                <a:path w="215" h="233" fill="none" extrusionOk="0">
                  <a:moveTo>
                    <a:pt x="0" y="233"/>
                  </a:moveTo>
                  <a:cubicBezTo>
                    <a:pt x="72" y="152"/>
                    <a:pt x="143" y="81"/>
                    <a:pt x="215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3"/>
            <p:cNvSpPr/>
            <p:nvPr/>
          </p:nvSpPr>
          <p:spPr>
            <a:xfrm>
              <a:off x="6786375" y="1184675"/>
              <a:ext cx="4050" cy="4700"/>
            </a:xfrm>
            <a:custGeom>
              <a:avLst/>
              <a:gdLst/>
              <a:ahLst/>
              <a:cxnLst/>
              <a:rect l="l" t="t" r="r" b="b"/>
              <a:pathLst>
                <a:path w="162" h="188" fill="none" extrusionOk="0">
                  <a:moveTo>
                    <a:pt x="1" y="188"/>
                  </a:moveTo>
                  <a:cubicBezTo>
                    <a:pt x="54" y="125"/>
                    <a:pt x="108" y="63"/>
                    <a:pt x="16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3"/>
            <p:cNvSpPr/>
            <p:nvPr/>
          </p:nvSpPr>
          <p:spPr>
            <a:xfrm>
              <a:off x="6789275" y="1188475"/>
              <a:ext cx="4050" cy="4250"/>
            </a:xfrm>
            <a:custGeom>
              <a:avLst/>
              <a:gdLst/>
              <a:ahLst/>
              <a:cxnLst/>
              <a:rect l="l" t="t" r="r" b="b"/>
              <a:pathLst>
                <a:path w="162" h="170" fill="none" extrusionOk="0">
                  <a:moveTo>
                    <a:pt x="1" y="170"/>
                  </a:moveTo>
                  <a:cubicBezTo>
                    <a:pt x="54" y="116"/>
                    <a:pt x="108" y="54"/>
                    <a:pt x="16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3"/>
            <p:cNvSpPr/>
            <p:nvPr/>
          </p:nvSpPr>
          <p:spPr>
            <a:xfrm>
              <a:off x="6748700" y="1192700"/>
              <a:ext cx="4925" cy="4925"/>
            </a:xfrm>
            <a:custGeom>
              <a:avLst/>
              <a:gdLst/>
              <a:ahLst/>
              <a:cxnLst/>
              <a:rect l="l" t="t" r="r" b="b"/>
              <a:pathLst>
                <a:path w="197" h="197" fill="none" extrusionOk="0">
                  <a:moveTo>
                    <a:pt x="0" y="197"/>
                  </a:moveTo>
                  <a:cubicBezTo>
                    <a:pt x="63" y="135"/>
                    <a:pt x="134" y="63"/>
                    <a:pt x="19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3"/>
            <p:cNvSpPr/>
            <p:nvPr/>
          </p:nvSpPr>
          <p:spPr>
            <a:xfrm>
              <a:off x="6753825" y="1193825"/>
              <a:ext cx="4700" cy="4925"/>
            </a:xfrm>
            <a:custGeom>
              <a:avLst/>
              <a:gdLst/>
              <a:ahLst/>
              <a:cxnLst/>
              <a:rect l="l" t="t" r="r" b="b"/>
              <a:pathLst>
                <a:path w="188" h="197" fill="none" extrusionOk="0">
                  <a:moveTo>
                    <a:pt x="0" y="197"/>
                  </a:moveTo>
                  <a:cubicBezTo>
                    <a:pt x="54" y="116"/>
                    <a:pt x="116" y="54"/>
                    <a:pt x="18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3"/>
            <p:cNvSpPr/>
            <p:nvPr/>
          </p:nvSpPr>
          <p:spPr>
            <a:xfrm>
              <a:off x="6758950" y="1195375"/>
              <a:ext cx="3375" cy="4500"/>
            </a:xfrm>
            <a:custGeom>
              <a:avLst/>
              <a:gdLst/>
              <a:ahLst/>
              <a:cxnLst/>
              <a:rect l="l" t="t" r="r" b="b"/>
              <a:pathLst>
                <a:path w="135" h="180" fill="none" extrusionOk="0">
                  <a:moveTo>
                    <a:pt x="1" y="179"/>
                  </a:moveTo>
                  <a:cubicBezTo>
                    <a:pt x="54" y="126"/>
                    <a:pt x="99" y="63"/>
                    <a:pt x="13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3"/>
            <p:cNvSpPr/>
            <p:nvPr/>
          </p:nvSpPr>
          <p:spPr>
            <a:xfrm>
              <a:off x="6763400" y="1197600"/>
              <a:ext cx="3150" cy="4725"/>
            </a:xfrm>
            <a:custGeom>
              <a:avLst/>
              <a:gdLst/>
              <a:ahLst/>
              <a:cxnLst/>
              <a:rect l="l" t="t" r="r" b="b"/>
              <a:pathLst>
                <a:path w="126" h="189" fill="none" extrusionOk="0">
                  <a:moveTo>
                    <a:pt x="1" y="188"/>
                  </a:moveTo>
                  <a:cubicBezTo>
                    <a:pt x="46" y="126"/>
                    <a:pt x="81" y="63"/>
                    <a:pt x="12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3"/>
            <p:cNvSpPr/>
            <p:nvPr/>
          </p:nvSpPr>
          <p:spPr>
            <a:xfrm>
              <a:off x="6769200" y="1199625"/>
              <a:ext cx="1825" cy="3150"/>
            </a:xfrm>
            <a:custGeom>
              <a:avLst/>
              <a:gdLst/>
              <a:ahLst/>
              <a:cxnLst/>
              <a:rect l="l" t="t" r="r" b="b"/>
              <a:pathLst>
                <a:path w="73" h="126" fill="none" extrusionOk="0">
                  <a:moveTo>
                    <a:pt x="1" y="125"/>
                  </a:moveTo>
                  <a:cubicBezTo>
                    <a:pt x="19" y="89"/>
                    <a:pt x="46" y="45"/>
                    <a:pt x="7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3"/>
            <p:cNvSpPr/>
            <p:nvPr/>
          </p:nvSpPr>
          <p:spPr>
            <a:xfrm>
              <a:off x="6636950" y="1262725"/>
              <a:ext cx="115775" cy="81050"/>
            </a:xfrm>
            <a:custGeom>
              <a:avLst/>
              <a:gdLst/>
              <a:ahLst/>
              <a:cxnLst/>
              <a:rect l="l" t="t" r="r" b="b"/>
              <a:pathLst>
                <a:path w="4631" h="3242" extrusionOk="0">
                  <a:moveTo>
                    <a:pt x="4452" y="1"/>
                  </a:moveTo>
                  <a:cubicBezTo>
                    <a:pt x="4443" y="215"/>
                    <a:pt x="4345" y="465"/>
                    <a:pt x="4238" y="625"/>
                  </a:cubicBezTo>
                  <a:cubicBezTo>
                    <a:pt x="3926" y="1089"/>
                    <a:pt x="3516" y="1509"/>
                    <a:pt x="3043" y="1785"/>
                  </a:cubicBezTo>
                  <a:cubicBezTo>
                    <a:pt x="2561" y="2071"/>
                    <a:pt x="2088" y="2294"/>
                    <a:pt x="1562" y="2445"/>
                  </a:cubicBezTo>
                  <a:cubicBezTo>
                    <a:pt x="1313" y="2518"/>
                    <a:pt x="1014" y="2554"/>
                    <a:pt x="748" y="2554"/>
                  </a:cubicBezTo>
                  <a:cubicBezTo>
                    <a:pt x="719" y="2554"/>
                    <a:pt x="689" y="2553"/>
                    <a:pt x="661" y="2552"/>
                  </a:cubicBezTo>
                  <a:cubicBezTo>
                    <a:pt x="429" y="2543"/>
                    <a:pt x="188" y="2472"/>
                    <a:pt x="1" y="2329"/>
                  </a:cubicBezTo>
                  <a:lnTo>
                    <a:pt x="1" y="2329"/>
                  </a:lnTo>
                  <a:cubicBezTo>
                    <a:pt x="19" y="2374"/>
                    <a:pt x="36" y="2427"/>
                    <a:pt x="54" y="2472"/>
                  </a:cubicBezTo>
                  <a:cubicBezTo>
                    <a:pt x="188" y="2793"/>
                    <a:pt x="509" y="3043"/>
                    <a:pt x="839" y="3141"/>
                  </a:cubicBezTo>
                  <a:cubicBezTo>
                    <a:pt x="1087" y="3213"/>
                    <a:pt x="1334" y="3242"/>
                    <a:pt x="1584" y="3242"/>
                  </a:cubicBezTo>
                  <a:cubicBezTo>
                    <a:pt x="1678" y="3242"/>
                    <a:pt x="1771" y="3238"/>
                    <a:pt x="1865" y="3230"/>
                  </a:cubicBezTo>
                  <a:cubicBezTo>
                    <a:pt x="2115" y="3204"/>
                    <a:pt x="2383" y="3141"/>
                    <a:pt x="2615" y="3070"/>
                  </a:cubicBezTo>
                  <a:cubicBezTo>
                    <a:pt x="3284" y="2865"/>
                    <a:pt x="3801" y="2436"/>
                    <a:pt x="4185" y="1848"/>
                  </a:cubicBezTo>
                  <a:cubicBezTo>
                    <a:pt x="4390" y="1544"/>
                    <a:pt x="4568" y="1080"/>
                    <a:pt x="4604" y="715"/>
                  </a:cubicBezTo>
                  <a:cubicBezTo>
                    <a:pt x="4631" y="474"/>
                    <a:pt x="4577" y="215"/>
                    <a:pt x="44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3"/>
            <p:cNvSpPr/>
            <p:nvPr/>
          </p:nvSpPr>
          <p:spPr>
            <a:xfrm>
              <a:off x="6632500" y="1262725"/>
              <a:ext cx="121125" cy="83700"/>
            </a:xfrm>
            <a:custGeom>
              <a:avLst/>
              <a:gdLst/>
              <a:ahLst/>
              <a:cxnLst/>
              <a:rect l="l" t="t" r="r" b="b"/>
              <a:pathLst>
                <a:path w="4845" h="3348" extrusionOk="0">
                  <a:moveTo>
                    <a:pt x="4630" y="1"/>
                  </a:moveTo>
                  <a:cubicBezTo>
                    <a:pt x="4773" y="269"/>
                    <a:pt x="4791" y="572"/>
                    <a:pt x="4728" y="848"/>
                  </a:cubicBezTo>
                  <a:cubicBezTo>
                    <a:pt x="4666" y="1125"/>
                    <a:pt x="4559" y="1402"/>
                    <a:pt x="4416" y="1651"/>
                  </a:cubicBezTo>
                  <a:cubicBezTo>
                    <a:pt x="4131" y="2142"/>
                    <a:pt x="3703" y="2561"/>
                    <a:pt x="3194" y="2802"/>
                  </a:cubicBezTo>
                  <a:cubicBezTo>
                    <a:pt x="2944" y="2936"/>
                    <a:pt x="2668" y="3007"/>
                    <a:pt x="2391" y="3070"/>
                  </a:cubicBezTo>
                  <a:cubicBezTo>
                    <a:pt x="2198" y="3113"/>
                    <a:pt x="2000" y="3135"/>
                    <a:pt x="1803" y="3135"/>
                  </a:cubicBezTo>
                  <a:cubicBezTo>
                    <a:pt x="1719" y="3135"/>
                    <a:pt x="1636" y="3131"/>
                    <a:pt x="1553" y="3123"/>
                  </a:cubicBezTo>
                  <a:cubicBezTo>
                    <a:pt x="1410" y="3114"/>
                    <a:pt x="1267" y="3097"/>
                    <a:pt x="1133" y="3061"/>
                  </a:cubicBezTo>
                  <a:cubicBezTo>
                    <a:pt x="999" y="3025"/>
                    <a:pt x="875" y="2981"/>
                    <a:pt x="759" y="2909"/>
                  </a:cubicBezTo>
                  <a:cubicBezTo>
                    <a:pt x="622" y="2821"/>
                    <a:pt x="498" y="2707"/>
                    <a:pt x="409" y="2571"/>
                  </a:cubicBezTo>
                  <a:lnTo>
                    <a:pt x="409" y="2571"/>
                  </a:lnTo>
                  <a:cubicBezTo>
                    <a:pt x="543" y="2622"/>
                    <a:pt x="685" y="2649"/>
                    <a:pt x="821" y="2659"/>
                  </a:cubicBezTo>
                  <a:cubicBezTo>
                    <a:pt x="1071" y="2659"/>
                    <a:pt x="1312" y="2642"/>
                    <a:pt x="1544" y="2588"/>
                  </a:cubicBezTo>
                  <a:cubicBezTo>
                    <a:pt x="2016" y="2481"/>
                    <a:pt x="2445" y="2294"/>
                    <a:pt x="2864" y="2071"/>
                  </a:cubicBezTo>
                  <a:cubicBezTo>
                    <a:pt x="3069" y="1955"/>
                    <a:pt x="3274" y="1848"/>
                    <a:pt x="3471" y="1705"/>
                  </a:cubicBezTo>
                  <a:cubicBezTo>
                    <a:pt x="3658" y="1562"/>
                    <a:pt x="3836" y="1402"/>
                    <a:pt x="3997" y="1232"/>
                  </a:cubicBezTo>
                  <a:cubicBezTo>
                    <a:pt x="4149" y="1054"/>
                    <a:pt x="4291" y="866"/>
                    <a:pt x="4416" y="670"/>
                  </a:cubicBezTo>
                  <a:cubicBezTo>
                    <a:pt x="4541" y="465"/>
                    <a:pt x="4630" y="242"/>
                    <a:pt x="4630" y="1"/>
                  </a:cubicBezTo>
                  <a:lnTo>
                    <a:pt x="4630" y="1"/>
                  </a:lnTo>
                  <a:cubicBezTo>
                    <a:pt x="4612" y="233"/>
                    <a:pt x="4505" y="456"/>
                    <a:pt x="4372" y="634"/>
                  </a:cubicBezTo>
                  <a:cubicBezTo>
                    <a:pt x="4238" y="822"/>
                    <a:pt x="4086" y="1000"/>
                    <a:pt x="3926" y="1161"/>
                  </a:cubicBezTo>
                  <a:cubicBezTo>
                    <a:pt x="3756" y="1321"/>
                    <a:pt x="3587" y="1473"/>
                    <a:pt x="3390" y="1598"/>
                  </a:cubicBezTo>
                  <a:cubicBezTo>
                    <a:pt x="3203" y="1723"/>
                    <a:pt x="2998" y="1830"/>
                    <a:pt x="2793" y="1937"/>
                  </a:cubicBezTo>
                  <a:cubicBezTo>
                    <a:pt x="2382" y="2133"/>
                    <a:pt x="1945" y="2303"/>
                    <a:pt x="1508" y="2392"/>
                  </a:cubicBezTo>
                  <a:cubicBezTo>
                    <a:pt x="1331" y="2421"/>
                    <a:pt x="1145" y="2444"/>
                    <a:pt x="965" y="2444"/>
                  </a:cubicBezTo>
                  <a:cubicBezTo>
                    <a:pt x="700" y="2444"/>
                    <a:pt x="446" y="2394"/>
                    <a:pt x="250" y="2240"/>
                  </a:cubicBezTo>
                  <a:lnTo>
                    <a:pt x="0" y="2035"/>
                  </a:lnTo>
                  <a:lnTo>
                    <a:pt x="72" y="2356"/>
                  </a:lnTo>
                  <a:cubicBezTo>
                    <a:pt x="152" y="2668"/>
                    <a:pt x="375" y="2936"/>
                    <a:pt x="643" y="3097"/>
                  </a:cubicBezTo>
                  <a:cubicBezTo>
                    <a:pt x="776" y="3177"/>
                    <a:pt x="937" y="3239"/>
                    <a:pt x="1080" y="3275"/>
                  </a:cubicBezTo>
                  <a:cubicBezTo>
                    <a:pt x="1231" y="3311"/>
                    <a:pt x="1383" y="3328"/>
                    <a:pt x="1535" y="3337"/>
                  </a:cubicBezTo>
                  <a:cubicBezTo>
                    <a:pt x="1614" y="3344"/>
                    <a:pt x="1693" y="3348"/>
                    <a:pt x="1772" y="3348"/>
                  </a:cubicBezTo>
                  <a:cubicBezTo>
                    <a:pt x="1996" y="3348"/>
                    <a:pt x="2218" y="3321"/>
                    <a:pt x="2436" y="3275"/>
                  </a:cubicBezTo>
                  <a:cubicBezTo>
                    <a:pt x="2721" y="3204"/>
                    <a:pt x="3016" y="3114"/>
                    <a:pt x="3283" y="2972"/>
                  </a:cubicBezTo>
                  <a:cubicBezTo>
                    <a:pt x="3819" y="2686"/>
                    <a:pt x="4238" y="2231"/>
                    <a:pt x="4523" y="1705"/>
                  </a:cubicBezTo>
                  <a:cubicBezTo>
                    <a:pt x="4657" y="1437"/>
                    <a:pt x="4746" y="1152"/>
                    <a:pt x="4791" y="857"/>
                  </a:cubicBezTo>
                  <a:cubicBezTo>
                    <a:pt x="4844" y="563"/>
                    <a:pt x="4791" y="251"/>
                    <a:pt x="4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3"/>
            <p:cNvSpPr/>
            <p:nvPr/>
          </p:nvSpPr>
          <p:spPr>
            <a:xfrm>
              <a:off x="6625350" y="1239450"/>
              <a:ext cx="123150" cy="87125"/>
            </a:xfrm>
            <a:custGeom>
              <a:avLst/>
              <a:gdLst/>
              <a:ahLst/>
              <a:cxnLst/>
              <a:rect l="l" t="t" r="r" b="b"/>
              <a:pathLst>
                <a:path w="4926" h="3485" extrusionOk="0">
                  <a:moveTo>
                    <a:pt x="3353" y="0"/>
                  </a:moveTo>
                  <a:cubicBezTo>
                    <a:pt x="3240" y="0"/>
                    <a:pt x="3126" y="8"/>
                    <a:pt x="3016" y="22"/>
                  </a:cubicBezTo>
                  <a:cubicBezTo>
                    <a:pt x="2035" y="147"/>
                    <a:pt x="1107" y="620"/>
                    <a:pt x="438" y="1342"/>
                  </a:cubicBezTo>
                  <a:cubicBezTo>
                    <a:pt x="304" y="1494"/>
                    <a:pt x="170" y="1655"/>
                    <a:pt x="99" y="1851"/>
                  </a:cubicBezTo>
                  <a:cubicBezTo>
                    <a:pt x="1" y="2083"/>
                    <a:pt x="1" y="2377"/>
                    <a:pt x="144" y="2600"/>
                  </a:cubicBezTo>
                  <a:cubicBezTo>
                    <a:pt x="233" y="2725"/>
                    <a:pt x="331" y="2823"/>
                    <a:pt x="384" y="2975"/>
                  </a:cubicBezTo>
                  <a:cubicBezTo>
                    <a:pt x="420" y="3064"/>
                    <a:pt x="438" y="3162"/>
                    <a:pt x="465" y="3260"/>
                  </a:cubicBezTo>
                  <a:cubicBezTo>
                    <a:pt x="652" y="3403"/>
                    <a:pt x="893" y="3474"/>
                    <a:pt x="1125" y="3483"/>
                  </a:cubicBezTo>
                  <a:cubicBezTo>
                    <a:pt x="1153" y="3484"/>
                    <a:pt x="1183" y="3485"/>
                    <a:pt x="1212" y="3485"/>
                  </a:cubicBezTo>
                  <a:cubicBezTo>
                    <a:pt x="1478" y="3485"/>
                    <a:pt x="1777" y="3449"/>
                    <a:pt x="2026" y="3376"/>
                  </a:cubicBezTo>
                  <a:cubicBezTo>
                    <a:pt x="2552" y="3225"/>
                    <a:pt x="3025" y="3002"/>
                    <a:pt x="3507" y="2716"/>
                  </a:cubicBezTo>
                  <a:cubicBezTo>
                    <a:pt x="3980" y="2440"/>
                    <a:pt x="4390" y="2020"/>
                    <a:pt x="4702" y="1556"/>
                  </a:cubicBezTo>
                  <a:cubicBezTo>
                    <a:pt x="4809" y="1396"/>
                    <a:pt x="4907" y="1146"/>
                    <a:pt x="4925" y="932"/>
                  </a:cubicBezTo>
                  <a:cubicBezTo>
                    <a:pt x="4863" y="834"/>
                    <a:pt x="4783" y="736"/>
                    <a:pt x="4684" y="664"/>
                  </a:cubicBezTo>
                  <a:cubicBezTo>
                    <a:pt x="4604" y="611"/>
                    <a:pt x="4524" y="566"/>
                    <a:pt x="4452" y="504"/>
                  </a:cubicBezTo>
                  <a:cubicBezTo>
                    <a:pt x="4381" y="441"/>
                    <a:pt x="4328" y="370"/>
                    <a:pt x="4256" y="307"/>
                  </a:cubicBezTo>
                  <a:cubicBezTo>
                    <a:pt x="4023" y="74"/>
                    <a:pt x="3689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3"/>
            <p:cNvSpPr/>
            <p:nvPr/>
          </p:nvSpPr>
          <p:spPr>
            <a:xfrm>
              <a:off x="6623575" y="1239150"/>
              <a:ext cx="126475" cy="90125"/>
            </a:xfrm>
            <a:custGeom>
              <a:avLst/>
              <a:gdLst/>
              <a:ahLst/>
              <a:cxnLst/>
              <a:rect l="l" t="t" r="r" b="b"/>
              <a:pathLst>
                <a:path w="5059" h="3605" extrusionOk="0">
                  <a:moveTo>
                    <a:pt x="3492" y="0"/>
                  </a:moveTo>
                  <a:cubicBezTo>
                    <a:pt x="3357" y="0"/>
                    <a:pt x="3222" y="15"/>
                    <a:pt x="3087" y="34"/>
                  </a:cubicBezTo>
                  <a:cubicBezTo>
                    <a:pt x="3171" y="26"/>
                    <a:pt x="3256" y="22"/>
                    <a:pt x="3339" y="22"/>
                  </a:cubicBezTo>
                  <a:cubicBezTo>
                    <a:pt x="3441" y="22"/>
                    <a:pt x="3542" y="28"/>
                    <a:pt x="3640" y="43"/>
                  </a:cubicBezTo>
                  <a:cubicBezTo>
                    <a:pt x="3828" y="70"/>
                    <a:pt x="4006" y="132"/>
                    <a:pt x="4149" y="230"/>
                  </a:cubicBezTo>
                  <a:cubicBezTo>
                    <a:pt x="4229" y="284"/>
                    <a:pt x="4291" y="337"/>
                    <a:pt x="4354" y="409"/>
                  </a:cubicBezTo>
                  <a:cubicBezTo>
                    <a:pt x="4407" y="480"/>
                    <a:pt x="4479" y="560"/>
                    <a:pt x="4559" y="614"/>
                  </a:cubicBezTo>
                  <a:cubicBezTo>
                    <a:pt x="4639" y="667"/>
                    <a:pt x="4720" y="712"/>
                    <a:pt x="4773" y="774"/>
                  </a:cubicBezTo>
                  <a:cubicBezTo>
                    <a:pt x="4831" y="832"/>
                    <a:pt x="4881" y="897"/>
                    <a:pt x="4923" y="962"/>
                  </a:cubicBezTo>
                  <a:lnTo>
                    <a:pt x="4923" y="962"/>
                  </a:lnTo>
                  <a:cubicBezTo>
                    <a:pt x="4871" y="1391"/>
                    <a:pt x="4555" y="1751"/>
                    <a:pt x="4247" y="2077"/>
                  </a:cubicBezTo>
                  <a:cubicBezTo>
                    <a:pt x="4086" y="2237"/>
                    <a:pt x="3917" y="2389"/>
                    <a:pt x="3729" y="2514"/>
                  </a:cubicBezTo>
                  <a:cubicBezTo>
                    <a:pt x="3542" y="2639"/>
                    <a:pt x="3337" y="2746"/>
                    <a:pt x="3141" y="2853"/>
                  </a:cubicBezTo>
                  <a:cubicBezTo>
                    <a:pt x="2730" y="3058"/>
                    <a:pt x="2293" y="3237"/>
                    <a:pt x="1856" y="3326"/>
                  </a:cubicBezTo>
                  <a:cubicBezTo>
                    <a:pt x="1678" y="3359"/>
                    <a:pt x="1489" y="3385"/>
                    <a:pt x="1305" y="3385"/>
                  </a:cubicBezTo>
                  <a:cubicBezTo>
                    <a:pt x="1058" y="3385"/>
                    <a:pt x="820" y="3338"/>
                    <a:pt x="631" y="3201"/>
                  </a:cubicBezTo>
                  <a:lnTo>
                    <a:pt x="631" y="3201"/>
                  </a:lnTo>
                  <a:cubicBezTo>
                    <a:pt x="601" y="3108"/>
                    <a:pt x="576" y="3020"/>
                    <a:pt x="545" y="2924"/>
                  </a:cubicBezTo>
                  <a:cubicBezTo>
                    <a:pt x="491" y="2808"/>
                    <a:pt x="420" y="2719"/>
                    <a:pt x="357" y="2639"/>
                  </a:cubicBezTo>
                  <a:cubicBezTo>
                    <a:pt x="295" y="2550"/>
                    <a:pt x="250" y="2478"/>
                    <a:pt x="223" y="2389"/>
                  </a:cubicBezTo>
                  <a:cubicBezTo>
                    <a:pt x="197" y="2300"/>
                    <a:pt x="197" y="2211"/>
                    <a:pt x="206" y="2113"/>
                  </a:cubicBezTo>
                  <a:cubicBezTo>
                    <a:pt x="241" y="1729"/>
                    <a:pt x="562" y="1408"/>
                    <a:pt x="848" y="1122"/>
                  </a:cubicBezTo>
                  <a:cubicBezTo>
                    <a:pt x="1160" y="837"/>
                    <a:pt x="1508" y="605"/>
                    <a:pt x="1883" y="418"/>
                  </a:cubicBezTo>
                  <a:cubicBezTo>
                    <a:pt x="2266" y="230"/>
                    <a:pt x="2668" y="105"/>
                    <a:pt x="3087" y="34"/>
                  </a:cubicBezTo>
                  <a:lnTo>
                    <a:pt x="3087" y="34"/>
                  </a:lnTo>
                  <a:cubicBezTo>
                    <a:pt x="2240" y="105"/>
                    <a:pt x="1410" y="453"/>
                    <a:pt x="759" y="1015"/>
                  </a:cubicBezTo>
                  <a:cubicBezTo>
                    <a:pt x="589" y="1158"/>
                    <a:pt x="438" y="1310"/>
                    <a:pt x="295" y="1479"/>
                  </a:cubicBezTo>
                  <a:cubicBezTo>
                    <a:pt x="161" y="1649"/>
                    <a:pt x="36" y="1854"/>
                    <a:pt x="9" y="2095"/>
                  </a:cubicBezTo>
                  <a:cubicBezTo>
                    <a:pt x="0" y="2211"/>
                    <a:pt x="0" y="2327"/>
                    <a:pt x="36" y="2443"/>
                  </a:cubicBezTo>
                  <a:cubicBezTo>
                    <a:pt x="63" y="2559"/>
                    <a:pt x="125" y="2675"/>
                    <a:pt x="197" y="2755"/>
                  </a:cubicBezTo>
                  <a:cubicBezTo>
                    <a:pt x="259" y="2844"/>
                    <a:pt x="313" y="2924"/>
                    <a:pt x="348" y="3005"/>
                  </a:cubicBezTo>
                  <a:cubicBezTo>
                    <a:pt x="375" y="3094"/>
                    <a:pt x="402" y="3201"/>
                    <a:pt x="438" y="3299"/>
                  </a:cubicBezTo>
                  <a:lnTo>
                    <a:pt x="447" y="3335"/>
                  </a:lnTo>
                  <a:lnTo>
                    <a:pt x="473" y="3353"/>
                  </a:lnTo>
                  <a:cubicBezTo>
                    <a:pt x="678" y="3513"/>
                    <a:pt x="928" y="3593"/>
                    <a:pt x="1178" y="3602"/>
                  </a:cubicBezTo>
                  <a:cubicBezTo>
                    <a:pt x="1220" y="3604"/>
                    <a:pt x="1261" y="3605"/>
                    <a:pt x="1302" y="3605"/>
                  </a:cubicBezTo>
                  <a:cubicBezTo>
                    <a:pt x="1508" y="3605"/>
                    <a:pt x="1707" y="3586"/>
                    <a:pt x="1901" y="3549"/>
                  </a:cubicBezTo>
                  <a:cubicBezTo>
                    <a:pt x="2373" y="3442"/>
                    <a:pt x="2811" y="3254"/>
                    <a:pt x="3230" y="3040"/>
                  </a:cubicBezTo>
                  <a:cubicBezTo>
                    <a:pt x="3444" y="2933"/>
                    <a:pt x="3649" y="2817"/>
                    <a:pt x="3845" y="2675"/>
                  </a:cubicBezTo>
                  <a:cubicBezTo>
                    <a:pt x="4042" y="2541"/>
                    <a:pt x="4220" y="2380"/>
                    <a:pt x="4381" y="2202"/>
                  </a:cubicBezTo>
                  <a:cubicBezTo>
                    <a:pt x="4541" y="2032"/>
                    <a:pt x="4693" y="1836"/>
                    <a:pt x="4818" y="1640"/>
                  </a:cubicBezTo>
                  <a:cubicBezTo>
                    <a:pt x="4952" y="1435"/>
                    <a:pt x="5041" y="1203"/>
                    <a:pt x="5059" y="953"/>
                  </a:cubicBezTo>
                  <a:lnTo>
                    <a:pt x="5059" y="935"/>
                  </a:lnTo>
                  <a:lnTo>
                    <a:pt x="5050" y="917"/>
                  </a:lnTo>
                  <a:cubicBezTo>
                    <a:pt x="4996" y="828"/>
                    <a:pt x="4934" y="748"/>
                    <a:pt x="4862" y="685"/>
                  </a:cubicBezTo>
                  <a:cubicBezTo>
                    <a:pt x="4782" y="614"/>
                    <a:pt x="4693" y="569"/>
                    <a:pt x="4622" y="525"/>
                  </a:cubicBezTo>
                  <a:cubicBezTo>
                    <a:pt x="4550" y="471"/>
                    <a:pt x="4488" y="418"/>
                    <a:pt x="4425" y="346"/>
                  </a:cubicBezTo>
                  <a:cubicBezTo>
                    <a:pt x="4354" y="275"/>
                    <a:pt x="4274" y="212"/>
                    <a:pt x="4193" y="168"/>
                  </a:cubicBezTo>
                  <a:cubicBezTo>
                    <a:pt x="4024" y="61"/>
                    <a:pt x="3837" y="16"/>
                    <a:pt x="3649" y="7"/>
                  </a:cubicBezTo>
                  <a:cubicBezTo>
                    <a:pt x="3597" y="2"/>
                    <a:pt x="3545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3"/>
            <p:cNvSpPr/>
            <p:nvPr/>
          </p:nvSpPr>
          <p:spPr>
            <a:xfrm>
              <a:off x="6636500" y="1251150"/>
              <a:ext cx="100400" cy="56400"/>
            </a:xfrm>
            <a:custGeom>
              <a:avLst/>
              <a:gdLst/>
              <a:ahLst/>
              <a:cxnLst/>
              <a:rect l="l" t="t" r="r" b="b"/>
              <a:pathLst>
                <a:path w="4016" h="2256" extrusionOk="0">
                  <a:moveTo>
                    <a:pt x="3971" y="0"/>
                  </a:moveTo>
                  <a:cubicBezTo>
                    <a:pt x="3855" y="9"/>
                    <a:pt x="3757" y="71"/>
                    <a:pt x="3650" y="116"/>
                  </a:cubicBezTo>
                  <a:cubicBezTo>
                    <a:pt x="3284" y="303"/>
                    <a:pt x="2873" y="393"/>
                    <a:pt x="2472" y="509"/>
                  </a:cubicBezTo>
                  <a:cubicBezTo>
                    <a:pt x="1526" y="785"/>
                    <a:pt x="563" y="1231"/>
                    <a:pt x="54" y="1989"/>
                  </a:cubicBezTo>
                  <a:cubicBezTo>
                    <a:pt x="1" y="2061"/>
                    <a:pt x="1" y="2186"/>
                    <a:pt x="81" y="2239"/>
                  </a:cubicBezTo>
                  <a:cubicBezTo>
                    <a:pt x="100" y="2251"/>
                    <a:pt x="120" y="2255"/>
                    <a:pt x="139" y="2255"/>
                  </a:cubicBezTo>
                  <a:cubicBezTo>
                    <a:pt x="214" y="2255"/>
                    <a:pt x="291" y="2187"/>
                    <a:pt x="340" y="2123"/>
                  </a:cubicBezTo>
                  <a:cubicBezTo>
                    <a:pt x="911" y="1454"/>
                    <a:pt x="1696" y="955"/>
                    <a:pt x="2561" y="785"/>
                  </a:cubicBezTo>
                  <a:cubicBezTo>
                    <a:pt x="2659" y="767"/>
                    <a:pt x="2766" y="749"/>
                    <a:pt x="2865" y="723"/>
                  </a:cubicBezTo>
                  <a:cubicBezTo>
                    <a:pt x="3052" y="669"/>
                    <a:pt x="3275" y="553"/>
                    <a:pt x="3444" y="446"/>
                  </a:cubicBezTo>
                  <a:cubicBezTo>
                    <a:pt x="3614" y="348"/>
                    <a:pt x="3748" y="268"/>
                    <a:pt x="3917" y="152"/>
                  </a:cubicBezTo>
                  <a:cubicBezTo>
                    <a:pt x="3962" y="116"/>
                    <a:pt x="4015" y="27"/>
                    <a:pt x="3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3"/>
            <p:cNvSpPr/>
            <p:nvPr/>
          </p:nvSpPr>
          <p:spPr>
            <a:xfrm>
              <a:off x="6706775" y="1283025"/>
              <a:ext cx="37250" cy="54000"/>
            </a:xfrm>
            <a:custGeom>
              <a:avLst/>
              <a:gdLst/>
              <a:ahLst/>
              <a:cxnLst/>
              <a:rect l="l" t="t" r="r" b="b"/>
              <a:pathLst>
                <a:path w="1490" h="2160" fill="none" extrusionOk="0">
                  <a:moveTo>
                    <a:pt x="0" y="2160"/>
                  </a:moveTo>
                  <a:cubicBezTo>
                    <a:pt x="107" y="1865"/>
                    <a:pt x="393" y="1669"/>
                    <a:pt x="651" y="1473"/>
                  </a:cubicBezTo>
                  <a:cubicBezTo>
                    <a:pt x="883" y="1294"/>
                    <a:pt x="1115" y="1098"/>
                    <a:pt x="1267" y="848"/>
                  </a:cubicBezTo>
                  <a:cubicBezTo>
                    <a:pt x="1418" y="598"/>
                    <a:pt x="1490" y="277"/>
                    <a:pt x="138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3"/>
            <p:cNvSpPr/>
            <p:nvPr/>
          </p:nvSpPr>
          <p:spPr>
            <a:xfrm>
              <a:off x="6649000" y="1326750"/>
              <a:ext cx="4475" cy="6700"/>
            </a:xfrm>
            <a:custGeom>
              <a:avLst/>
              <a:gdLst/>
              <a:ahLst/>
              <a:cxnLst/>
              <a:rect l="l" t="t" r="r" b="b"/>
              <a:pathLst>
                <a:path w="179" h="268" fill="none" extrusionOk="0">
                  <a:moveTo>
                    <a:pt x="0" y="268"/>
                  </a:moveTo>
                  <a:cubicBezTo>
                    <a:pt x="63" y="179"/>
                    <a:pt x="125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3"/>
            <p:cNvSpPr/>
            <p:nvPr/>
          </p:nvSpPr>
          <p:spPr>
            <a:xfrm>
              <a:off x="6656125" y="1328750"/>
              <a:ext cx="5400" cy="9400"/>
            </a:xfrm>
            <a:custGeom>
              <a:avLst/>
              <a:gdLst/>
              <a:ahLst/>
              <a:cxnLst/>
              <a:rect l="l" t="t" r="r" b="b"/>
              <a:pathLst>
                <a:path w="216" h="376" fill="none" extrusionOk="0">
                  <a:moveTo>
                    <a:pt x="1" y="375"/>
                  </a:moveTo>
                  <a:lnTo>
                    <a:pt x="215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3"/>
            <p:cNvSpPr/>
            <p:nvPr/>
          </p:nvSpPr>
          <p:spPr>
            <a:xfrm>
              <a:off x="6666400" y="1326975"/>
              <a:ext cx="6925" cy="12725"/>
            </a:xfrm>
            <a:custGeom>
              <a:avLst/>
              <a:gdLst/>
              <a:ahLst/>
              <a:cxnLst/>
              <a:rect l="l" t="t" r="r" b="b"/>
              <a:pathLst>
                <a:path w="277" h="509" fill="none" extrusionOk="0">
                  <a:moveTo>
                    <a:pt x="0" y="509"/>
                  </a:moveTo>
                  <a:lnTo>
                    <a:pt x="277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3"/>
            <p:cNvSpPr/>
            <p:nvPr/>
          </p:nvSpPr>
          <p:spPr>
            <a:xfrm>
              <a:off x="6675750" y="1323400"/>
              <a:ext cx="11625" cy="17875"/>
            </a:xfrm>
            <a:custGeom>
              <a:avLst/>
              <a:gdLst/>
              <a:ahLst/>
              <a:cxnLst/>
              <a:rect l="l" t="t" r="r" b="b"/>
              <a:pathLst>
                <a:path w="465" h="715" fill="none" extrusionOk="0">
                  <a:moveTo>
                    <a:pt x="1" y="714"/>
                  </a:moveTo>
                  <a:cubicBezTo>
                    <a:pt x="135" y="464"/>
                    <a:pt x="286" y="223"/>
                    <a:pt x="46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3"/>
            <p:cNvSpPr/>
            <p:nvPr/>
          </p:nvSpPr>
          <p:spPr>
            <a:xfrm>
              <a:off x="6688025" y="1315150"/>
              <a:ext cx="15650" cy="23875"/>
            </a:xfrm>
            <a:custGeom>
              <a:avLst/>
              <a:gdLst/>
              <a:ahLst/>
              <a:cxnLst/>
              <a:rect l="l" t="t" r="r" b="b"/>
              <a:pathLst>
                <a:path w="626" h="955" fill="none" extrusionOk="0">
                  <a:moveTo>
                    <a:pt x="1" y="955"/>
                  </a:moveTo>
                  <a:cubicBezTo>
                    <a:pt x="179" y="616"/>
                    <a:pt x="393" y="295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3"/>
            <p:cNvSpPr/>
            <p:nvPr/>
          </p:nvSpPr>
          <p:spPr>
            <a:xfrm>
              <a:off x="6701175" y="1304000"/>
              <a:ext cx="20325" cy="33250"/>
            </a:xfrm>
            <a:custGeom>
              <a:avLst/>
              <a:gdLst/>
              <a:ahLst/>
              <a:cxnLst/>
              <a:rect l="l" t="t" r="r" b="b"/>
              <a:pathLst>
                <a:path w="813" h="1330" fill="none" extrusionOk="0">
                  <a:moveTo>
                    <a:pt x="1" y="1330"/>
                  </a:moveTo>
                  <a:cubicBezTo>
                    <a:pt x="233" y="866"/>
                    <a:pt x="509" y="420"/>
                    <a:pt x="81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3"/>
            <p:cNvSpPr/>
            <p:nvPr/>
          </p:nvSpPr>
          <p:spPr>
            <a:xfrm>
              <a:off x="6722825" y="1292175"/>
              <a:ext cx="15175" cy="25900"/>
            </a:xfrm>
            <a:custGeom>
              <a:avLst/>
              <a:gdLst/>
              <a:ahLst/>
              <a:cxnLst/>
              <a:rect l="l" t="t" r="r" b="b"/>
              <a:pathLst>
                <a:path w="607" h="1036" fill="none" extrusionOk="0">
                  <a:moveTo>
                    <a:pt x="0" y="1035"/>
                  </a:moveTo>
                  <a:cubicBezTo>
                    <a:pt x="170" y="670"/>
                    <a:pt x="375" y="322"/>
                    <a:pt x="60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3"/>
            <p:cNvSpPr/>
            <p:nvPr/>
          </p:nvSpPr>
          <p:spPr>
            <a:xfrm>
              <a:off x="6690250" y="1242675"/>
              <a:ext cx="22550" cy="17400"/>
            </a:xfrm>
            <a:custGeom>
              <a:avLst/>
              <a:gdLst/>
              <a:ahLst/>
              <a:cxnLst/>
              <a:rect l="l" t="t" r="r" b="b"/>
              <a:pathLst>
                <a:path w="902" h="696" fill="none" extrusionOk="0">
                  <a:moveTo>
                    <a:pt x="1" y="18"/>
                  </a:moveTo>
                  <a:cubicBezTo>
                    <a:pt x="242" y="0"/>
                    <a:pt x="500" y="36"/>
                    <a:pt x="688" y="196"/>
                  </a:cubicBezTo>
                  <a:cubicBezTo>
                    <a:pt x="822" y="321"/>
                    <a:pt x="902" y="509"/>
                    <a:pt x="893" y="69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3"/>
            <p:cNvSpPr/>
            <p:nvPr/>
          </p:nvSpPr>
          <p:spPr>
            <a:xfrm>
              <a:off x="6697625" y="1239975"/>
              <a:ext cx="2925" cy="292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0" y="117"/>
                  </a:moveTo>
                  <a:lnTo>
                    <a:pt x="11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3"/>
            <p:cNvSpPr/>
            <p:nvPr/>
          </p:nvSpPr>
          <p:spPr>
            <a:xfrm>
              <a:off x="6702300" y="1239775"/>
              <a:ext cx="2925" cy="4250"/>
            </a:xfrm>
            <a:custGeom>
              <a:avLst/>
              <a:gdLst/>
              <a:ahLst/>
              <a:cxnLst/>
              <a:rect l="l" t="t" r="r" b="b"/>
              <a:pathLst>
                <a:path w="117" h="170" fill="none" extrusionOk="0">
                  <a:moveTo>
                    <a:pt x="1" y="170"/>
                  </a:moveTo>
                  <a:cubicBezTo>
                    <a:pt x="36" y="116"/>
                    <a:pt x="81" y="63"/>
                    <a:pt x="11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3"/>
            <p:cNvSpPr/>
            <p:nvPr/>
          </p:nvSpPr>
          <p:spPr>
            <a:xfrm>
              <a:off x="6707875" y="1239325"/>
              <a:ext cx="4500" cy="6925"/>
            </a:xfrm>
            <a:custGeom>
              <a:avLst/>
              <a:gdLst/>
              <a:ahLst/>
              <a:cxnLst/>
              <a:rect l="l" t="t" r="r" b="b"/>
              <a:pathLst>
                <a:path w="180" h="277" fill="none" extrusionOk="0">
                  <a:moveTo>
                    <a:pt x="1" y="277"/>
                  </a:moveTo>
                  <a:cubicBezTo>
                    <a:pt x="54" y="179"/>
                    <a:pt x="117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3"/>
            <p:cNvSpPr/>
            <p:nvPr/>
          </p:nvSpPr>
          <p:spPr>
            <a:xfrm>
              <a:off x="6710775" y="1242675"/>
              <a:ext cx="7175" cy="8500"/>
            </a:xfrm>
            <a:custGeom>
              <a:avLst/>
              <a:gdLst/>
              <a:ahLst/>
              <a:cxnLst/>
              <a:rect l="l" t="t" r="r" b="b"/>
              <a:pathLst>
                <a:path w="287" h="340" fill="none" extrusionOk="0">
                  <a:moveTo>
                    <a:pt x="1" y="339"/>
                  </a:moveTo>
                  <a:cubicBezTo>
                    <a:pt x="72" y="214"/>
                    <a:pt x="170" y="89"/>
                    <a:pt x="28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3"/>
            <p:cNvSpPr/>
            <p:nvPr/>
          </p:nvSpPr>
          <p:spPr>
            <a:xfrm>
              <a:off x="6712775" y="1242675"/>
              <a:ext cx="10750" cy="13625"/>
            </a:xfrm>
            <a:custGeom>
              <a:avLst/>
              <a:gdLst/>
              <a:ahLst/>
              <a:cxnLst/>
              <a:rect l="l" t="t" r="r" b="b"/>
              <a:pathLst>
                <a:path w="430" h="545" fill="none" extrusionOk="0">
                  <a:moveTo>
                    <a:pt x="1" y="544"/>
                  </a:moveTo>
                  <a:cubicBezTo>
                    <a:pt x="144" y="357"/>
                    <a:pt x="286" y="178"/>
                    <a:pt x="42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3"/>
            <p:cNvSpPr/>
            <p:nvPr/>
          </p:nvSpPr>
          <p:spPr>
            <a:xfrm>
              <a:off x="6716800" y="1245575"/>
              <a:ext cx="9175" cy="12275"/>
            </a:xfrm>
            <a:custGeom>
              <a:avLst/>
              <a:gdLst/>
              <a:ahLst/>
              <a:cxnLst/>
              <a:rect l="l" t="t" r="r" b="b"/>
              <a:pathLst>
                <a:path w="367" h="491" fill="none" extrusionOk="0">
                  <a:moveTo>
                    <a:pt x="0" y="491"/>
                  </a:moveTo>
                  <a:cubicBezTo>
                    <a:pt x="134" y="339"/>
                    <a:pt x="250" y="170"/>
                    <a:pt x="36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3"/>
            <p:cNvSpPr/>
            <p:nvPr/>
          </p:nvSpPr>
          <p:spPr>
            <a:xfrm>
              <a:off x="6723925" y="1249350"/>
              <a:ext cx="4275" cy="5600"/>
            </a:xfrm>
            <a:custGeom>
              <a:avLst/>
              <a:gdLst/>
              <a:ahLst/>
              <a:cxnLst/>
              <a:rect l="l" t="t" r="r" b="b"/>
              <a:pathLst>
                <a:path w="171" h="224" fill="none" extrusionOk="0">
                  <a:moveTo>
                    <a:pt x="1" y="224"/>
                  </a:moveTo>
                  <a:cubicBezTo>
                    <a:pt x="72" y="161"/>
                    <a:pt x="126" y="81"/>
                    <a:pt x="17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3"/>
            <p:cNvSpPr/>
            <p:nvPr/>
          </p:nvSpPr>
          <p:spPr>
            <a:xfrm>
              <a:off x="6688475" y="1281025"/>
              <a:ext cx="2250" cy="4475"/>
            </a:xfrm>
            <a:custGeom>
              <a:avLst/>
              <a:gdLst/>
              <a:ahLst/>
              <a:cxnLst/>
              <a:rect l="l" t="t" r="r" b="b"/>
              <a:pathLst>
                <a:path w="90" h="179" fill="none" extrusionOk="0">
                  <a:moveTo>
                    <a:pt x="0" y="179"/>
                  </a:moveTo>
                  <a:cubicBezTo>
                    <a:pt x="27" y="125"/>
                    <a:pt x="63" y="63"/>
                    <a:pt x="90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3"/>
            <p:cNvSpPr/>
            <p:nvPr/>
          </p:nvSpPr>
          <p:spPr>
            <a:xfrm>
              <a:off x="6693150" y="1280125"/>
              <a:ext cx="2925" cy="5375"/>
            </a:xfrm>
            <a:custGeom>
              <a:avLst/>
              <a:gdLst/>
              <a:ahLst/>
              <a:cxnLst/>
              <a:rect l="l" t="t" r="r" b="b"/>
              <a:pathLst>
                <a:path w="117" h="215" fill="none" extrusionOk="0">
                  <a:moveTo>
                    <a:pt x="1" y="215"/>
                  </a:moveTo>
                  <a:cubicBezTo>
                    <a:pt x="37" y="143"/>
                    <a:pt x="81" y="72"/>
                    <a:pt x="117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3"/>
            <p:cNvSpPr/>
            <p:nvPr/>
          </p:nvSpPr>
          <p:spPr>
            <a:xfrm>
              <a:off x="6699175" y="1278800"/>
              <a:ext cx="2475" cy="5600"/>
            </a:xfrm>
            <a:custGeom>
              <a:avLst/>
              <a:gdLst/>
              <a:ahLst/>
              <a:cxnLst/>
              <a:rect l="l" t="t" r="r" b="b"/>
              <a:pathLst>
                <a:path w="99" h="224" fill="none" extrusionOk="0">
                  <a:moveTo>
                    <a:pt x="1" y="223"/>
                  </a:moveTo>
                  <a:cubicBezTo>
                    <a:pt x="54" y="161"/>
                    <a:pt x="81" y="81"/>
                    <a:pt x="9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3"/>
            <p:cNvSpPr/>
            <p:nvPr/>
          </p:nvSpPr>
          <p:spPr>
            <a:xfrm>
              <a:off x="6705875" y="1276775"/>
              <a:ext cx="1575" cy="4725"/>
            </a:xfrm>
            <a:custGeom>
              <a:avLst/>
              <a:gdLst/>
              <a:ahLst/>
              <a:cxnLst/>
              <a:rect l="l" t="t" r="r" b="b"/>
              <a:pathLst>
                <a:path w="63" h="189" fill="none" extrusionOk="0">
                  <a:moveTo>
                    <a:pt x="0" y="188"/>
                  </a:moveTo>
                  <a:cubicBezTo>
                    <a:pt x="36" y="135"/>
                    <a:pt x="54" y="63"/>
                    <a:pt x="6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3"/>
            <p:cNvSpPr/>
            <p:nvPr/>
          </p:nvSpPr>
          <p:spPr>
            <a:xfrm>
              <a:off x="6638075" y="1286825"/>
              <a:ext cx="2250" cy="7375"/>
            </a:xfrm>
            <a:custGeom>
              <a:avLst/>
              <a:gdLst/>
              <a:ahLst/>
              <a:cxnLst/>
              <a:rect l="l" t="t" r="r" b="b"/>
              <a:pathLst>
                <a:path w="90" h="295" fill="none" extrusionOk="0">
                  <a:moveTo>
                    <a:pt x="90" y="0"/>
                  </a:moveTo>
                  <a:cubicBezTo>
                    <a:pt x="45" y="99"/>
                    <a:pt x="9" y="197"/>
                    <a:pt x="0" y="29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3"/>
            <p:cNvSpPr/>
            <p:nvPr/>
          </p:nvSpPr>
          <p:spPr>
            <a:xfrm>
              <a:off x="6642525" y="1283700"/>
              <a:ext cx="2700" cy="8275"/>
            </a:xfrm>
            <a:custGeom>
              <a:avLst/>
              <a:gdLst/>
              <a:ahLst/>
              <a:cxnLst/>
              <a:rect l="l" t="t" r="r" b="b"/>
              <a:pathLst>
                <a:path w="108" h="331" fill="none" extrusionOk="0">
                  <a:moveTo>
                    <a:pt x="108" y="0"/>
                  </a:moveTo>
                  <a:cubicBezTo>
                    <a:pt x="72" y="108"/>
                    <a:pt x="36" y="224"/>
                    <a:pt x="1" y="33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3"/>
            <p:cNvSpPr/>
            <p:nvPr/>
          </p:nvSpPr>
          <p:spPr>
            <a:xfrm>
              <a:off x="6648100" y="12808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72" y="90"/>
                    <a:pt x="36" y="188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3"/>
            <p:cNvSpPr/>
            <p:nvPr/>
          </p:nvSpPr>
          <p:spPr>
            <a:xfrm>
              <a:off x="6653900" y="12770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63" y="90"/>
                    <a:pt x="27" y="179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3"/>
            <p:cNvSpPr/>
            <p:nvPr/>
          </p:nvSpPr>
          <p:spPr>
            <a:xfrm>
              <a:off x="6659925" y="1274325"/>
              <a:ext cx="1800" cy="4275"/>
            </a:xfrm>
            <a:custGeom>
              <a:avLst/>
              <a:gdLst/>
              <a:ahLst/>
              <a:cxnLst/>
              <a:rect l="l" t="t" r="r" b="b"/>
              <a:pathLst>
                <a:path w="72" h="171" fill="none" extrusionOk="0">
                  <a:moveTo>
                    <a:pt x="72" y="1"/>
                  </a:moveTo>
                  <a:cubicBezTo>
                    <a:pt x="45" y="54"/>
                    <a:pt x="18" y="108"/>
                    <a:pt x="1" y="17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3"/>
            <p:cNvSpPr/>
            <p:nvPr/>
          </p:nvSpPr>
          <p:spPr>
            <a:xfrm>
              <a:off x="6623800" y="1345475"/>
              <a:ext cx="86775" cy="20100"/>
            </a:xfrm>
            <a:custGeom>
              <a:avLst/>
              <a:gdLst/>
              <a:ahLst/>
              <a:cxnLst/>
              <a:rect l="l" t="t" r="r" b="b"/>
              <a:pathLst>
                <a:path w="3471" h="804" fill="none" extrusionOk="0">
                  <a:moveTo>
                    <a:pt x="0" y="1"/>
                  </a:moveTo>
                  <a:cubicBezTo>
                    <a:pt x="411" y="465"/>
                    <a:pt x="1026" y="696"/>
                    <a:pt x="1642" y="750"/>
                  </a:cubicBezTo>
                  <a:cubicBezTo>
                    <a:pt x="2248" y="804"/>
                    <a:pt x="2864" y="688"/>
                    <a:pt x="3471" y="572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3"/>
            <p:cNvSpPr/>
            <p:nvPr/>
          </p:nvSpPr>
          <p:spPr>
            <a:xfrm>
              <a:off x="6635400" y="1371800"/>
              <a:ext cx="42400" cy="10725"/>
            </a:xfrm>
            <a:custGeom>
              <a:avLst/>
              <a:gdLst/>
              <a:ahLst/>
              <a:cxnLst/>
              <a:rect l="l" t="t" r="r" b="b"/>
              <a:pathLst>
                <a:path w="1696" h="429" fill="none" extrusionOk="0">
                  <a:moveTo>
                    <a:pt x="0" y="0"/>
                  </a:moveTo>
                  <a:cubicBezTo>
                    <a:pt x="491" y="339"/>
                    <a:pt x="1133" y="428"/>
                    <a:pt x="1695" y="25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3"/>
            <p:cNvSpPr/>
            <p:nvPr/>
          </p:nvSpPr>
          <p:spPr>
            <a:xfrm>
              <a:off x="6675750" y="1134725"/>
              <a:ext cx="39725" cy="13175"/>
            </a:xfrm>
            <a:custGeom>
              <a:avLst/>
              <a:gdLst/>
              <a:ahLst/>
              <a:cxnLst/>
              <a:rect l="l" t="t" r="r" b="b"/>
              <a:pathLst>
                <a:path w="1589" h="527" fill="none" extrusionOk="0">
                  <a:moveTo>
                    <a:pt x="1" y="527"/>
                  </a:moveTo>
                  <a:cubicBezTo>
                    <a:pt x="429" y="161"/>
                    <a:pt x="1036" y="0"/>
                    <a:pt x="1589" y="11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1" name="Google Shape;3151;p13"/>
          <p:cNvSpPr/>
          <p:nvPr/>
        </p:nvSpPr>
        <p:spPr>
          <a:xfrm>
            <a:off x="227335" y="2037918"/>
            <a:ext cx="249895" cy="245185"/>
          </a:xfrm>
          <a:custGeom>
            <a:avLst/>
            <a:gdLst/>
            <a:ahLst/>
            <a:cxnLst/>
            <a:rect l="l" t="t" r="r" b="b"/>
            <a:pathLst>
              <a:path w="3820" h="3748" extrusionOk="0">
                <a:moveTo>
                  <a:pt x="2091" y="1"/>
                </a:moveTo>
                <a:cubicBezTo>
                  <a:pt x="1459" y="1"/>
                  <a:pt x="797" y="357"/>
                  <a:pt x="420" y="1133"/>
                </a:cubicBezTo>
                <a:cubicBezTo>
                  <a:pt x="117" y="1757"/>
                  <a:pt x="1" y="2542"/>
                  <a:pt x="393" y="3113"/>
                </a:cubicBezTo>
                <a:cubicBezTo>
                  <a:pt x="670" y="3514"/>
                  <a:pt x="1169" y="3738"/>
                  <a:pt x="1660" y="3746"/>
                </a:cubicBezTo>
                <a:cubicBezTo>
                  <a:pt x="1681" y="3747"/>
                  <a:pt x="1702" y="3748"/>
                  <a:pt x="1722" y="3748"/>
                </a:cubicBezTo>
                <a:cubicBezTo>
                  <a:pt x="2690" y="3748"/>
                  <a:pt x="3598" y="2941"/>
                  <a:pt x="3694" y="1971"/>
                </a:cubicBezTo>
                <a:cubicBezTo>
                  <a:pt x="3820" y="716"/>
                  <a:pt x="2986" y="1"/>
                  <a:pt x="209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2" name="Google Shape;3152;p13"/>
          <p:cNvSpPr/>
          <p:nvPr/>
        </p:nvSpPr>
        <p:spPr>
          <a:xfrm>
            <a:off x="138893" y="2866102"/>
            <a:ext cx="157656" cy="157918"/>
          </a:xfrm>
          <a:custGeom>
            <a:avLst/>
            <a:gdLst/>
            <a:ahLst/>
            <a:cxnLst/>
            <a:rect l="l" t="t" r="r" b="b"/>
            <a:pathLst>
              <a:path w="2410" h="2414" extrusionOk="0">
                <a:moveTo>
                  <a:pt x="1313" y="1"/>
                </a:moveTo>
                <a:cubicBezTo>
                  <a:pt x="728" y="1"/>
                  <a:pt x="161" y="463"/>
                  <a:pt x="81" y="1046"/>
                </a:cubicBezTo>
                <a:cubicBezTo>
                  <a:pt x="1" y="1706"/>
                  <a:pt x="545" y="2366"/>
                  <a:pt x="1205" y="2411"/>
                </a:cubicBezTo>
                <a:cubicBezTo>
                  <a:pt x="1229" y="2412"/>
                  <a:pt x="1252" y="2413"/>
                  <a:pt x="1275" y="2413"/>
                </a:cubicBezTo>
                <a:cubicBezTo>
                  <a:pt x="1403" y="2413"/>
                  <a:pt x="1531" y="2391"/>
                  <a:pt x="1651" y="2331"/>
                </a:cubicBezTo>
                <a:cubicBezTo>
                  <a:pt x="1847" y="2232"/>
                  <a:pt x="1981" y="2036"/>
                  <a:pt x="2088" y="1840"/>
                </a:cubicBezTo>
                <a:cubicBezTo>
                  <a:pt x="2276" y="1510"/>
                  <a:pt x="2409" y="1135"/>
                  <a:pt x="2347" y="761"/>
                </a:cubicBezTo>
                <a:cubicBezTo>
                  <a:pt x="2287" y="408"/>
                  <a:pt x="1986" y="72"/>
                  <a:pt x="1629" y="72"/>
                </a:cubicBezTo>
                <a:cubicBezTo>
                  <a:pt x="1616" y="72"/>
                  <a:pt x="1602" y="73"/>
                  <a:pt x="1589" y="74"/>
                </a:cubicBezTo>
                <a:lnTo>
                  <a:pt x="1517" y="20"/>
                </a:lnTo>
                <a:cubicBezTo>
                  <a:pt x="1450" y="7"/>
                  <a:pt x="1381" y="1"/>
                  <a:pt x="13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5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1" name="Google Shape;5141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42" name="Google Shape;5142;p21"/>
          <p:cNvSpPr/>
          <p:nvPr/>
        </p:nvSpPr>
        <p:spPr>
          <a:xfrm rot="-8441947" flipH="1">
            <a:off x="7752075" y="-357395"/>
            <a:ext cx="1133730" cy="1056642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3" name="Google Shape;5143;p21"/>
          <p:cNvGrpSpPr/>
          <p:nvPr/>
        </p:nvGrpSpPr>
        <p:grpSpPr>
          <a:xfrm rot="-6109407" flipH="1">
            <a:off x="-1103896" y="-175734"/>
            <a:ext cx="2453946" cy="1534050"/>
            <a:chOff x="6679289" y="1552460"/>
            <a:chExt cx="2453905" cy="1534025"/>
          </a:xfrm>
        </p:grpSpPr>
        <p:sp>
          <p:nvSpPr>
            <p:cNvPr id="5144" name="Google Shape;5144;p21"/>
            <p:cNvSpPr/>
            <p:nvPr/>
          </p:nvSpPr>
          <p:spPr>
            <a:xfrm>
              <a:off x="6679289" y="1552460"/>
              <a:ext cx="1344408" cy="1534025"/>
            </a:xfrm>
            <a:custGeom>
              <a:avLst/>
              <a:gdLst/>
              <a:ahLst/>
              <a:cxnLst/>
              <a:rect l="l" t="t" r="r" b="b"/>
              <a:pathLst>
                <a:path w="15889" h="18130" extrusionOk="0">
                  <a:moveTo>
                    <a:pt x="7520" y="1"/>
                  </a:moveTo>
                  <a:cubicBezTo>
                    <a:pt x="5391" y="1"/>
                    <a:pt x="3261" y="810"/>
                    <a:pt x="1945" y="2520"/>
                  </a:cubicBezTo>
                  <a:cubicBezTo>
                    <a:pt x="81" y="4928"/>
                    <a:pt x="1" y="7926"/>
                    <a:pt x="518" y="10504"/>
                  </a:cubicBezTo>
                  <a:cubicBezTo>
                    <a:pt x="982" y="12850"/>
                    <a:pt x="1999" y="15152"/>
                    <a:pt x="3979" y="16650"/>
                  </a:cubicBezTo>
                  <a:cubicBezTo>
                    <a:pt x="5207" y="17575"/>
                    <a:pt x="6859" y="18130"/>
                    <a:pt x="8537" y="18130"/>
                  </a:cubicBezTo>
                  <a:cubicBezTo>
                    <a:pt x="9579" y="18130"/>
                    <a:pt x="10631" y="17916"/>
                    <a:pt x="11598" y="17444"/>
                  </a:cubicBezTo>
                  <a:cubicBezTo>
                    <a:pt x="13302" y="16615"/>
                    <a:pt x="14542" y="15107"/>
                    <a:pt x="15175" y="13501"/>
                  </a:cubicBezTo>
                  <a:cubicBezTo>
                    <a:pt x="15809" y="11905"/>
                    <a:pt x="15889" y="10218"/>
                    <a:pt x="15728" y="8604"/>
                  </a:cubicBezTo>
                  <a:cubicBezTo>
                    <a:pt x="15550" y="6802"/>
                    <a:pt x="15077" y="5035"/>
                    <a:pt x="14087" y="3528"/>
                  </a:cubicBezTo>
                  <a:cubicBezTo>
                    <a:pt x="13097" y="2020"/>
                    <a:pt x="11553" y="780"/>
                    <a:pt x="9635" y="272"/>
                  </a:cubicBezTo>
                  <a:cubicBezTo>
                    <a:pt x="8951" y="92"/>
                    <a:pt x="8235" y="1"/>
                    <a:pt x="7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1"/>
            <p:cNvSpPr/>
            <p:nvPr/>
          </p:nvSpPr>
          <p:spPr>
            <a:xfrm>
              <a:off x="8813303" y="1830899"/>
              <a:ext cx="319892" cy="298173"/>
            </a:xfrm>
            <a:custGeom>
              <a:avLst/>
              <a:gdLst/>
              <a:ahLst/>
              <a:cxnLst/>
              <a:rect l="l" t="t" r="r" b="b"/>
              <a:pathLst>
                <a:path w="4890" h="4558" extrusionOk="0">
                  <a:moveTo>
                    <a:pt x="2229" y="0"/>
                  </a:moveTo>
                  <a:cubicBezTo>
                    <a:pt x="1345" y="0"/>
                    <a:pt x="335" y="353"/>
                    <a:pt x="134" y="1204"/>
                  </a:cubicBezTo>
                  <a:cubicBezTo>
                    <a:pt x="0" y="1793"/>
                    <a:pt x="223" y="2391"/>
                    <a:pt x="527" y="2899"/>
                  </a:cubicBezTo>
                  <a:cubicBezTo>
                    <a:pt x="892" y="3515"/>
                    <a:pt x="1401" y="4077"/>
                    <a:pt x="2079" y="4371"/>
                  </a:cubicBezTo>
                  <a:cubicBezTo>
                    <a:pt x="2366" y="4492"/>
                    <a:pt x="2689" y="4557"/>
                    <a:pt x="3009" y="4557"/>
                  </a:cubicBezTo>
                  <a:cubicBezTo>
                    <a:pt x="3445" y="4557"/>
                    <a:pt x="3877" y="4437"/>
                    <a:pt x="4211" y="4175"/>
                  </a:cubicBezTo>
                  <a:cubicBezTo>
                    <a:pt x="4630" y="3836"/>
                    <a:pt x="4853" y="3301"/>
                    <a:pt x="4871" y="2783"/>
                  </a:cubicBezTo>
                  <a:cubicBezTo>
                    <a:pt x="4889" y="2266"/>
                    <a:pt x="4711" y="1757"/>
                    <a:pt x="4434" y="1311"/>
                  </a:cubicBezTo>
                  <a:cubicBezTo>
                    <a:pt x="4086" y="731"/>
                    <a:pt x="3542" y="214"/>
                    <a:pt x="2846" y="62"/>
                  </a:cubicBezTo>
                  <a:cubicBezTo>
                    <a:pt x="2657" y="22"/>
                    <a:pt x="2447" y="0"/>
                    <a:pt x="2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6" name="Google Shape;5146;p21"/>
          <p:cNvGrpSpPr/>
          <p:nvPr/>
        </p:nvGrpSpPr>
        <p:grpSpPr>
          <a:xfrm rot="1773862">
            <a:off x="8278147" y="568302"/>
            <a:ext cx="656705" cy="603918"/>
            <a:chOff x="8303804" y="114783"/>
            <a:chExt cx="656706" cy="603919"/>
          </a:xfrm>
        </p:grpSpPr>
        <p:grpSp>
          <p:nvGrpSpPr>
            <p:cNvPr id="5147" name="Google Shape;5147;p21"/>
            <p:cNvGrpSpPr/>
            <p:nvPr/>
          </p:nvGrpSpPr>
          <p:grpSpPr>
            <a:xfrm>
              <a:off x="8303804" y="114783"/>
              <a:ext cx="656706" cy="603919"/>
              <a:chOff x="8303804" y="114783"/>
              <a:chExt cx="656706" cy="603919"/>
            </a:xfrm>
          </p:grpSpPr>
          <p:sp>
            <p:nvSpPr>
              <p:cNvPr id="5148" name="Google Shape;5148;p21"/>
              <p:cNvSpPr/>
              <p:nvPr/>
            </p:nvSpPr>
            <p:spPr>
              <a:xfrm>
                <a:off x="8436187" y="116485"/>
                <a:ext cx="392417" cy="193399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636" extrusionOk="0">
                    <a:moveTo>
                      <a:pt x="3743" y="1"/>
                    </a:moveTo>
                    <a:cubicBezTo>
                      <a:pt x="3234" y="1"/>
                      <a:pt x="2728" y="49"/>
                      <a:pt x="2239" y="179"/>
                    </a:cubicBezTo>
                    <a:cubicBezTo>
                      <a:pt x="1401" y="411"/>
                      <a:pt x="607" y="901"/>
                      <a:pt x="170" y="1660"/>
                    </a:cubicBezTo>
                    <a:cubicBezTo>
                      <a:pt x="0" y="1945"/>
                      <a:pt x="27" y="2177"/>
                      <a:pt x="27" y="2471"/>
                    </a:cubicBezTo>
                    <a:cubicBezTo>
                      <a:pt x="419" y="2775"/>
                      <a:pt x="848" y="3158"/>
                      <a:pt x="1294" y="3346"/>
                    </a:cubicBezTo>
                    <a:cubicBezTo>
                      <a:pt x="1472" y="3426"/>
                      <a:pt x="1677" y="3471"/>
                      <a:pt x="1874" y="3506"/>
                    </a:cubicBezTo>
                    <a:cubicBezTo>
                      <a:pt x="2318" y="3593"/>
                      <a:pt x="2771" y="3635"/>
                      <a:pt x="3223" y="3635"/>
                    </a:cubicBezTo>
                    <a:cubicBezTo>
                      <a:pt x="4313" y="3635"/>
                      <a:pt x="5404" y="3388"/>
                      <a:pt x="6388" y="2909"/>
                    </a:cubicBezTo>
                    <a:cubicBezTo>
                      <a:pt x="6771" y="2721"/>
                      <a:pt x="7146" y="2489"/>
                      <a:pt x="7378" y="2132"/>
                    </a:cubicBezTo>
                    <a:cubicBezTo>
                      <a:pt x="7369" y="2123"/>
                      <a:pt x="7369" y="2115"/>
                      <a:pt x="7360" y="2097"/>
                    </a:cubicBezTo>
                    <a:cubicBezTo>
                      <a:pt x="7333" y="1990"/>
                      <a:pt x="7342" y="1874"/>
                      <a:pt x="7333" y="1758"/>
                    </a:cubicBezTo>
                    <a:cubicBezTo>
                      <a:pt x="7298" y="1214"/>
                      <a:pt x="6896" y="741"/>
                      <a:pt x="6414" y="473"/>
                    </a:cubicBezTo>
                    <a:cubicBezTo>
                      <a:pt x="5942" y="205"/>
                      <a:pt x="5379" y="125"/>
                      <a:pt x="4835" y="63"/>
                    </a:cubicBezTo>
                    <a:cubicBezTo>
                      <a:pt x="4474" y="25"/>
                      <a:pt x="4108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21"/>
              <p:cNvSpPr/>
              <p:nvPr/>
            </p:nvSpPr>
            <p:spPr>
              <a:xfrm>
                <a:off x="8431400" y="114783"/>
                <a:ext cx="401938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3775" extrusionOk="0">
                    <a:moveTo>
                      <a:pt x="3739" y="1"/>
                    </a:moveTo>
                    <a:cubicBezTo>
                      <a:pt x="2321" y="1"/>
                      <a:pt x="863" y="428"/>
                      <a:pt x="135" y="1718"/>
                    </a:cubicBezTo>
                    <a:cubicBezTo>
                      <a:pt x="1" y="1977"/>
                      <a:pt x="19" y="2280"/>
                      <a:pt x="19" y="2548"/>
                    </a:cubicBezTo>
                    <a:cubicBezTo>
                      <a:pt x="295" y="2762"/>
                      <a:pt x="563" y="2994"/>
                      <a:pt x="857" y="3199"/>
                    </a:cubicBezTo>
                    <a:cubicBezTo>
                      <a:pt x="1419" y="3619"/>
                      <a:pt x="2142" y="3708"/>
                      <a:pt x="2820" y="3761"/>
                    </a:cubicBezTo>
                    <a:cubicBezTo>
                      <a:pt x="2969" y="3770"/>
                      <a:pt x="3118" y="3774"/>
                      <a:pt x="3267" y="3774"/>
                    </a:cubicBezTo>
                    <a:cubicBezTo>
                      <a:pt x="4477" y="3774"/>
                      <a:pt x="5690" y="3484"/>
                      <a:pt x="6754" y="2896"/>
                    </a:cubicBezTo>
                    <a:cubicBezTo>
                      <a:pt x="7057" y="2718"/>
                      <a:pt x="7361" y="2486"/>
                      <a:pt x="7557" y="2173"/>
                    </a:cubicBezTo>
                    <a:lnTo>
                      <a:pt x="7539" y="2138"/>
                    </a:lnTo>
                    <a:cubicBezTo>
                      <a:pt x="7486" y="2022"/>
                      <a:pt x="7503" y="1870"/>
                      <a:pt x="7477" y="1709"/>
                    </a:cubicBezTo>
                    <a:cubicBezTo>
                      <a:pt x="7289" y="523"/>
                      <a:pt x="5960" y="130"/>
                      <a:pt x="4925" y="95"/>
                    </a:cubicBezTo>
                    <a:lnTo>
                      <a:pt x="4925" y="95"/>
                    </a:lnTo>
                    <a:cubicBezTo>
                      <a:pt x="5229" y="139"/>
                      <a:pt x="5532" y="193"/>
                      <a:pt x="5826" y="273"/>
                    </a:cubicBezTo>
                    <a:cubicBezTo>
                      <a:pt x="6397" y="425"/>
                      <a:pt x="6950" y="764"/>
                      <a:pt x="7218" y="1308"/>
                    </a:cubicBezTo>
                    <a:cubicBezTo>
                      <a:pt x="7289" y="1442"/>
                      <a:pt x="7325" y="1576"/>
                      <a:pt x="7343" y="1727"/>
                    </a:cubicBezTo>
                    <a:cubicBezTo>
                      <a:pt x="7368" y="1852"/>
                      <a:pt x="7339" y="2000"/>
                      <a:pt x="7385" y="2156"/>
                    </a:cubicBezTo>
                    <a:lnTo>
                      <a:pt x="7385" y="2156"/>
                    </a:lnTo>
                    <a:cubicBezTo>
                      <a:pt x="6998" y="2664"/>
                      <a:pt x="6342" y="2909"/>
                      <a:pt x="5764" y="3137"/>
                    </a:cubicBezTo>
                    <a:cubicBezTo>
                      <a:pt x="4982" y="3422"/>
                      <a:pt x="4155" y="3559"/>
                      <a:pt x="3329" y="3559"/>
                    </a:cubicBezTo>
                    <a:cubicBezTo>
                      <a:pt x="2835" y="3559"/>
                      <a:pt x="2341" y="3510"/>
                      <a:pt x="1856" y="3413"/>
                    </a:cubicBezTo>
                    <a:cubicBezTo>
                      <a:pt x="1220" y="3309"/>
                      <a:pt x="736" y="2854"/>
                      <a:pt x="215" y="2450"/>
                    </a:cubicBezTo>
                    <a:lnTo>
                      <a:pt x="215" y="2450"/>
                    </a:lnTo>
                    <a:cubicBezTo>
                      <a:pt x="213" y="2213"/>
                      <a:pt x="205" y="1999"/>
                      <a:pt x="304" y="1808"/>
                    </a:cubicBezTo>
                    <a:cubicBezTo>
                      <a:pt x="1046" y="445"/>
                      <a:pt x="2623" y="56"/>
                      <a:pt x="4097" y="56"/>
                    </a:cubicBezTo>
                    <a:cubicBezTo>
                      <a:pt x="4379" y="56"/>
                      <a:pt x="4657" y="70"/>
                      <a:pt x="4925" y="95"/>
                    </a:cubicBezTo>
                    <a:cubicBezTo>
                      <a:pt x="4545" y="35"/>
                      <a:pt x="4143" y="1"/>
                      <a:pt x="3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21"/>
              <p:cNvSpPr/>
              <p:nvPr/>
            </p:nvSpPr>
            <p:spPr>
              <a:xfrm>
                <a:off x="8436666" y="229886"/>
                <a:ext cx="399545" cy="183399"/>
              </a:xfrm>
              <a:custGeom>
                <a:avLst/>
                <a:gdLst/>
                <a:ahLst/>
                <a:cxnLst/>
                <a:rect l="l" t="t" r="r" b="b"/>
                <a:pathLst>
                  <a:path w="7512" h="3448" extrusionOk="0">
                    <a:moveTo>
                      <a:pt x="7369" y="0"/>
                    </a:moveTo>
                    <a:cubicBezTo>
                      <a:pt x="7137" y="357"/>
                      <a:pt x="6762" y="589"/>
                      <a:pt x="6379" y="777"/>
                    </a:cubicBezTo>
                    <a:cubicBezTo>
                      <a:pt x="5395" y="1256"/>
                      <a:pt x="4304" y="1503"/>
                      <a:pt x="3214" y="1503"/>
                    </a:cubicBezTo>
                    <a:cubicBezTo>
                      <a:pt x="2762" y="1503"/>
                      <a:pt x="2309" y="1461"/>
                      <a:pt x="1865" y="1374"/>
                    </a:cubicBezTo>
                    <a:cubicBezTo>
                      <a:pt x="1668" y="1339"/>
                      <a:pt x="1463" y="1294"/>
                      <a:pt x="1285" y="1214"/>
                    </a:cubicBezTo>
                    <a:cubicBezTo>
                      <a:pt x="839" y="1026"/>
                      <a:pt x="410" y="643"/>
                      <a:pt x="18" y="339"/>
                    </a:cubicBezTo>
                    <a:cubicBezTo>
                      <a:pt x="18" y="375"/>
                      <a:pt x="18" y="420"/>
                      <a:pt x="9" y="455"/>
                    </a:cubicBezTo>
                    <a:cubicBezTo>
                      <a:pt x="0" y="732"/>
                      <a:pt x="0" y="973"/>
                      <a:pt x="80" y="1249"/>
                    </a:cubicBezTo>
                    <a:cubicBezTo>
                      <a:pt x="223" y="1811"/>
                      <a:pt x="571" y="2266"/>
                      <a:pt x="1008" y="2659"/>
                    </a:cubicBezTo>
                    <a:cubicBezTo>
                      <a:pt x="1258" y="2882"/>
                      <a:pt x="1543" y="3060"/>
                      <a:pt x="1865" y="3185"/>
                    </a:cubicBezTo>
                    <a:cubicBezTo>
                      <a:pt x="2328" y="3364"/>
                      <a:pt x="2792" y="3426"/>
                      <a:pt x="3292" y="3444"/>
                    </a:cubicBezTo>
                    <a:cubicBezTo>
                      <a:pt x="3369" y="3446"/>
                      <a:pt x="3446" y="3448"/>
                      <a:pt x="3523" y="3448"/>
                    </a:cubicBezTo>
                    <a:cubicBezTo>
                      <a:pt x="4036" y="3448"/>
                      <a:pt x="4552" y="3392"/>
                      <a:pt x="5040" y="3221"/>
                    </a:cubicBezTo>
                    <a:cubicBezTo>
                      <a:pt x="6173" y="2819"/>
                      <a:pt x="7074" y="2025"/>
                      <a:pt x="7413" y="714"/>
                    </a:cubicBezTo>
                    <a:cubicBezTo>
                      <a:pt x="7449" y="554"/>
                      <a:pt x="7512" y="384"/>
                      <a:pt x="7458" y="223"/>
                    </a:cubicBezTo>
                    <a:cubicBezTo>
                      <a:pt x="7440" y="143"/>
                      <a:pt x="7396" y="81"/>
                      <a:pt x="7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21"/>
              <p:cNvSpPr/>
              <p:nvPr/>
            </p:nvSpPr>
            <p:spPr>
              <a:xfrm>
                <a:off x="8425231" y="229886"/>
                <a:ext cx="409384" cy="186963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3515" extrusionOk="0">
                    <a:moveTo>
                      <a:pt x="7584" y="0"/>
                    </a:moveTo>
                    <a:cubicBezTo>
                      <a:pt x="7485" y="142"/>
                      <a:pt x="7369" y="264"/>
                      <a:pt x="7241" y="373"/>
                    </a:cubicBezTo>
                    <a:lnTo>
                      <a:pt x="7241" y="373"/>
                    </a:lnTo>
                    <a:cubicBezTo>
                      <a:pt x="7372" y="266"/>
                      <a:pt x="7489" y="145"/>
                      <a:pt x="7584" y="0"/>
                    </a:cubicBezTo>
                    <a:close/>
                    <a:moveTo>
                      <a:pt x="7673" y="223"/>
                    </a:moveTo>
                    <a:cubicBezTo>
                      <a:pt x="7692" y="292"/>
                      <a:pt x="7695" y="361"/>
                      <a:pt x="7689" y="430"/>
                    </a:cubicBezTo>
                    <a:lnTo>
                      <a:pt x="7689" y="430"/>
                    </a:lnTo>
                    <a:cubicBezTo>
                      <a:pt x="7697" y="362"/>
                      <a:pt x="7694" y="293"/>
                      <a:pt x="7673" y="223"/>
                    </a:cubicBezTo>
                    <a:close/>
                    <a:moveTo>
                      <a:pt x="7689" y="430"/>
                    </a:moveTo>
                    <a:cubicBezTo>
                      <a:pt x="7684" y="475"/>
                      <a:pt x="7675" y="519"/>
                      <a:pt x="7664" y="562"/>
                    </a:cubicBezTo>
                    <a:cubicBezTo>
                      <a:pt x="7649" y="624"/>
                      <a:pt x="7633" y="685"/>
                      <a:pt x="7616" y="747"/>
                    </a:cubicBezTo>
                    <a:lnTo>
                      <a:pt x="7616" y="747"/>
                    </a:lnTo>
                    <a:cubicBezTo>
                      <a:pt x="7648" y="643"/>
                      <a:pt x="7680" y="536"/>
                      <a:pt x="7689" y="430"/>
                    </a:cubicBezTo>
                    <a:close/>
                    <a:moveTo>
                      <a:pt x="7616" y="747"/>
                    </a:moveTo>
                    <a:cubicBezTo>
                      <a:pt x="7604" y="786"/>
                      <a:pt x="7592" y="826"/>
                      <a:pt x="7582" y="865"/>
                    </a:cubicBezTo>
                    <a:lnTo>
                      <a:pt x="7582" y="865"/>
                    </a:lnTo>
                    <a:cubicBezTo>
                      <a:pt x="7594" y="825"/>
                      <a:pt x="7605" y="786"/>
                      <a:pt x="7616" y="747"/>
                    </a:cubicBezTo>
                    <a:close/>
                    <a:moveTo>
                      <a:pt x="7582" y="865"/>
                    </a:moveTo>
                    <a:lnTo>
                      <a:pt x="7582" y="865"/>
                    </a:lnTo>
                    <a:cubicBezTo>
                      <a:pt x="7532" y="1030"/>
                      <a:pt x="7473" y="1194"/>
                      <a:pt x="7402" y="1351"/>
                    </a:cubicBezTo>
                    <a:lnTo>
                      <a:pt x="7402" y="1351"/>
                    </a:lnTo>
                    <a:cubicBezTo>
                      <a:pt x="7471" y="1204"/>
                      <a:pt x="7529" y="1051"/>
                      <a:pt x="7575" y="893"/>
                    </a:cubicBezTo>
                    <a:cubicBezTo>
                      <a:pt x="7577" y="883"/>
                      <a:pt x="7580" y="874"/>
                      <a:pt x="7582" y="865"/>
                    </a:cubicBezTo>
                    <a:close/>
                    <a:moveTo>
                      <a:pt x="135" y="134"/>
                    </a:moveTo>
                    <a:lnTo>
                      <a:pt x="126" y="339"/>
                    </a:lnTo>
                    <a:cubicBezTo>
                      <a:pt x="1" y="1312"/>
                      <a:pt x="492" y="2222"/>
                      <a:pt x="1241" y="2811"/>
                    </a:cubicBezTo>
                    <a:cubicBezTo>
                      <a:pt x="1886" y="3353"/>
                      <a:pt x="2746" y="3515"/>
                      <a:pt x="3570" y="3515"/>
                    </a:cubicBezTo>
                    <a:cubicBezTo>
                      <a:pt x="3681" y="3515"/>
                      <a:pt x="3791" y="3512"/>
                      <a:pt x="3899" y="3506"/>
                    </a:cubicBezTo>
                    <a:cubicBezTo>
                      <a:pt x="5273" y="3489"/>
                      <a:pt x="6683" y="2775"/>
                      <a:pt x="7316" y="1526"/>
                    </a:cubicBezTo>
                    <a:cubicBezTo>
                      <a:pt x="7347" y="1469"/>
                      <a:pt x="7375" y="1410"/>
                      <a:pt x="7402" y="1351"/>
                    </a:cubicBezTo>
                    <a:lnTo>
                      <a:pt x="7402" y="1351"/>
                    </a:lnTo>
                    <a:cubicBezTo>
                      <a:pt x="6984" y="2236"/>
                      <a:pt x="6162" y="2894"/>
                      <a:pt x="5229" y="3185"/>
                    </a:cubicBezTo>
                    <a:cubicBezTo>
                      <a:pt x="4800" y="3328"/>
                      <a:pt x="4345" y="3373"/>
                      <a:pt x="3890" y="3373"/>
                    </a:cubicBezTo>
                    <a:cubicBezTo>
                      <a:pt x="3858" y="3373"/>
                      <a:pt x="3826" y="3373"/>
                      <a:pt x="3793" y="3373"/>
                    </a:cubicBezTo>
                    <a:cubicBezTo>
                      <a:pt x="3155" y="3373"/>
                      <a:pt x="2505" y="3287"/>
                      <a:pt x="1928" y="3007"/>
                    </a:cubicBezTo>
                    <a:cubicBezTo>
                      <a:pt x="1007" y="2538"/>
                      <a:pt x="290" y="1597"/>
                      <a:pt x="324" y="546"/>
                    </a:cubicBezTo>
                    <a:lnTo>
                      <a:pt x="324" y="546"/>
                    </a:lnTo>
                    <a:cubicBezTo>
                      <a:pt x="532" y="708"/>
                      <a:pt x="744" y="876"/>
                      <a:pt x="973" y="1026"/>
                    </a:cubicBezTo>
                    <a:cubicBezTo>
                      <a:pt x="1259" y="1223"/>
                      <a:pt x="1589" y="1374"/>
                      <a:pt x="1928" y="1428"/>
                    </a:cubicBezTo>
                    <a:cubicBezTo>
                      <a:pt x="2376" y="1515"/>
                      <a:pt x="2832" y="1558"/>
                      <a:pt x="3287" y="1558"/>
                    </a:cubicBezTo>
                    <a:cubicBezTo>
                      <a:pt x="4182" y="1558"/>
                      <a:pt x="5076" y="1393"/>
                      <a:pt x="5916" y="1080"/>
                    </a:cubicBezTo>
                    <a:cubicBezTo>
                      <a:pt x="6370" y="893"/>
                      <a:pt x="6859" y="696"/>
                      <a:pt x="7241" y="373"/>
                    </a:cubicBezTo>
                    <a:lnTo>
                      <a:pt x="7241" y="373"/>
                    </a:lnTo>
                    <a:cubicBezTo>
                      <a:pt x="7113" y="477"/>
                      <a:pt x="6971" y="568"/>
                      <a:pt x="6826" y="652"/>
                    </a:cubicBezTo>
                    <a:cubicBezTo>
                      <a:pt x="5824" y="1186"/>
                      <a:pt x="4686" y="1452"/>
                      <a:pt x="3549" y="1452"/>
                    </a:cubicBezTo>
                    <a:cubicBezTo>
                      <a:pt x="3016" y="1452"/>
                      <a:pt x="2482" y="1393"/>
                      <a:pt x="1964" y="1276"/>
                    </a:cubicBezTo>
                    <a:cubicBezTo>
                      <a:pt x="1312" y="1151"/>
                      <a:pt x="831" y="669"/>
                      <a:pt x="295" y="259"/>
                    </a:cubicBezTo>
                    <a:lnTo>
                      <a:pt x="135" y="1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21"/>
              <p:cNvSpPr/>
              <p:nvPr/>
            </p:nvSpPr>
            <p:spPr>
              <a:xfrm>
                <a:off x="8480280" y="186536"/>
                <a:ext cx="313221" cy="57392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1079" extrusionOk="0">
                    <a:moveTo>
                      <a:pt x="4280" y="0"/>
                    </a:moveTo>
                    <a:cubicBezTo>
                      <a:pt x="3710" y="0"/>
                      <a:pt x="3138" y="69"/>
                      <a:pt x="2561" y="155"/>
                    </a:cubicBezTo>
                    <a:cubicBezTo>
                      <a:pt x="2106" y="218"/>
                      <a:pt x="1598" y="352"/>
                      <a:pt x="1160" y="485"/>
                    </a:cubicBezTo>
                    <a:cubicBezTo>
                      <a:pt x="955" y="548"/>
                      <a:pt x="1" y="824"/>
                      <a:pt x="10" y="1074"/>
                    </a:cubicBezTo>
                    <a:cubicBezTo>
                      <a:pt x="27" y="1077"/>
                      <a:pt x="46" y="1079"/>
                      <a:pt x="65" y="1079"/>
                    </a:cubicBezTo>
                    <a:cubicBezTo>
                      <a:pt x="209" y="1079"/>
                      <a:pt x="384" y="999"/>
                      <a:pt x="518" y="967"/>
                    </a:cubicBezTo>
                    <a:cubicBezTo>
                      <a:pt x="2070" y="583"/>
                      <a:pt x="3658" y="378"/>
                      <a:pt x="5255" y="369"/>
                    </a:cubicBezTo>
                    <a:cubicBezTo>
                      <a:pt x="5469" y="369"/>
                      <a:pt x="5692" y="369"/>
                      <a:pt x="5889" y="289"/>
                    </a:cubicBezTo>
                    <a:cubicBezTo>
                      <a:pt x="5880" y="227"/>
                      <a:pt x="5808" y="200"/>
                      <a:pt x="5746" y="182"/>
                    </a:cubicBezTo>
                    <a:cubicBezTo>
                      <a:pt x="5256" y="50"/>
                      <a:pt x="4769" y="0"/>
                      <a:pt x="4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21"/>
              <p:cNvSpPr/>
              <p:nvPr/>
            </p:nvSpPr>
            <p:spPr>
              <a:xfrm>
                <a:off x="8504001" y="152175"/>
                <a:ext cx="315136" cy="41701"/>
              </a:xfrm>
              <a:custGeom>
                <a:avLst/>
                <a:gdLst/>
                <a:ahLst/>
                <a:cxnLst/>
                <a:rect l="l" t="t" r="r" b="b"/>
                <a:pathLst>
                  <a:path w="5925" h="784" extrusionOk="0">
                    <a:moveTo>
                      <a:pt x="23" y="1"/>
                    </a:moveTo>
                    <a:cubicBezTo>
                      <a:pt x="19" y="1"/>
                      <a:pt x="14" y="3"/>
                      <a:pt x="10" y="7"/>
                    </a:cubicBezTo>
                    <a:cubicBezTo>
                      <a:pt x="1" y="16"/>
                      <a:pt x="1" y="25"/>
                      <a:pt x="10" y="34"/>
                    </a:cubicBezTo>
                    <a:cubicBezTo>
                      <a:pt x="242" y="257"/>
                      <a:pt x="599" y="311"/>
                      <a:pt x="884" y="328"/>
                    </a:cubicBezTo>
                    <a:cubicBezTo>
                      <a:pt x="985" y="332"/>
                      <a:pt x="1086" y="334"/>
                      <a:pt x="1187" y="334"/>
                    </a:cubicBezTo>
                    <a:cubicBezTo>
                      <a:pt x="1362" y="334"/>
                      <a:pt x="1535" y="328"/>
                      <a:pt x="1705" y="311"/>
                    </a:cubicBezTo>
                    <a:cubicBezTo>
                      <a:pt x="1990" y="293"/>
                      <a:pt x="2285" y="248"/>
                      <a:pt x="2561" y="204"/>
                    </a:cubicBezTo>
                    <a:cubicBezTo>
                      <a:pt x="2882" y="150"/>
                      <a:pt x="3203" y="105"/>
                      <a:pt x="3534" y="79"/>
                    </a:cubicBezTo>
                    <a:cubicBezTo>
                      <a:pt x="3621" y="73"/>
                      <a:pt x="3707" y="71"/>
                      <a:pt x="3790" y="71"/>
                    </a:cubicBezTo>
                    <a:cubicBezTo>
                      <a:pt x="4402" y="71"/>
                      <a:pt x="4897" y="214"/>
                      <a:pt x="5282" y="489"/>
                    </a:cubicBezTo>
                    <a:cubicBezTo>
                      <a:pt x="5309" y="507"/>
                      <a:pt x="5336" y="534"/>
                      <a:pt x="5362" y="551"/>
                    </a:cubicBezTo>
                    <a:cubicBezTo>
                      <a:pt x="5514" y="667"/>
                      <a:pt x="5675" y="783"/>
                      <a:pt x="5853" y="783"/>
                    </a:cubicBezTo>
                    <a:lnTo>
                      <a:pt x="5907" y="783"/>
                    </a:lnTo>
                    <a:cubicBezTo>
                      <a:pt x="5915" y="783"/>
                      <a:pt x="5924" y="774"/>
                      <a:pt x="5924" y="766"/>
                    </a:cubicBezTo>
                    <a:cubicBezTo>
                      <a:pt x="5924" y="757"/>
                      <a:pt x="5915" y="748"/>
                      <a:pt x="5907" y="748"/>
                    </a:cubicBezTo>
                    <a:cubicBezTo>
                      <a:pt x="5889" y="750"/>
                      <a:pt x="5872" y="751"/>
                      <a:pt x="5856" y="751"/>
                    </a:cubicBezTo>
                    <a:cubicBezTo>
                      <a:pt x="5682" y="751"/>
                      <a:pt x="5536" y="631"/>
                      <a:pt x="5389" y="525"/>
                    </a:cubicBezTo>
                    <a:cubicBezTo>
                      <a:pt x="5353" y="498"/>
                      <a:pt x="5327" y="480"/>
                      <a:pt x="5300" y="453"/>
                    </a:cubicBezTo>
                    <a:cubicBezTo>
                      <a:pt x="4915" y="178"/>
                      <a:pt x="4406" y="35"/>
                      <a:pt x="3790" y="35"/>
                    </a:cubicBezTo>
                    <a:cubicBezTo>
                      <a:pt x="3707" y="35"/>
                      <a:pt x="3621" y="38"/>
                      <a:pt x="3534" y="43"/>
                    </a:cubicBezTo>
                    <a:cubicBezTo>
                      <a:pt x="3203" y="61"/>
                      <a:pt x="2873" y="114"/>
                      <a:pt x="2552" y="168"/>
                    </a:cubicBezTo>
                    <a:cubicBezTo>
                      <a:pt x="2276" y="212"/>
                      <a:pt x="1990" y="257"/>
                      <a:pt x="1705" y="275"/>
                    </a:cubicBezTo>
                    <a:cubicBezTo>
                      <a:pt x="1552" y="290"/>
                      <a:pt x="1403" y="296"/>
                      <a:pt x="1255" y="296"/>
                    </a:cubicBezTo>
                    <a:cubicBezTo>
                      <a:pt x="1134" y="296"/>
                      <a:pt x="1013" y="292"/>
                      <a:pt x="893" y="284"/>
                    </a:cubicBezTo>
                    <a:cubicBezTo>
                      <a:pt x="607" y="275"/>
                      <a:pt x="260" y="221"/>
                      <a:pt x="36" y="7"/>
                    </a:cubicBezTo>
                    <a:cubicBezTo>
                      <a:pt x="32" y="3"/>
                      <a:pt x="28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21"/>
              <p:cNvSpPr/>
              <p:nvPr/>
            </p:nvSpPr>
            <p:spPr>
              <a:xfrm>
                <a:off x="8510650" y="131325"/>
                <a:ext cx="38508" cy="2978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560" extrusionOk="0">
                    <a:moveTo>
                      <a:pt x="701" y="0"/>
                    </a:moveTo>
                    <a:cubicBezTo>
                      <a:pt x="697" y="0"/>
                      <a:pt x="692" y="2"/>
                      <a:pt x="688" y="7"/>
                    </a:cubicBezTo>
                    <a:cubicBezTo>
                      <a:pt x="465" y="185"/>
                      <a:pt x="242" y="355"/>
                      <a:pt x="10" y="524"/>
                    </a:cubicBezTo>
                    <a:cubicBezTo>
                      <a:pt x="1" y="533"/>
                      <a:pt x="1" y="542"/>
                      <a:pt x="10" y="551"/>
                    </a:cubicBezTo>
                    <a:cubicBezTo>
                      <a:pt x="10" y="551"/>
                      <a:pt x="19" y="560"/>
                      <a:pt x="19" y="560"/>
                    </a:cubicBezTo>
                    <a:cubicBezTo>
                      <a:pt x="27" y="560"/>
                      <a:pt x="27" y="560"/>
                      <a:pt x="36" y="551"/>
                    </a:cubicBezTo>
                    <a:cubicBezTo>
                      <a:pt x="259" y="390"/>
                      <a:pt x="491" y="212"/>
                      <a:pt x="714" y="34"/>
                    </a:cubicBezTo>
                    <a:cubicBezTo>
                      <a:pt x="714" y="25"/>
                      <a:pt x="723" y="16"/>
                      <a:pt x="714" y="7"/>
                    </a:cubicBezTo>
                    <a:cubicBezTo>
                      <a:pt x="710" y="2"/>
                      <a:pt x="705" y="0"/>
                      <a:pt x="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21"/>
              <p:cNvSpPr/>
              <p:nvPr/>
            </p:nvSpPr>
            <p:spPr>
              <a:xfrm>
                <a:off x="8541977" y="124091"/>
                <a:ext cx="50369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03" extrusionOk="0">
                    <a:moveTo>
                      <a:pt x="919" y="0"/>
                    </a:moveTo>
                    <a:cubicBezTo>
                      <a:pt x="607" y="250"/>
                      <a:pt x="304" y="509"/>
                      <a:pt x="9" y="767"/>
                    </a:cubicBezTo>
                    <a:cubicBezTo>
                      <a:pt x="0" y="776"/>
                      <a:pt x="0" y="785"/>
                      <a:pt x="9" y="794"/>
                    </a:cubicBezTo>
                    <a:cubicBezTo>
                      <a:pt x="9" y="803"/>
                      <a:pt x="18" y="803"/>
                      <a:pt x="18" y="803"/>
                    </a:cubicBezTo>
                    <a:cubicBezTo>
                      <a:pt x="27" y="803"/>
                      <a:pt x="27" y="803"/>
                      <a:pt x="36" y="794"/>
                    </a:cubicBezTo>
                    <a:cubicBezTo>
                      <a:pt x="331" y="535"/>
                      <a:pt x="634" y="277"/>
                      <a:pt x="937" y="36"/>
                    </a:cubicBezTo>
                    <a:cubicBezTo>
                      <a:pt x="946" y="27"/>
                      <a:pt x="946" y="18"/>
                      <a:pt x="937" y="9"/>
                    </a:cubicBezTo>
                    <a:cubicBezTo>
                      <a:pt x="937" y="0"/>
                      <a:pt x="919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21"/>
              <p:cNvSpPr/>
              <p:nvPr/>
            </p:nvSpPr>
            <p:spPr>
              <a:xfrm>
                <a:off x="8574741" y="119304"/>
                <a:ext cx="62176" cy="48456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911" extrusionOk="0">
                    <a:moveTo>
                      <a:pt x="1133" y="1"/>
                    </a:moveTo>
                    <a:cubicBezTo>
                      <a:pt x="821" y="161"/>
                      <a:pt x="553" y="402"/>
                      <a:pt x="303" y="634"/>
                    </a:cubicBezTo>
                    <a:cubicBezTo>
                      <a:pt x="223" y="714"/>
                      <a:pt x="134" y="786"/>
                      <a:pt x="54" y="866"/>
                    </a:cubicBezTo>
                    <a:lnTo>
                      <a:pt x="36" y="866"/>
                    </a:lnTo>
                    <a:cubicBezTo>
                      <a:pt x="36" y="866"/>
                      <a:pt x="27" y="857"/>
                      <a:pt x="18" y="857"/>
                    </a:cubicBezTo>
                    <a:cubicBezTo>
                      <a:pt x="9" y="857"/>
                      <a:pt x="0" y="866"/>
                      <a:pt x="0" y="875"/>
                    </a:cubicBezTo>
                    <a:cubicBezTo>
                      <a:pt x="0" y="893"/>
                      <a:pt x="9" y="902"/>
                      <a:pt x="18" y="902"/>
                    </a:cubicBezTo>
                    <a:cubicBezTo>
                      <a:pt x="27" y="902"/>
                      <a:pt x="27" y="911"/>
                      <a:pt x="36" y="911"/>
                    </a:cubicBezTo>
                    <a:cubicBezTo>
                      <a:pt x="54" y="911"/>
                      <a:pt x="62" y="902"/>
                      <a:pt x="80" y="893"/>
                    </a:cubicBezTo>
                    <a:cubicBezTo>
                      <a:pt x="161" y="822"/>
                      <a:pt x="241" y="741"/>
                      <a:pt x="330" y="670"/>
                    </a:cubicBezTo>
                    <a:cubicBezTo>
                      <a:pt x="580" y="429"/>
                      <a:pt x="839" y="188"/>
                      <a:pt x="1151" y="36"/>
                    </a:cubicBezTo>
                    <a:cubicBezTo>
                      <a:pt x="1160" y="28"/>
                      <a:pt x="1169" y="19"/>
                      <a:pt x="1160" y="10"/>
                    </a:cubicBezTo>
                    <a:cubicBezTo>
                      <a:pt x="1151" y="1"/>
                      <a:pt x="1142" y="1"/>
                      <a:pt x="1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21"/>
              <p:cNvSpPr/>
              <p:nvPr/>
            </p:nvSpPr>
            <p:spPr>
              <a:xfrm>
                <a:off x="8616493" y="123719"/>
                <a:ext cx="56485" cy="4452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837" extrusionOk="0">
                    <a:moveTo>
                      <a:pt x="1039" y="0"/>
                    </a:moveTo>
                    <a:cubicBezTo>
                      <a:pt x="1035" y="0"/>
                      <a:pt x="1030" y="3"/>
                      <a:pt x="1026" y="7"/>
                    </a:cubicBezTo>
                    <a:lnTo>
                      <a:pt x="9" y="801"/>
                    </a:lnTo>
                    <a:cubicBezTo>
                      <a:pt x="9" y="810"/>
                      <a:pt x="0" y="819"/>
                      <a:pt x="9" y="828"/>
                    </a:cubicBezTo>
                    <a:cubicBezTo>
                      <a:pt x="18" y="828"/>
                      <a:pt x="18" y="837"/>
                      <a:pt x="27" y="837"/>
                    </a:cubicBezTo>
                    <a:cubicBezTo>
                      <a:pt x="27" y="837"/>
                      <a:pt x="36" y="837"/>
                      <a:pt x="36" y="828"/>
                    </a:cubicBezTo>
                    <a:lnTo>
                      <a:pt x="1053" y="34"/>
                    </a:lnTo>
                    <a:cubicBezTo>
                      <a:pt x="1053" y="25"/>
                      <a:pt x="1062" y="16"/>
                      <a:pt x="1053" y="7"/>
                    </a:cubicBezTo>
                    <a:cubicBezTo>
                      <a:pt x="1048" y="3"/>
                      <a:pt x="1044" y="0"/>
                      <a:pt x="10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21"/>
              <p:cNvSpPr/>
              <p:nvPr/>
            </p:nvSpPr>
            <p:spPr>
              <a:xfrm>
                <a:off x="8669148" y="122176"/>
                <a:ext cx="45582" cy="356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70" extrusionOk="0">
                    <a:moveTo>
                      <a:pt x="830" y="0"/>
                    </a:moveTo>
                    <a:cubicBezTo>
                      <a:pt x="536" y="197"/>
                      <a:pt x="259" y="411"/>
                      <a:pt x="9" y="634"/>
                    </a:cubicBezTo>
                    <a:cubicBezTo>
                      <a:pt x="0" y="643"/>
                      <a:pt x="0" y="660"/>
                      <a:pt x="9" y="660"/>
                    </a:cubicBezTo>
                    <a:cubicBezTo>
                      <a:pt x="9" y="669"/>
                      <a:pt x="18" y="669"/>
                      <a:pt x="18" y="669"/>
                    </a:cubicBezTo>
                    <a:lnTo>
                      <a:pt x="36" y="669"/>
                    </a:lnTo>
                    <a:cubicBezTo>
                      <a:pt x="286" y="437"/>
                      <a:pt x="562" y="223"/>
                      <a:pt x="848" y="36"/>
                    </a:cubicBezTo>
                    <a:cubicBezTo>
                      <a:pt x="857" y="27"/>
                      <a:pt x="857" y="18"/>
                      <a:pt x="848" y="9"/>
                    </a:cubicBezTo>
                    <a:cubicBezTo>
                      <a:pt x="848" y="0"/>
                      <a:pt x="839" y="0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21"/>
              <p:cNvSpPr/>
              <p:nvPr/>
            </p:nvSpPr>
            <p:spPr>
              <a:xfrm>
                <a:off x="8708986" y="126910"/>
                <a:ext cx="32338" cy="25691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83" extrusionOk="0">
                    <a:moveTo>
                      <a:pt x="572" y="1"/>
                    </a:moveTo>
                    <a:cubicBezTo>
                      <a:pt x="384" y="152"/>
                      <a:pt x="197" y="295"/>
                      <a:pt x="10" y="447"/>
                    </a:cubicBezTo>
                    <a:cubicBezTo>
                      <a:pt x="1" y="456"/>
                      <a:pt x="1" y="464"/>
                      <a:pt x="10" y="473"/>
                    </a:cubicBezTo>
                    <a:cubicBezTo>
                      <a:pt x="10" y="473"/>
                      <a:pt x="19" y="482"/>
                      <a:pt x="19" y="482"/>
                    </a:cubicBezTo>
                    <a:cubicBezTo>
                      <a:pt x="27" y="482"/>
                      <a:pt x="27" y="482"/>
                      <a:pt x="27" y="473"/>
                    </a:cubicBezTo>
                    <a:cubicBezTo>
                      <a:pt x="224" y="331"/>
                      <a:pt x="411" y="179"/>
                      <a:pt x="598" y="36"/>
                    </a:cubicBezTo>
                    <a:cubicBezTo>
                      <a:pt x="598" y="27"/>
                      <a:pt x="607" y="18"/>
                      <a:pt x="598" y="9"/>
                    </a:cubicBezTo>
                    <a:cubicBezTo>
                      <a:pt x="589" y="1"/>
                      <a:pt x="581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21"/>
              <p:cNvSpPr/>
              <p:nvPr/>
            </p:nvSpPr>
            <p:spPr>
              <a:xfrm>
                <a:off x="8740792" y="138293"/>
                <a:ext cx="25211" cy="19999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76" extrusionOk="0">
                    <a:moveTo>
                      <a:pt x="446" y="1"/>
                    </a:moveTo>
                    <a:cubicBezTo>
                      <a:pt x="295" y="108"/>
                      <a:pt x="152" y="224"/>
                      <a:pt x="9" y="340"/>
                    </a:cubicBezTo>
                    <a:cubicBezTo>
                      <a:pt x="0" y="349"/>
                      <a:pt x="0" y="357"/>
                      <a:pt x="9" y="366"/>
                    </a:cubicBezTo>
                    <a:cubicBezTo>
                      <a:pt x="9" y="375"/>
                      <a:pt x="18" y="375"/>
                      <a:pt x="27" y="375"/>
                    </a:cubicBezTo>
                    <a:cubicBezTo>
                      <a:pt x="27" y="375"/>
                      <a:pt x="36" y="375"/>
                      <a:pt x="36" y="366"/>
                    </a:cubicBezTo>
                    <a:cubicBezTo>
                      <a:pt x="170" y="250"/>
                      <a:pt x="322" y="134"/>
                      <a:pt x="464" y="36"/>
                    </a:cubicBezTo>
                    <a:cubicBezTo>
                      <a:pt x="473" y="27"/>
                      <a:pt x="473" y="18"/>
                      <a:pt x="473" y="10"/>
                    </a:cubicBezTo>
                    <a:cubicBezTo>
                      <a:pt x="464" y="1"/>
                      <a:pt x="45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21"/>
              <p:cNvSpPr/>
              <p:nvPr/>
            </p:nvSpPr>
            <p:spPr>
              <a:xfrm>
                <a:off x="8763556" y="151856"/>
                <a:ext cx="24254" cy="1877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53" extrusionOk="0">
                    <a:moveTo>
                      <a:pt x="437" y="1"/>
                    </a:moveTo>
                    <a:cubicBezTo>
                      <a:pt x="434" y="1"/>
                      <a:pt x="431" y="2"/>
                      <a:pt x="429" y="4"/>
                    </a:cubicBezTo>
                    <a:cubicBezTo>
                      <a:pt x="277" y="94"/>
                      <a:pt x="134" y="201"/>
                      <a:pt x="10" y="317"/>
                    </a:cubicBezTo>
                    <a:cubicBezTo>
                      <a:pt x="1" y="326"/>
                      <a:pt x="1" y="343"/>
                      <a:pt x="1" y="343"/>
                    </a:cubicBezTo>
                    <a:cubicBezTo>
                      <a:pt x="10" y="352"/>
                      <a:pt x="10" y="352"/>
                      <a:pt x="18" y="352"/>
                    </a:cubicBezTo>
                    <a:lnTo>
                      <a:pt x="27" y="352"/>
                    </a:lnTo>
                    <a:cubicBezTo>
                      <a:pt x="161" y="227"/>
                      <a:pt x="304" y="129"/>
                      <a:pt x="447" y="31"/>
                    </a:cubicBezTo>
                    <a:cubicBezTo>
                      <a:pt x="456" y="31"/>
                      <a:pt x="456" y="13"/>
                      <a:pt x="456" y="13"/>
                    </a:cubicBezTo>
                    <a:cubicBezTo>
                      <a:pt x="449" y="7"/>
                      <a:pt x="443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21"/>
              <p:cNvSpPr/>
              <p:nvPr/>
            </p:nvSpPr>
            <p:spPr>
              <a:xfrm>
                <a:off x="8789671" y="166430"/>
                <a:ext cx="20903" cy="14627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5" extrusionOk="0">
                    <a:moveTo>
                      <a:pt x="379" y="0"/>
                    </a:moveTo>
                    <a:cubicBezTo>
                      <a:pt x="375" y="0"/>
                      <a:pt x="370" y="2"/>
                      <a:pt x="366" y="7"/>
                    </a:cubicBezTo>
                    <a:lnTo>
                      <a:pt x="18" y="239"/>
                    </a:lnTo>
                    <a:cubicBezTo>
                      <a:pt x="9" y="248"/>
                      <a:pt x="0" y="257"/>
                      <a:pt x="9" y="266"/>
                    </a:cubicBezTo>
                    <a:cubicBezTo>
                      <a:pt x="9" y="266"/>
                      <a:pt x="18" y="275"/>
                      <a:pt x="27" y="275"/>
                    </a:cubicBezTo>
                    <a:cubicBezTo>
                      <a:pt x="27" y="275"/>
                      <a:pt x="36" y="275"/>
                      <a:pt x="36" y="266"/>
                    </a:cubicBezTo>
                    <a:lnTo>
                      <a:pt x="384" y="34"/>
                    </a:lnTo>
                    <a:cubicBezTo>
                      <a:pt x="393" y="34"/>
                      <a:pt x="393" y="16"/>
                      <a:pt x="393" y="7"/>
                    </a:cubicBezTo>
                    <a:cubicBezTo>
                      <a:pt x="388" y="2"/>
                      <a:pt x="384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21"/>
              <p:cNvSpPr/>
              <p:nvPr/>
            </p:nvSpPr>
            <p:spPr>
              <a:xfrm>
                <a:off x="8476503" y="259566"/>
                <a:ext cx="1952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0" extrusionOk="0">
                    <a:moveTo>
                      <a:pt x="340" y="1"/>
                    </a:moveTo>
                    <a:cubicBezTo>
                      <a:pt x="336" y="1"/>
                      <a:pt x="333" y="2"/>
                      <a:pt x="330" y="4"/>
                    </a:cubicBezTo>
                    <a:cubicBezTo>
                      <a:pt x="214" y="85"/>
                      <a:pt x="107" y="165"/>
                      <a:pt x="9" y="263"/>
                    </a:cubicBezTo>
                    <a:cubicBezTo>
                      <a:pt x="0" y="272"/>
                      <a:pt x="0" y="281"/>
                      <a:pt x="9" y="290"/>
                    </a:cubicBezTo>
                    <a:lnTo>
                      <a:pt x="36" y="290"/>
                    </a:lnTo>
                    <a:cubicBezTo>
                      <a:pt x="134" y="192"/>
                      <a:pt x="241" y="111"/>
                      <a:pt x="357" y="40"/>
                    </a:cubicBezTo>
                    <a:cubicBezTo>
                      <a:pt x="366" y="31"/>
                      <a:pt x="366" y="22"/>
                      <a:pt x="357" y="13"/>
                    </a:cubicBezTo>
                    <a:cubicBezTo>
                      <a:pt x="357" y="7"/>
                      <a:pt x="348" y="1"/>
                      <a:pt x="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21"/>
              <p:cNvSpPr/>
              <p:nvPr/>
            </p:nvSpPr>
            <p:spPr>
              <a:xfrm>
                <a:off x="8486928" y="269247"/>
                <a:ext cx="15743" cy="1287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42" extrusionOk="0">
                    <a:moveTo>
                      <a:pt x="268" y="1"/>
                    </a:moveTo>
                    <a:cubicBezTo>
                      <a:pt x="170" y="63"/>
                      <a:pt x="90" y="135"/>
                      <a:pt x="10" y="206"/>
                    </a:cubicBezTo>
                    <a:cubicBezTo>
                      <a:pt x="1" y="215"/>
                      <a:pt x="1" y="224"/>
                      <a:pt x="10" y="233"/>
                    </a:cubicBezTo>
                    <a:cubicBezTo>
                      <a:pt x="10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36" y="233"/>
                    </a:cubicBezTo>
                    <a:cubicBezTo>
                      <a:pt x="108" y="161"/>
                      <a:pt x="197" y="90"/>
                      <a:pt x="286" y="37"/>
                    </a:cubicBezTo>
                    <a:cubicBezTo>
                      <a:pt x="295" y="28"/>
                      <a:pt x="295" y="19"/>
                      <a:pt x="295" y="10"/>
                    </a:cubicBezTo>
                    <a:cubicBezTo>
                      <a:pt x="286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21"/>
              <p:cNvSpPr/>
              <p:nvPr/>
            </p:nvSpPr>
            <p:spPr>
              <a:xfrm>
                <a:off x="8500225" y="274034"/>
                <a:ext cx="14733" cy="1191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4" extrusionOk="0">
                    <a:moveTo>
                      <a:pt x="241" y="0"/>
                    </a:moveTo>
                    <a:cubicBezTo>
                      <a:pt x="170" y="71"/>
                      <a:pt x="99" y="134"/>
                      <a:pt x="18" y="196"/>
                    </a:cubicBezTo>
                    <a:cubicBezTo>
                      <a:pt x="9" y="196"/>
                      <a:pt x="0" y="214"/>
                      <a:pt x="9" y="223"/>
                    </a:cubicBezTo>
                    <a:lnTo>
                      <a:pt x="36" y="223"/>
                    </a:lnTo>
                    <a:cubicBezTo>
                      <a:pt x="116" y="170"/>
                      <a:pt x="197" y="98"/>
                      <a:pt x="268" y="27"/>
                    </a:cubicBezTo>
                    <a:cubicBezTo>
                      <a:pt x="277" y="27"/>
                      <a:pt x="277" y="9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21"/>
              <p:cNvSpPr/>
              <p:nvPr/>
            </p:nvSpPr>
            <p:spPr>
              <a:xfrm>
                <a:off x="8704731" y="270683"/>
                <a:ext cx="75952" cy="127709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401" extrusionOk="0">
                    <a:moveTo>
                      <a:pt x="1410" y="1"/>
                    </a:moveTo>
                    <a:cubicBezTo>
                      <a:pt x="1401" y="1"/>
                      <a:pt x="1392" y="10"/>
                      <a:pt x="1392" y="18"/>
                    </a:cubicBezTo>
                    <a:cubicBezTo>
                      <a:pt x="1303" y="955"/>
                      <a:pt x="785" y="1838"/>
                      <a:pt x="9" y="2365"/>
                    </a:cubicBezTo>
                    <a:cubicBezTo>
                      <a:pt x="0" y="2374"/>
                      <a:pt x="0" y="2383"/>
                      <a:pt x="0" y="2391"/>
                    </a:cubicBezTo>
                    <a:cubicBezTo>
                      <a:pt x="9" y="2400"/>
                      <a:pt x="9" y="2400"/>
                      <a:pt x="18" y="2400"/>
                    </a:cubicBezTo>
                    <a:lnTo>
                      <a:pt x="27" y="2400"/>
                    </a:lnTo>
                    <a:cubicBezTo>
                      <a:pt x="821" y="1865"/>
                      <a:pt x="1339" y="973"/>
                      <a:pt x="1428" y="27"/>
                    </a:cubicBezTo>
                    <a:cubicBezTo>
                      <a:pt x="1428" y="10"/>
                      <a:pt x="1419" y="1"/>
                      <a:pt x="1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21"/>
              <p:cNvSpPr/>
              <p:nvPr/>
            </p:nvSpPr>
            <p:spPr>
              <a:xfrm>
                <a:off x="8454218" y="293129"/>
                <a:ext cx="41805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94" extrusionOk="0">
                    <a:moveTo>
                      <a:pt x="766" y="0"/>
                    </a:moveTo>
                    <a:cubicBezTo>
                      <a:pt x="761" y="0"/>
                      <a:pt x="754" y="2"/>
                      <a:pt x="749" y="7"/>
                    </a:cubicBezTo>
                    <a:cubicBezTo>
                      <a:pt x="482" y="194"/>
                      <a:pt x="232" y="417"/>
                      <a:pt x="9" y="667"/>
                    </a:cubicBezTo>
                    <a:cubicBezTo>
                      <a:pt x="0" y="676"/>
                      <a:pt x="0" y="685"/>
                      <a:pt x="9" y="694"/>
                    </a:cubicBezTo>
                    <a:lnTo>
                      <a:pt x="36" y="694"/>
                    </a:lnTo>
                    <a:cubicBezTo>
                      <a:pt x="259" y="444"/>
                      <a:pt x="509" y="221"/>
                      <a:pt x="776" y="34"/>
                    </a:cubicBezTo>
                    <a:cubicBezTo>
                      <a:pt x="785" y="25"/>
                      <a:pt x="785" y="16"/>
                      <a:pt x="776" y="7"/>
                    </a:cubicBezTo>
                    <a:cubicBezTo>
                      <a:pt x="776" y="2"/>
                      <a:pt x="772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21"/>
              <p:cNvSpPr/>
              <p:nvPr/>
            </p:nvSpPr>
            <p:spPr>
              <a:xfrm>
                <a:off x="8467940" y="297863"/>
                <a:ext cx="42763" cy="4404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28" extrusionOk="0">
                    <a:moveTo>
                      <a:pt x="786" y="0"/>
                    </a:moveTo>
                    <a:cubicBezTo>
                      <a:pt x="781" y="0"/>
                      <a:pt x="777" y="3"/>
                      <a:pt x="777" y="7"/>
                    </a:cubicBezTo>
                    <a:cubicBezTo>
                      <a:pt x="474" y="230"/>
                      <a:pt x="215" y="498"/>
                      <a:pt x="10" y="801"/>
                    </a:cubicBezTo>
                    <a:cubicBezTo>
                      <a:pt x="1" y="810"/>
                      <a:pt x="1" y="819"/>
                      <a:pt x="10" y="828"/>
                    </a:cubicBezTo>
                    <a:lnTo>
                      <a:pt x="19" y="828"/>
                    </a:lnTo>
                    <a:cubicBezTo>
                      <a:pt x="28" y="828"/>
                      <a:pt x="36" y="828"/>
                      <a:pt x="36" y="819"/>
                    </a:cubicBezTo>
                    <a:cubicBezTo>
                      <a:pt x="251" y="516"/>
                      <a:pt x="500" y="257"/>
                      <a:pt x="795" y="34"/>
                    </a:cubicBezTo>
                    <a:cubicBezTo>
                      <a:pt x="804" y="34"/>
                      <a:pt x="804" y="16"/>
                      <a:pt x="795" y="7"/>
                    </a:cubicBezTo>
                    <a:cubicBezTo>
                      <a:pt x="795" y="3"/>
                      <a:pt x="790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21"/>
              <p:cNvSpPr/>
              <p:nvPr/>
            </p:nvSpPr>
            <p:spPr>
              <a:xfrm>
                <a:off x="8476025" y="305575"/>
                <a:ext cx="51273" cy="51541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9" extrusionOk="0">
                    <a:moveTo>
                      <a:pt x="942" y="1"/>
                    </a:moveTo>
                    <a:cubicBezTo>
                      <a:pt x="939" y="1"/>
                      <a:pt x="937" y="2"/>
                      <a:pt x="937" y="5"/>
                    </a:cubicBezTo>
                    <a:cubicBezTo>
                      <a:pt x="598" y="290"/>
                      <a:pt x="286" y="602"/>
                      <a:pt x="0" y="941"/>
                    </a:cubicBezTo>
                    <a:cubicBezTo>
                      <a:pt x="0" y="950"/>
                      <a:pt x="0" y="959"/>
                      <a:pt x="9" y="968"/>
                    </a:cubicBezTo>
                    <a:lnTo>
                      <a:pt x="18" y="968"/>
                    </a:lnTo>
                    <a:cubicBezTo>
                      <a:pt x="27" y="968"/>
                      <a:pt x="27" y="968"/>
                      <a:pt x="36" y="959"/>
                    </a:cubicBezTo>
                    <a:cubicBezTo>
                      <a:pt x="313" y="629"/>
                      <a:pt x="625" y="317"/>
                      <a:pt x="955" y="32"/>
                    </a:cubicBezTo>
                    <a:cubicBezTo>
                      <a:pt x="964" y="32"/>
                      <a:pt x="964" y="14"/>
                      <a:pt x="964" y="5"/>
                    </a:cubicBezTo>
                    <a:cubicBezTo>
                      <a:pt x="958" y="5"/>
                      <a:pt x="948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21"/>
              <p:cNvSpPr/>
              <p:nvPr/>
            </p:nvSpPr>
            <p:spPr>
              <a:xfrm>
                <a:off x="8493098" y="304512"/>
                <a:ext cx="66006" cy="61594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8" extrusionOk="0">
                    <a:moveTo>
                      <a:pt x="1218" y="0"/>
                    </a:moveTo>
                    <a:cubicBezTo>
                      <a:pt x="1214" y="0"/>
                      <a:pt x="1209" y="2"/>
                      <a:pt x="1205" y="7"/>
                    </a:cubicBezTo>
                    <a:cubicBezTo>
                      <a:pt x="786" y="355"/>
                      <a:pt x="384" y="730"/>
                      <a:pt x="1" y="1122"/>
                    </a:cubicBezTo>
                    <a:cubicBezTo>
                      <a:pt x="1" y="1131"/>
                      <a:pt x="1" y="1149"/>
                      <a:pt x="10" y="1149"/>
                    </a:cubicBezTo>
                    <a:cubicBezTo>
                      <a:pt x="10" y="1158"/>
                      <a:pt x="10" y="1158"/>
                      <a:pt x="18" y="1158"/>
                    </a:cubicBezTo>
                    <a:cubicBezTo>
                      <a:pt x="27" y="1158"/>
                      <a:pt x="27" y="1158"/>
                      <a:pt x="27" y="1149"/>
                    </a:cubicBezTo>
                    <a:cubicBezTo>
                      <a:pt x="402" y="756"/>
                      <a:pt x="812" y="382"/>
                      <a:pt x="1232" y="34"/>
                    </a:cubicBezTo>
                    <a:cubicBezTo>
                      <a:pt x="1241" y="25"/>
                      <a:pt x="1241" y="16"/>
                      <a:pt x="1232" y="7"/>
                    </a:cubicBezTo>
                    <a:cubicBezTo>
                      <a:pt x="1227" y="2"/>
                      <a:pt x="1223" y="0"/>
                      <a:pt x="1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21"/>
              <p:cNvSpPr/>
              <p:nvPr/>
            </p:nvSpPr>
            <p:spPr>
              <a:xfrm>
                <a:off x="8504959" y="315416"/>
                <a:ext cx="72175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01" extrusionOk="0">
                    <a:moveTo>
                      <a:pt x="1334" y="0"/>
                    </a:moveTo>
                    <a:cubicBezTo>
                      <a:pt x="1330" y="0"/>
                      <a:pt x="1325" y="3"/>
                      <a:pt x="1321" y="7"/>
                    </a:cubicBezTo>
                    <a:cubicBezTo>
                      <a:pt x="857" y="391"/>
                      <a:pt x="411" y="810"/>
                      <a:pt x="10" y="1265"/>
                    </a:cubicBezTo>
                    <a:cubicBezTo>
                      <a:pt x="1" y="1274"/>
                      <a:pt x="1" y="1283"/>
                      <a:pt x="10" y="1292"/>
                    </a:cubicBezTo>
                    <a:cubicBezTo>
                      <a:pt x="10" y="1292"/>
                      <a:pt x="18" y="1301"/>
                      <a:pt x="18" y="1301"/>
                    </a:cubicBezTo>
                    <a:cubicBezTo>
                      <a:pt x="27" y="1301"/>
                      <a:pt x="27" y="1292"/>
                      <a:pt x="36" y="1292"/>
                    </a:cubicBezTo>
                    <a:cubicBezTo>
                      <a:pt x="438" y="837"/>
                      <a:pt x="875" y="417"/>
                      <a:pt x="1348" y="34"/>
                    </a:cubicBezTo>
                    <a:cubicBezTo>
                      <a:pt x="1357" y="25"/>
                      <a:pt x="1357" y="16"/>
                      <a:pt x="1348" y="7"/>
                    </a:cubicBezTo>
                    <a:cubicBezTo>
                      <a:pt x="1343" y="3"/>
                      <a:pt x="1339" y="0"/>
                      <a:pt x="1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21"/>
              <p:cNvSpPr/>
              <p:nvPr/>
            </p:nvSpPr>
            <p:spPr>
              <a:xfrm>
                <a:off x="8528680" y="310203"/>
                <a:ext cx="79303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497" extrusionOk="0">
                    <a:moveTo>
                      <a:pt x="1474" y="0"/>
                    </a:moveTo>
                    <a:cubicBezTo>
                      <a:pt x="1468" y="0"/>
                      <a:pt x="1464" y="3"/>
                      <a:pt x="1464" y="7"/>
                    </a:cubicBezTo>
                    <a:cubicBezTo>
                      <a:pt x="937" y="453"/>
                      <a:pt x="456" y="944"/>
                      <a:pt x="1" y="1470"/>
                    </a:cubicBezTo>
                    <a:cubicBezTo>
                      <a:pt x="1" y="1470"/>
                      <a:pt x="1" y="1488"/>
                      <a:pt x="10" y="1497"/>
                    </a:cubicBezTo>
                    <a:lnTo>
                      <a:pt x="19" y="1497"/>
                    </a:lnTo>
                    <a:cubicBezTo>
                      <a:pt x="27" y="1497"/>
                      <a:pt x="27" y="1497"/>
                      <a:pt x="36" y="1488"/>
                    </a:cubicBezTo>
                    <a:cubicBezTo>
                      <a:pt x="482" y="970"/>
                      <a:pt x="964" y="480"/>
                      <a:pt x="1482" y="34"/>
                    </a:cubicBezTo>
                    <a:cubicBezTo>
                      <a:pt x="1491" y="25"/>
                      <a:pt x="1491" y="16"/>
                      <a:pt x="1491" y="7"/>
                    </a:cubicBezTo>
                    <a:cubicBezTo>
                      <a:pt x="1486" y="3"/>
                      <a:pt x="1479" y="0"/>
                      <a:pt x="1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21"/>
              <p:cNvSpPr/>
              <p:nvPr/>
            </p:nvSpPr>
            <p:spPr>
              <a:xfrm>
                <a:off x="8543892" y="308182"/>
                <a:ext cx="90206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69" extrusionOk="0">
                    <a:moveTo>
                      <a:pt x="1659" y="0"/>
                    </a:moveTo>
                    <a:cubicBezTo>
                      <a:pt x="1089" y="518"/>
                      <a:pt x="535" y="1071"/>
                      <a:pt x="9" y="1642"/>
                    </a:cubicBezTo>
                    <a:cubicBezTo>
                      <a:pt x="0" y="1651"/>
                      <a:pt x="0" y="1660"/>
                      <a:pt x="9" y="1669"/>
                    </a:cubicBezTo>
                    <a:lnTo>
                      <a:pt x="36" y="1669"/>
                    </a:lnTo>
                    <a:cubicBezTo>
                      <a:pt x="562" y="1098"/>
                      <a:pt x="1115" y="545"/>
                      <a:pt x="1686" y="27"/>
                    </a:cubicBezTo>
                    <a:cubicBezTo>
                      <a:pt x="1695" y="27"/>
                      <a:pt x="1695" y="9"/>
                      <a:pt x="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21"/>
              <p:cNvSpPr/>
              <p:nvPr/>
            </p:nvSpPr>
            <p:spPr>
              <a:xfrm>
                <a:off x="8562401" y="309724"/>
                <a:ext cx="100631" cy="94838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1783" extrusionOk="0">
                    <a:moveTo>
                      <a:pt x="1869" y="0"/>
                    </a:moveTo>
                    <a:cubicBezTo>
                      <a:pt x="1865" y="0"/>
                      <a:pt x="1860" y="3"/>
                      <a:pt x="1856" y="7"/>
                    </a:cubicBezTo>
                    <a:lnTo>
                      <a:pt x="9" y="1756"/>
                    </a:lnTo>
                    <a:cubicBezTo>
                      <a:pt x="0" y="1756"/>
                      <a:pt x="0" y="1773"/>
                      <a:pt x="9" y="1782"/>
                    </a:cubicBezTo>
                    <a:lnTo>
                      <a:pt x="36" y="1782"/>
                    </a:lnTo>
                    <a:lnTo>
                      <a:pt x="1882" y="34"/>
                    </a:lnTo>
                    <a:cubicBezTo>
                      <a:pt x="1891" y="25"/>
                      <a:pt x="1891" y="16"/>
                      <a:pt x="1882" y="7"/>
                    </a:cubicBezTo>
                    <a:cubicBezTo>
                      <a:pt x="1878" y="3"/>
                      <a:pt x="1874" y="0"/>
                      <a:pt x="1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21"/>
              <p:cNvSpPr/>
              <p:nvPr/>
            </p:nvSpPr>
            <p:spPr>
              <a:xfrm>
                <a:off x="8589420" y="300682"/>
                <a:ext cx="117278" cy="108135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33" extrusionOk="0">
                    <a:moveTo>
                      <a:pt x="2182" y="1"/>
                    </a:moveTo>
                    <a:cubicBezTo>
                      <a:pt x="2177" y="1"/>
                      <a:pt x="2173" y="3"/>
                      <a:pt x="2168" y="8"/>
                    </a:cubicBezTo>
                    <a:cubicBezTo>
                      <a:pt x="1410" y="623"/>
                      <a:pt x="688" y="1301"/>
                      <a:pt x="1" y="2006"/>
                    </a:cubicBezTo>
                    <a:cubicBezTo>
                      <a:pt x="1" y="2006"/>
                      <a:pt x="1" y="2024"/>
                      <a:pt x="1" y="2024"/>
                    </a:cubicBezTo>
                    <a:cubicBezTo>
                      <a:pt x="10" y="2033"/>
                      <a:pt x="10" y="2033"/>
                      <a:pt x="18" y="2033"/>
                    </a:cubicBezTo>
                    <a:cubicBezTo>
                      <a:pt x="18" y="2033"/>
                      <a:pt x="27" y="2033"/>
                      <a:pt x="27" y="2024"/>
                    </a:cubicBezTo>
                    <a:cubicBezTo>
                      <a:pt x="705" y="1328"/>
                      <a:pt x="1437" y="650"/>
                      <a:pt x="2195" y="34"/>
                    </a:cubicBezTo>
                    <a:cubicBezTo>
                      <a:pt x="2204" y="25"/>
                      <a:pt x="2204" y="16"/>
                      <a:pt x="2195" y="8"/>
                    </a:cubicBezTo>
                    <a:cubicBezTo>
                      <a:pt x="2191" y="3"/>
                      <a:pt x="2186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21"/>
              <p:cNvSpPr/>
              <p:nvPr/>
            </p:nvSpPr>
            <p:spPr>
              <a:xfrm>
                <a:off x="8617876" y="294991"/>
                <a:ext cx="117278" cy="11100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87" extrusionOk="0">
                    <a:moveTo>
                      <a:pt x="2191" y="1"/>
                    </a:moveTo>
                    <a:cubicBezTo>
                      <a:pt x="2187" y="1"/>
                      <a:pt x="2182" y="3"/>
                      <a:pt x="2178" y="8"/>
                    </a:cubicBezTo>
                    <a:lnTo>
                      <a:pt x="10" y="2050"/>
                    </a:lnTo>
                    <a:cubicBezTo>
                      <a:pt x="1" y="2059"/>
                      <a:pt x="1" y="2068"/>
                      <a:pt x="10" y="2077"/>
                    </a:cubicBezTo>
                    <a:cubicBezTo>
                      <a:pt x="10" y="2077"/>
                      <a:pt x="19" y="2086"/>
                      <a:pt x="19" y="2086"/>
                    </a:cubicBezTo>
                    <a:cubicBezTo>
                      <a:pt x="28" y="2086"/>
                      <a:pt x="28" y="2077"/>
                      <a:pt x="37" y="2077"/>
                    </a:cubicBezTo>
                    <a:lnTo>
                      <a:pt x="2204" y="34"/>
                    </a:lnTo>
                    <a:cubicBezTo>
                      <a:pt x="2204" y="25"/>
                      <a:pt x="2204" y="16"/>
                      <a:pt x="2204" y="8"/>
                    </a:cubicBezTo>
                    <a:cubicBezTo>
                      <a:pt x="2200" y="3"/>
                      <a:pt x="2195" y="1"/>
                      <a:pt x="2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21"/>
              <p:cNvSpPr/>
              <p:nvPr/>
            </p:nvSpPr>
            <p:spPr>
              <a:xfrm>
                <a:off x="8650639" y="288821"/>
                <a:ext cx="115842" cy="11239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2113" extrusionOk="0">
                    <a:moveTo>
                      <a:pt x="2155" y="1"/>
                    </a:moveTo>
                    <a:cubicBezTo>
                      <a:pt x="2150" y="1"/>
                      <a:pt x="2146" y="3"/>
                      <a:pt x="2141" y="8"/>
                    </a:cubicBezTo>
                    <a:cubicBezTo>
                      <a:pt x="1446" y="703"/>
                      <a:pt x="723" y="1408"/>
                      <a:pt x="0" y="2077"/>
                    </a:cubicBezTo>
                    <a:cubicBezTo>
                      <a:pt x="0" y="2086"/>
                      <a:pt x="0" y="2104"/>
                      <a:pt x="0" y="2104"/>
                    </a:cubicBezTo>
                    <a:cubicBezTo>
                      <a:pt x="9" y="2113"/>
                      <a:pt x="9" y="2113"/>
                      <a:pt x="18" y="2113"/>
                    </a:cubicBezTo>
                    <a:cubicBezTo>
                      <a:pt x="18" y="2113"/>
                      <a:pt x="27" y="2113"/>
                      <a:pt x="27" y="2104"/>
                    </a:cubicBezTo>
                    <a:cubicBezTo>
                      <a:pt x="750" y="1435"/>
                      <a:pt x="1472" y="730"/>
                      <a:pt x="2168" y="34"/>
                    </a:cubicBezTo>
                    <a:cubicBezTo>
                      <a:pt x="2177" y="25"/>
                      <a:pt x="2177" y="16"/>
                      <a:pt x="2168" y="8"/>
                    </a:cubicBezTo>
                    <a:cubicBezTo>
                      <a:pt x="2164" y="3"/>
                      <a:pt x="2159" y="1"/>
                      <a:pt x="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21"/>
              <p:cNvSpPr/>
              <p:nvPr/>
            </p:nvSpPr>
            <p:spPr>
              <a:xfrm>
                <a:off x="8677180" y="329192"/>
                <a:ext cx="78345" cy="73455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81" extrusionOk="0">
                    <a:moveTo>
                      <a:pt x="1456" y="0"/>
                    </a:moveTo>
                    <a:cubicBezTo>
                      <a:pt x="1451" y="0"/>
                      <a:pt x="1446" y="2"/>
                      <a:pt x="1446" y="7"/>
                    </a:cubicBezTo>
                    <a:lnTo>
                      <a:pt x="10" y="1345"/>
                    </a:lnTo>
                    <a:cubicBezTo>
                      <a:pt x="1" y="1354"/>
                      <a:pt x="1" y="1363"/>
                      <a:pt x="10" y="1372"/>
                    </a:cubicBezTo>
                    <a:cubicBezTo>
                      <a:pt x="10" y="1372"/>
                      <a:pt x="10" y="1381"/>
                      <a:pt x="19" y="1381"/>
                    </a:cubicBezTo>
                    <a:cubicBezTo>
                      <a:pt x="28" y="1381"/>
                      <a:pt x="28" y="1372"/>
                      <a:pt x="28" y="1372"/>
                    </a:cubicBezTo>
                    <a:lnTo>
                      <a:pt x="1464" y="34"/>
                    </a:lnTo>
                    <a:cubicBezTo>
                      <a:pt x="1473" y="25"/>
                      <a:pt x="1473" y="16"/>
                      <a:pt x="1473" y="7"/>
                    </a:cubicBezTo>
                    <a:cubicBezTo>
                      <a:pt x="1468" y="2"/>
                      <a:pt x="1462" y="0"/>
                      <a:pt x="14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21"/>
              <p:cNvSpPr/>
              <p:nvPr/>
            </p:nvSpPr>
            <p:spPr>
              <a:xfrm>
                <a:off x="8702816" y="371425"/>
                <a:ext cx="28987" cy="2409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53" extrusionOk="0">
                    <a:moveTo>
                      <a:pt x="532" y="0"/>
                    </a:moveTo>
                    <a:cubicBezTo>
                      <a:pt x="527" y="0"/>
                      <a:pt x="523" y="2"/>
                      <a:pt x="518" y="7"/>
                    </a:cubicBezTo>
                    <a:lnTo>
                      <a:pt x="10" y="417"/>
                    </a:lnTo>
                    <a:cubicBezTo>
                      <a:pt x="1" y="426"/>
                      <a:pt x="1" y="435"/>
                      <a:pt x="1" y="444"/>
                    </a:cubicBezTo>
                    <a:cubicBezTo>
                      <a:pt x="10" y="453"/>
                      <a:pt x="10" y="453"/>
                      <a:pt x="19" y="453"/>
                    </a:cubicBezTo>
                    <a:cubicBezTo>
                      <a:pt x="19" y="453"/>
                      <a:pt x="27" y="453"/>
                      <a:pt x="27" y="444"/>
                    </a:cubicBezTo>
                    <a:lnTo>
                      <a:pt x="536" y="34"/>
                    </a:lnTo>
                    <a:cubicBezTo>
                      <a:pt x="545" y="34"/>
                      <a:pt x="545" y="16"/>
                      <a:pt x="545" y="7"/>
                    </a:cubicBezTo>
                    <a:cubicBezTo>
                      <a:pt x="540" y="2"/>
                      <a:pt x="536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21"/>
              <p:cNvSpPr/>
              <p:nvPr/>
            </p:nvSpPr>
            <p:spPr>
              <a:xfrm>
                <a:off x="8553359" y="350468"/>
                <a:ext cx="375397" cy="362064"/>
              </a:xfrm>
              <a:custGeom>
                <a:avLst/>
                <a:gdLst/>
                <a:ahLst/>
                <a:cxnLst/>
                <a:rect l="l" t="t" r="r" b="b"/>
                <a:pathLst>
                  <a:path w="7058" h="6807" extrusionOk="0">
                    <a:moveTo>
                      <a:pt x="4600" y="0"/>
                    </a:moveTo>
                    <a:cubicBezTo>
                      <a:pt x="4550" y="0"/>
                      <a:pt x="4498" y="3"/>
                      <a:pt x="4443" y="8"/>
                    </a:cubicBezTo>
                    <a:cubicBezTo>
                      <a:pt x="3640" y="80"/>
                      <a:pt x="2873" y="419"/>
                      <a:pt x="2231" y="909"/>
                    </a:cubicBezTo>
                    <a:cubicBezTo>
                      <a:pt x="1597" y="1400"/>
                      <a:pt x="1071" y="2033"/>
                      <a:pt x="670" y="2729"/>
                    </a:cubicBezTo>
                    <a:cubicBezTo>
                      <a:pt x="313" y="3327"/>
                      <a:pt x="36" y="3978"/>
                      <a:pt x="18" y="4674"/>
                    </a:cubicBezTo>
                    <a:cubicBezTo>
                      <a:pt x="1" y="5361"/>
                      <a:pt x="277" y="6083"/>
                      <a:pt x="848" y="6467"/>
                    </a:cubicBezTo>
                    <a:cubicBezTo>
                      <a:pt x="1202" y="6715"/>
                      <a:pt x="1631" y="6807"/>
                      <a:pt x="2069" y="6807"/>
                    </a:cubicBezTo>
                    <a:cubicBezTo>
                      <a:pt x="2293" y="6807"/>
                      <a:pt x="2519" y="6783"/>
                      <a:pt x="2739" y="6744"/>
                    </a:cubicBezTo>
                    <a:cubicBezTo>
                      <a:pt x="4443" y="6431"/>
                      <a:pt x="5951" y="5209"/>
                      <a:pt x="6620" y="3612"/>
                    </a:cubicBezTo>
                    <a:cubicBezTo>
                      <a:pt x="6923" y="2881"/>
                      <a:pt x="7057" y="2069"/>
                      <a:pt x="6914" y="1293"/>
                    </a:cubicBezTo>
                    <a:cubicBezTo>
                      <a:pt x="6843" y="945"/>
                      <a:pt x="6691" y="561"/>
                      <a:pt x="6352" y="428"/>
                    </a:cubicBezTo>
                    <a:cubicBezTo>
                      <a:pt x="6049" y="303"/>
                      <a:pt x="5701" y="338"/>
                      <a:pt x="5389" y="205"/>
                    </a:cubicBezTo>
                    <a:cubicBezTo>
                      <a:pt x="5116" y="83"/>
                      <a:pt x="4888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21"/>
              <p:cNvSpPr/>
              <p:nvPr/>
            </p:nvSpPr>
            <p:spPr>
              <a:xfrm>
                <a:off x="8543413" y="350255"/>
                <a:ext cx="417096" cy="368447"/>
              </a:xfrm>
              <a:custGeom>
                <a:avLst/>
                <a:gdLst/>
                <a:ahLst/>
                <a:cxnLst/>
                <a:rect l="l" t="t" r="r" b="b"/>
                <a:pathLst>
                  <a:path w="7842" h="6927" extrusionOk="0">
                    <a:moveTo>
                      <a:pt x="4781" y="1"/>
                    </a:moveTo>
                    <a:cubicBezTo>
                      <a:pt x="4731" y="1"/>
                      <a:pt x="4681" y="4"/>
                      <a:pt x="4631" y="12"/>
                    </a:cubicBezTo>
                    <a:lnTo>
                      <a:pt x="4631" y="12"/>
                    </a:lnTo>
                    <a:cubicBezTo>
                      <a:pt x="4680" y="5"/>
                      <a:pt x="4729" y="1"/>
                      <a:pt x="4777" y="1"/>
                    </a:cubicBezTo>
                    <a:cubicBezTo>
                      <a:pt x="5180" y="1"/>
                      <a:pt x="5542" y="243"/>
                      <a:pt x="5933" y="307"/>
                    </a:cubicBezTo>
                    <a:cubicBezTo>
                      <a:pt x="6816" y="369"/>
                      <a:pt x="7048" y="788"/>
                      <a:pt x="7119" y="1618"/>
                    </a:cubicBezTo>
                    <a:cubicBezTo>
                      <a:pt x="7271" y="4098"/>
                      <a:pt x="5130" y="6310"/>
                      <a:pt x="2748" y="6658"/>
                    </a:cubicBezTo>
                    <a:cubicBezTo>
                      <a:pt x="2575" y="6688"/>
                      <a:pt x="2407" y="6703"/>
                      <a:pt x="2247" y="6703"/>
                    </a:cubicBezTo>
                    <a:cubicBezTo>
                      <a:pt x="1027" y="6703"/>
                      <a:pt x="208" y="5857"/>
                      <a:pt x="295" y="4508"/>
                    </a:cubicBezTo>
                    <a:cubicBezTo>
                      <a:pt x="321" y="4071"/>
                      <a:pt x="464" y="3643"/>
                      <a:pt x="643" y="3242"/>
                    </a:cubicBezTo>
                    <a:cubicBezTo>
                      <a:pt x="1383" y="1645"/>
                      <a:pt x="2801" y="182"/>
                      <a:pt x="4630" y="12"/>
                    </a:cubicBezTo>
                    <a:lnTo>
                      <a:pt x="4630" y="12"/>
                    </a:lnTo>
                    <a:cubicBezTo>
                      <a:pt x="3738" y="93"/>
                      <a:pt x="2891" y="503"/>
                      <a:pt x="2204" y="1074"/>
                    </a:cubicBezTo>
                    <a:cubicBezTo>
                      <a:pt x="1214" y="1939"/>
                      <a:pt x="321" y="3161"/>
                      <a:pt x="143" y="4491"/>
                    </a:cubicBezTo>
                    <a:cubicBezTo>
                      <a:pt x="0" y="5966"/>
                      <a:pt x="923" y="6927"/>
                      <a:pt x="2265" y="6927"/>
                    </a:cubicBezTo>
                    <a:cubicBezTo>
                      <a:pt x="2431" y="6927"/>
                      <a:pt x="2605" y="6912"/>
                      <a:pt x="2784" y="6881"/>
                    </a:cubicBezTo>
                    <a:cubicBezTo>
                      <a:pt x="5460" y="6507"/>
                      <a:pt x="7842" y="3661"/>
                      <a:pt x="7021" y="958"/>
                    </a:cubicBezTo>
                    <a:cubicBezTo>
                      <a:pt x="6834" y="440"/>
                      <a:pt x="6423" y="351"/>
                      <a:pt x="5933" y="298"/>
                    </a:cubicBezTo>
                    <a:cubicBezTo>
                      <a:pt x="5544" y="234"/>
                      <a:pt x="5183" y="1"/>
                      <a:pt x="4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21"/>
              <p:cNvSpPr/>
              <p:nvPr/>
            </p:nvSpPr>
            <p:spPr>
              <a:xfrm>
                <a:off x="8588942" y="472805"/>
                <a:ext cx="325082" cy="180208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3388" extrusionOk="0">
                    <a:moveTo>
                      <a:pt x="6112" y="1"/>
                    </a:moveTo>
                    <a:lnTo>
                      <a:pt x="6112" y="1"/>
                    </a:lnTo>
                    <a:cubicBezTo>
                      <a:pt x="5826" y="590"/>
                      <a:pt x="5407" y="1098"/>
                      <a:pt x="4934" y="1535"/>
                    </a:cubicBezTo>
                    <a:cubicBezTo>
                      <a:pt x="4452" y="1964"/>
                      <a:pt x="3908" y="2320"/>
                      <a:pt x="3328" y="2615"/>
                    </a:cubicBezTo>
                    <a:cubicBezTo>
                      <a:pt x="2766" y="2900"/>
                      <a:pt x="2160" y="3177"/>
                      <a:pt x="1526" y="3221"/>
                    </a:cubicBezTo>
                    <a:cubicBezTo>
                      <a:pt x="1493" y="3223"/>
                      <a:pt x="1460" y="3224"/>
                      <a:pt x="1427" y="3224"/>
                    </a:cubicBezTo>
                    <a:cubicBezTo>
                      <a:pt x="829" y="3224"/>
                      <a:pt x="187" y="2920"/>
                      <a:pt x="1" y="2320"/>
                    </a:cubicBezTo>
                    <a:lnTo>
                      <a:pt x="1" y="2320"/>
                    </a:lnTo>
                    <a:cubicBezTo>
                      <a:pt x="72" y="2829"/>
                      <a:pt x="545" y="3195"/>
                      <a:pt x="1018" y="3328"/>
                    </a:cubicBezTo>
                    <a:cubicBezTo>
                      <a:pt x="1173" y="3369"/>
                      <a:pt x="1337" y="3387"/>
                      <a:pt x="1506" y="3387"/>
                    </a:cubicBezTo>
                    <a:cubicBezTo>
                      <a:pt x="2734" y="3387"/>
                      <a:pt x="4274" y="2420"/>
                      <a:pt x="5050" y="1660"/>
                    </a:cubicBezTo>
                    <a:cubicBezTo>
                      <a:pt x="5523" y="1196"/>
                      <a:pt x="5906" y="625"/>
                      <a:pt x="6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21"/>
              <p:cNvSpPr/>
              <p:nvPr/>
            </p:nvSpPr>
            <p:spPr>
              <a:xfrm>
                <a:off x="8634151" y="364723"/>
                <a:ext cx="215356" cy="277758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5222" extrusionOk="0">
                    <a:moveTo>
                      <a:pt x="3920" y="1"/>
                    </a:moveTo>
                    <a:cubicBezTo>
                      <a:pt x="3433" y="1"/>
                      <a:pt x="2436" y="1095"/>
                      <a:pt x="2193" y="1355"/>
                    </a:cubicBezTo>
                    <a:cubicBezTo>
                      <a:pt x="1613" y="1953"/>
                      <a:pt x="1122" y="2622"/>
                      <a:pt x="721" y="3353"/>
                    </a:cubicBezTo>
                    <a:cubicBezTo>
                      <a:pt x="507" y="3755"/>
                      <a:pt x="319" y="4174"/>
                      <a:pt x="159" y="4602"/>
                    </a:cubicBezTo>
                    <a:cubicBezTo>
                      <a:pt x="114" y="4736"/>
                      <a:pt x="70" y="4861"/>
                      <a:pt x="34" y="4986"/>
                    </a:cubicBezTo>
                    <a:cubicBezTo>
                      <a:pt x="1" y="5119"/>
                      <a:pt x="106" y="5222"/>
                      <a:pt x="217" y="5222"/>
                    </a:cubicBezTo>
                    <a:cubicBezTo>
                      <a:pt x="255" y="5222"/>
                      <a:pt x="294" y="5209"/>
                      <a:pt x="328" y="5182"/>
                    </a:cubicBezTo>
                    <a:cubicBezTo>
                      <a:pt x="328" y="5173"/>
                      <a:pt x="337" y="5173"/>
                      <a:pt x="337" y="5173"/>
                    </a:cubicBezTo>
                    <a:cubicBezTo>
                      <a:pt x="774" y="4798"/>
                      <a:pt x="1060" y="4290"/>
                      <a:pt x="1399" y="3835"/>
                    </a:cubicBezTo>
                    <a:cubicBezTo>
                      <a:pt x="1872" y="3211"/>
                      <a:pt x="2443" y="2666"/>
                      <a:pt x="2951" y="2078"/>
                    </a:cubicBezTo>
                    <a:cubicBezTo>
                      <a:pt x="3433" y="1516"/>
                      <a:pt x="3968" y="793"/>
                      <a:pt x="4048" y="35"/>
                    </a:cubicBezTo>
                    <a:cubicBezTo>
                      <a:pt x="4011" y="11"/>
                      <a:pt x="3968" y="1"/>
                      <a:pt x="3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21"/>
              <p:cNvSpPr/>
              <p:nvPr/>
            </p:nvSpPr>
            <p:spPr>
              <a:xfrm>
                <a:off x="8597505" y="446263"/>
                <a:ext cx="147595" cy="1798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382" extrusionOk="0">
                    <a:moveTo>
                      <a:pt x="2739" y="0"/>
                    </a:moveTo>
                    <a:lnTo>
                      <a:pt x="1526" y="607"/>
                    </a:lnTo>
                    <a:cubicBezTo>
                      <a:pt x="1303" y="723"/>
                      <a:pt x="1071" y="839"/>
                      <a:pt x="866" y="991"/>
                    </a:cubicBezTo>
                    <a:cubicBezTo>
                      <a:pt x="473" y="1276"/>
                      <a:pt x="205" y="1669"/>
                      <a:pt x="107" y="2097"/>
                    </a:cubicBezTo>
                    <a:cubicBezTo>
                      <a:pt x="0" y="2561"/>
                      <a:pt x="116" y="3051"/>
                      <a:pt x="420" y="3373"/>
                    </a:cubicBezTo>
                    <a:cubicBezTo>
                      <a:pt x="420" y="3373"/>
                      <a:pt x="428" y="3381"/>
                      <a:pt x="428" y="3381"/>
                    </a:cubicBezTo>
                    <a:cubicBezTo>
                      <a:pt x="437" y="3381"/>
                      <a:pt x="437" y="3381"/>
                      <a:pt x="446" y="3373"/>
                    </a:cubicBezTo>
                    <a:cubicBezTo>
                      <a:pt x="455" y="3364"/>
                      <a:pt x="455" y="3355"/>
                      <a:pt x="446" y="3346"/>
                    </a:cubicBezTo>
                    <a:cubicBezTo>
                      <a:pt x="152" y="3034"/>
                      <a:pt x="36" y="2552"/>
                      <a:pt x="143" y="2106"/>
                    </a:cubicBezTo>
                    <a:cubicBezTo>
                      <a:pt x="232" y="1686"/>
                      <a:pt x="500" y="1303"/>
                      <a:pt x="883" y="1026"/>
                    </a:cubicBezTo>
                    <a:cubicBezTo>
                      <a:pt x="1089" y="875"/>
                      <a:pt x="1321" y="759"/>
                      <a:pt x="1544" y="643"/>
                    </a:cubicBezTo>
                    <a:lnTo>
                      <a:pt x="2757" y="36"/>
                    </a:lnTo>
                    <a:cubicBezTo>
                      <a:pt x="2766" y="27"/>
                      <a:pt x="2775" y="18"/>
                      <a:pt x="2766" y="9"/>
                    </a:cubicBezTo>
                    <a:cubicBezTo>
                      <a:pt x="2766" y="0"/>
                      <a:pt x="2748" y="0"/>
                      <a:pt x="2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21"/>
              <p:cNvSpPr/>
              <p:nvPr/>
            </p:nvSpPr>
            <p:spPr>
              <a:xfrm>
                <a:off x="8644469" y="650778"/>
                <a:ext cx="48932" cy="49414"/>
              </a:xfrm>
              <a:custGeom>
                <a:avLst/>
                <a:gdLst/>
                <a:ahLst/>
                <a:cxnLst/>
                <a:rect l="l" t="t" r="r" b="b"/>
                <a:pathLst>
                  <a:path w="920" h="929" extrusionOk="0">
                    <a:moveTo>
                      <a:pt x="857" y="0"/>
                    </a:moveTo>
                    <a:cubicBezTo>
                      <a:pt x="848" y="9"/>
                      <a:pt x="839" y="18"/>
                      <a:pt x="839" y="27"/>
                    </a:cubicBezTo>
                    <a:cubicBezTo>
                      <a:pt x="884" y="330"/>
                      <a:pt x="696" y="660"/>
                      <a:pt x="411" y="776"/>
                    </a:cubicBezTo>
                    <a:cubicBezTo>
                      <a:pt x="348" y="803"/>
                      <a:pt x="286" y="821"/>
                      <a:pt x="223" y="839"/>
                    </a:cubicBezTo>
                    <a:lnTo>
                      <a:pt x="18" y="892"/>
                    </a:lnTo>
                    <a:cubicBezTo>
                      <a:pt x="9" y="901"/>
                      <a:pt x="0" y="910"/>
                      <a:pt x="9" y="919"/>
                    </a:cubicBezTo>
                    <a:cubicBezTo>
                      <a:pt x="9" y="928"/>
                      <a:pt x="18" y="928"/>
                      <a:pt x="27" y="928"/>
                    </a:cubicBezTo>
                    <a:lnTo>
                      <a:pt x="232" y="875"/>
                    </a:lnTo>
                    <a:cubicBezTo>
                      <a:pt x="295" y="857"/>
                      <a:pt x="366" y="839"/>
                      <a:pt x="429" y="812"/>
                    </a:cubicBezTo>
                    <a:cubicBezTo>
                      <a:pt x="723" y="687"/>
                      <a:pt x="919" y="348"/>
                      <a:pt x="875" y="18"/>
                    </a:cubicBezTo>
                    <a:cubicBezTo>
                      <a:pt x="875" y="9"/>
                      <a:pt x="866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21"/>
              <p:cNvSpPr/>
              <p:nvPr/>
            </p:nvSpPr>
            <p:spPr>
              <a:xfrm>
                <a:off x="8613621" y="503815"/>
                <a:ext cx="32817" cy="3409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41" extrusionOk="0">
                    <a:moveTo>
                      <a:pt x="594" y="0"/>
                    </a:moveTo>
                    <a:cubicBezTo>
                      <a:pt x="589" y="0"/>
                      <a:pt x="585" y="2"/>
                      <a:pt x="580" y="7"/>
                    </a:cubicBezTo>
                    <a:lnTo>
                      <a:pt x="1" y="613"/>
                    </a:lnTo>
                    <a:cubicBezTo>
                      <a:pt x="1" y="622"/>
                      <a:pt x="1" y="631"/>
                      <a:pt x="1" y="640"/>
                    </a:cubicBezTo>
                    <a:lnTo>
                      <a:pt x="27" y="640"/>
                    </a:lnTo>
                    <a:lnTo>
                      <a:pt x="607" y="34"/>
                    </a:lnTo>
                    <a:cubicBezTo>
                      <a:pt x="616" y="25"/>
                      <a:pt x="616" y="16"/>
                      <a:pt x="607" y="7"/>
                    </a:cubicBezTo>
                    <a:cubicBezTo>
                      <a:pt x="603" y="2"/>
                      <a:pt x="598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21"/>
              <p:cNvSpPr/>
              <p:nvPr/>
            </p:nvSpPr>
            <p:spPr>
              <a:xfrm>
                <a:off x="8607451" y="493815"/>
                <a:ext cx="66484" cy="7207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55" extrusionOk="0">
                    <a:moveTo>
                      <a:pt x="1231" y="1"/>
                    </a:moveTo>
                    <a:cubicBezTo>
                      <a:pt x="1225" y="1"/>
                      <a:pt x="1218" y="3"/>
                      <a:pt x="1214" y="7"/>
                    </a:cubicBezTo>
                    <a:cubicBezTo>
                      <a:pt x="777" y="409"/>
                      <a:pt x="366" y="846"/>
                      <a:pt x="1" y="1319"/>
                    </a:cubicBezTo>
                    <a:cubicBezTo>
                      <a:pt x="1" y="1328"/>
                      <a:pt x="1" y="1346"/>
                      <a:pt x="10" y="1346"/>
                    </a:cubicBezTo>
                    <a:cubicBezTo>
                      <a:pt x="10" y="1354"/>
                      <a:pt x="18" y="1354"/>
                      <a:pt x="18" y="1354"/>
                    </a:cubicBezTo>
                    <a:cubicBezTo>
                      <a:pt x="27" y="1354"/>
                      <a:pt x="27" y="1346"/>
                      <a:pt x="36" y="1346"/>
                    </a:cubicBezTo>
                    <a:cubicBezTo>
                      <a:pt x="393" y="873"/>
                      <a:pt x="803" y="436"/>
                      <a:pt x="1241" y="34"/>
                    </a:cubicBezTo>
                    <a:cubicBezTo>
                      <a:pt x="1250" y="25"/>
                      <a:pt x="1250" y="16"/>
                      <a:pt x="1241" y="7"/>
                    </a:cubicBezTo>
                    <a:cubicBezTo>
                      <a:pt x="1241" y="3"/>
                      <a:pt x="1236" y="1"/>
                      <a:pt x="1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21"/>
              <p:cNvSpPr/>
              <p:nvPr/>
            </p:nvSpPr>
            <p:spPr>
              <a:xfrm>
                <a:off x="8604632" y="485624"/>
                <a:ext cx="91589" cy="102072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919" extrusionOk="0">
                    <a:moveTo>
                      <a:pt x="1713" y="1"/>
                    </a:moveTo>
                    <a:cubicBezTo>
                      <a:pt x="1704" y="1"/>
                      <a:pt x="1695" y="1"/>
                      <a:pt x="1686" y="10"/>
                    </a:cubicBezTo>
                    <a:cubicBezTo>
                      <a:pt x="1106" y="607"/>
                      <a:pt x="544" y="1241"/>
                      <a:pt x="9" y="1883"/>
                    </a:cubicBezTo>
                    <a:cubicBezTo>
                      <a:pt x="0" y="1892"/>
                      <a:pt x="0" y="1910"/>
                      <a:pt x="9" y="1910"/>
                    </a:cubicBezTo>
                    <a:cubicBezTo>
                      <a:pt x="9" y="1919"/>
                      <a:pt x="18" y="1919"/>
                      <a:pt x="18" y="1919"/>
                    </a:cubicBezTo>
                    <a:cubicBezTo>
                      <a:pt x="27" y="1919"/>
                      <a:pt x="36" y="1919"/>
                      <a:pt x="36" y="1910"/>
                    </a:cubicBezTo>
                    <a:cubicBezTo>
                      <a:pt x="571" y="1268"/>
                      <a:pt x="1142" y="634"/>
                      <a:pt x="1713" y="28"/>
                    </a:cubicBezTo>
                    <a:cubicBezTo>
                      <a:pt x="1722" y="28"/>
                      <a:pt x="1722" y="1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21"/>
              <p:cNvSpPr/>
              <p:nvPr/>
            </p:nvSpPr>
            <p:spPr>
              <a:xfrm>
                <a:off x="8610802" y="541154"/>
                <a:ext cx="58879" cy="60317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134" extrusionOk="0">
                    <a:moveTo>
                      <a:pt x="1071" y="1"/>
                    </a:moveTo>
                    <a:cubicBezTo>
                      <a:pt x="696" y="348"/>
                      <a:pt x="339" y="714"/>
                      <a:pt x="0" y="1098"/>
                    </a:cubicBezTo>
                    <a:cubicBezTo>
                      <a:pt x="0" y="1107"/>
                      <a:pt x="0" y="1116"/>
                      <a:pt x="9" y="1125"/>
                    </a:cubicBezTo>
                    <a:cubicBezTo>
                      <a:pt x="9" y="1125"/>
                      <a:pt x="18" y="1134"/>
                      <a:pt x="18" y="1134"/>
                    </a:cubicBezTo>
                    <a:cubicBezTo>
                      <a:pt x="27" y="1134"/>
                      <a:pt x="27" y="1125"/>
                      <a:pt x="36" y="1125"/>
                    </a:cubicBezTo>
                    <a:cubicBezTo>
                      <a:pt x="366" y="741"/>
                      <a:pt x="723" y="375"/>
                      <a:pt x="1097" y="27"/>
                    </a:cubicBezTo>
                    <a:cubicBezTo>
                      <a:pt x="1106" y="27"/>
                      <a:pt x="1106" y="9"/>
                      <a:pt x="1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21"/>
              <p:cNvSpPr/>
              <p:nvPr/>
            </p:nvSpPr>
            <p:spPr>
              <a:xfrm>
                <a:off x="8616972" y="580674"/>
                <a:ext cx="35636" cy="3361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32" extrusionOk="0">
                    <a:moveTo>
                      <a:pt x="651" y="0"/>
                    </a:moveTo>
                    <a:cubicBezTo>
                      <a:pt x="647" y="0"/>
                      <a:pt x="642" y="2"/>
                      <a:pt x="642" y="7"/>
                    </a:cubicBezTo>
                    <a:cubicBezTo>
                      <a:pt x="419" y="185"/>
                      <a:pt x="205" y="391"/>
                      <a:pt x="9" y="596"/>
                    </a:cubicBezTo>
                    <a:cubicBezTo>
                      <a:pt x="0" y="605"/>
                      <a:pt x="0" y="622"/>
                      <a:pt x="9" y="622"/>
                    </a:cubicBezTo>
                    <a:cubicBezTo>
                      <a:pt x="9" y="631"/>
                      <a:pt x="18" y="631"/>
                      <a:pt x="18" y="631"/>
                    </a:cubicBezTo>
                    <a:cubicBezTo>
                      <a:pt x="27" y="631"/>
                      <a:pt x="27" y="631"/>
                      <a:pt x="36" y="622"/>
                    </a:cubicBezTo>
                    <a:cubicBezTo>
                      <a:pt x="232" y="417"/>
                      <a:pt x="437" y="212"/>
                      <a:pt x="660" y="34"/>
                    </a:cubicBezTo>
                    <a:cubicBezTo>
                      <a:pt x="669" y="25"/>
                      <a:pt x="669" y="16"/>
                      <a:pt x="660" y="7"/>
                    </a:cubicBezTo>
                    <a:cubicBezTo>
                      <a:pt x="660" y="2"/>
                      <a:pt x="656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21"/>
              <p:cNvSpPr/>
              <p:nvPr/>
            </p:nvSpPr>
            <p:spPr>
              <a:xfrm>
                <a:off x="8620269" y="605354"/>
                <a:ext cx="24254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36" extrusionOk="0">
                    <a:moveTo>
                      <a:pt x="433" y="0"/>
                    </a:moveTo>
                    <a:cubicBezTo>
                      <a:pt x="429" y="0"/>
                      <a:pt x="424" y="2"/>
                      <a:pt x="420" y="7"/>
                    </a:cubicBezTo>
                    <a:cubicBezTo>
                      <a:pt x="268" y="123"/>
                      <a:pt x="125" y="257"/>
                      <a:pt x="0" y="399"/>
                    </a:cubicBezTo>
                    <a:cubicBezTo>
                      <a:pt x="0" y="408"/>
                      <a:pt x="0" y="417"/>
                      <a:pt x="9" y="426"/>
                    </a:cubicBezTo>
                    <a:cubicBezTo>
                      <a:pt x="9" y="435"/>
                      <a:pt x="9" y="435"/>
                      <a:pt x="18" y="435"/>
                    </a:cubicBezTo>
                    <a:cubicBezTo>
                      <a:pt x="18" y="435"/>
                      <a:pt x="27" y="426"/>
                      <a:pt x="27" y="426"/>
                    </a:cubicBezTo>
                    <a:cubicBezTo>
                      <a:pt x="152" y="283"/>
                      <a:pt x="295" y="150"/>
                      <a:pt x="447" y="34"/>
                    </a:cubicBezTo>
                    <a:cubicBezTo>
                      <a:pt x="447" y="25"/>
                      <a:pt x="455" y="16"/>
                      <a:pt x="447" y="7"/>
                    </a:cubicBezTo>
                    <a:cubicBezTo>
                      <a:pt x="442" y="2"/>
                      <a:pt x="438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21"/>
              <p:cNvSpPr/>
              <p:nvPr/>
            </p:nvSpPr>
            <p:spPr>
              <a:xfrm>
                <a:off x="8677658" y="606258"/>
                <a:ext cx="22871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92" extrusionOk="0">
                    <a:moveTo>
                      <a:pt x="407" y="1"/>
                    </a:moveTo>
                    <a:cubicBezTo>
                      <a:pt x="402" y="1"/>
                      <a:pt x="398" y="3"/>
                      <a:pt x="393" y="8"/>
                    </a:cubicBezTo>
                    <a:lnTo>
                      <a:pt x="10" y="356"/>
                    </a:lnTo>
                    <a:cubicBezTo>
                      <a:pt x="1" y="365"/>
                      <a:pt x="1" y="373"/>
                      <a:pt x="10" y="382"/>
                    </a:cubicBezTo>
                    <a:cubicBezTo>
                      <a:pt x="10" y="382"/>
                      <a:pt x="19" y="391"/>
                      <a:pt x="19" y="391"/>
                    </a:cubicBezTo>
                    <a:cubicBezTo>
                      <a:pt x="28" y="391"/>
                      <a:pt x="28" y="382"/>
                      <a:pt x="37" y="382"/>
                    </a:cubicBezTo>
                    <a:lnTo>
                      <a:pt x="420" y="34"/>
                    </a:lnTo>
                    <a:cubicBezTo>
                      <a:pt x="420" y="26"/>
                      <a:pt x="429" y="17"/>
                      <a:pt x="420" y="8"/>
                    </a:cubicBezTo>
                    <a:cubicBezTo>
                      <a:pt x="416" y="3"/>
                      <a:pt x="411" y="1"/>
                      <a:pt x="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21"/>
              <p:cNvSpPr/>
              <p:nvPr/>
            </p:nvSpPr>
            <p:spPr>
              <a:xfrm>
                <a:off x="8693349" y="612801"/>
                <a:ext cx="18562" cy="1712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22" extrusionOk="0">
                    <a:moveTo>
                      <a:pt x="313" y="1"/>
                    </a:moveTo>
                    <a:lnTo>
                      <a:pt x="9" y="286"/>
                    </a:lnTo>
                    <a:cubicBezTo>
                      <a:pt x="0" y="295"/>
                      <a:pt x="0" y="313"/>
                      <a:pt x="9" y="313"/>
                    </a:cubicBezTo>
                    <a:cubicBezTo>
                      <a:pt x="18" y="322"/>
                      <a:pt x="18" y="322"/>
                      <a:pt x="27" y="322"/>
                    </a:cubicBezTo>
                    <a:cubicBezTo>
                      <a:pt x="27" y="322"/>
                      <a:pt x="36" y="322"/>
                      <a:pt x="36" y="313"/>
                    </a:cubicBezTo>
                    <a:lnTo>
                      <a:pt x="339" y="27"/>
                    </a:lnTo>
                    <a:cubicBezTo>
                      <a:pt x="348" y="27"/>
                      <a:pt x="348" y="10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21"/>
              <p:cNvSpPr/>
              <p:nvPr/>
            </p:nvSpPr>
            <p:spPr>
              <a:xfrm>
                <a:off x="8712815" y="612322"/>
                <a:ext cx="14733" cy="1430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9" extrusionOk="0">
                    <a:moveTo>
                      <a:pt x="241" y="1"/>
                    </a:moveTo>
                    <a:lnTo>
                      <a:pt x="9" y="242"/>
                    </a:lnTo>
                    <a:cubicBezTo>
                      <a:pt x="0" y="242"/>
                      <a:pt x="9" y="259"/>
                      <a:pt x="9" y="259"/>
                    </a:cubicBezTo>
                    <a:cubicBezTo>
                      <a:pt x="18" y="268"/>
                      <a:pt x="18" y="268"/>
                      <a:pt x="27" y="268"/>
                    </a:cubicBezTo>
                    <a:cubicBezTo>
                      <a:pt x="27" y="268"/>
                      <a:pt x="36" y="268"/>
                      <a:pt x="36" y="259"/>
                    </a:cubicBezTo>
                    <a:lnTo>
                      <a:pt x="268" y="27"/>
                    </a:lnTo>
                    <a:cubicBezTo>
                      <a:pt x="277" y="19"/>
                      <a:pt x="277" y="10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21"/>
              <p:cNvSpPr/>
              <p:nvPr/>
            </p:nvSpPr>
            <p:spPr>
              <a:xfrm>
                <a:off x="8690955" y="642321"/>
                <a:ext cx="24254" cy="2462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63" extrusionOk="0">
                    <a:moveTo>
                      <a:pt x="433" y="1"/>
                    </a:moveTo>
                    <a:cubicBezTo>
                      <a:pt x="429" y="1"/>
                      <a:pt x="424" y="3"/>
                      <a:pt x="420" y="8"/>
                    </a:cubicBezTo>
                    <a:lnTo>
                      <a:pt x="10" y="436"/>
                    </a:lnTo>
                    <a:cubicBezTo>
                      <a:pt x="1" y="445"/>
                      <a:pt x="1" y="454"/>
                      <a:pt x="10" y="463"/>
                    </a:cubicBezTo>
                    <a:lnTo>
                      <a:pt x="36" y="463"/>
                    </a:lnTo>
                    <a:lnTo>
                      <a:pt x="447" y="34"/>
                    </a:lnTo>
                    <a:cubicBezTo>
                      <a:pt x="456" y="26"/>
                      <a:pt x="456" y="17"/>
                      <a:pt x="447" y="8"/>
                    </a:cubicBezTo>
                    <a:cubicBezTo>
                      <a:pt x="442" y="3"/>
                      <a:pt x="43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21"/>
              <p:cNvSpPr/>
              <p:nvPr/>
            </p:nvSpPr>
            <p:spPr>
              <a:xfrm>
                <a:off x="8682445" y="637481"/>
                <a:ext cx="61698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41" extrusionOk="0">
                    <a:moveTo>
                      <a:pt x="1124" y="1"/>
                    </a:moveTo>
                    <a:lnTo>
                      <a:pt x="0" y="1205"/>
                    </a:lnTo>
                    <a:cubicBezTo>
                      <a:pt x="0" y="1214"/>
                      <a:pt x="0" y="1223"/>
                      <a:pt x="0" y="1232"/>
                    </a:cubicBezTo>
                    <a:cubicBezTo>
                      <a:pt x="9" y="1232"/>
                      <a:pt x="9" y="1241"/>
                      <a:pt x="18" y="1241"/>
                    </a:cubicBezTo>
                    <a:cubicBezTo>
                      <a:pt x="18" y="1241"/>
                      <a:pt x="27" y="1232"/>
                      <a:pt x="27" y="1232"/>
                    </a:cubicBezTo>
                    <a:lnTo>
                      <a:pt x="1151" y="27"/>
                    </a:lnTo>
                    <a:cubicBezTo>
                      <a:pt x="1160" y="18"/>
                      <a:pt x="1160" y="9"/>
                      <a:pt x="1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21"/>
              <p:cNvSpPr/>
              <p:nvPr/>
            </p:nvSpPr>
            <p:spPr>
              <a:xfrm>
                <a:off x="8703295" y="616152"/>
                <a:ext cx="79781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669" extrusionOk="0">
                    <a:moveTo>
                      <a:pt x="1490" y="0"/>
                    </a:moveTo>
                    <a:cubicBezTo>
                      <a:pt x="1482" y="0"/>
                      <a:pt x="1464" y="0"/>
                      <a:pt x="1464" y="9"/>
                    </a:cubicBezTo>
                    <a:cubicBezTo>
                      <a:pt x="982" y="553"/>
                      <a:pt x="500" y="1106"/>
                      <a:pt x="10" y="1642"/>
                    </a:cubicBezTo>
                    <a:cubicBezTo>
                      <a:pt x="1" y="1650"/>
                      <a:pt x="10" y="1659"/>
                      <a:pt x="10" y="1668"/>
                    </a:cubicBezTo>
                    <a:lnTo>
                      <a:pt x="36" y="1668"/>
                    </a:lnTo>
                    <a:cubicBezTo>
                      <a:pt x="527" y="1133"/>
                      <a:pt x="1018" y="580"/>
                      <a:pt x="1490" y="27"/>
                    </a:cubicBezTo>
                    <a:cubicBezTo>
                      <a:pt x="1499" y="27"/>
                      <a:pt x="1490" y="9"/>
                      <a:pt x="1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21"/>
              <p:cNvSpPr/>
              <p:nvPr/>
            </p:nvSpPr>
            <p:spPr>
              <a:xfrm>
                <a:off x="8736058" y="579238"/>
                <a:ext cx="103928" cy="12185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1" extrusionOk="0">
                    <a:moveTo>
                      <a:pt x="1932" y="0"/>
                    </a:moveTo>
                    <a:cubicBezTo>
                      <a:pt x="1927" y="0"/>
                      <a:pt x="1923" y="3"/>
                      <a:pt x="1918" y="7"/>
                    </a:cubicBezTo>
                    <a:lnTo>
                      <a:pt x="9" y="2264"/>
                    </a:lnTo>
                    <a:cubicBezTo>
                      <a:pt x="0" y="2273"/>
                      <a:pt x="0" y="2282"/>
                      <a:pt x="9" y="2291"/>
                    </a:cubicBezTo>
                    <a:lnTo>
                      <a:pt x="36" y="2291"/>
                    </a:lnTo>
                    <a:lnTo>
                      <a:pt x="1945" y="34"/>
                    </a:lnTo>
                    <a:cubicBezTo>
                      <a:pt x="1954" y="25"/>
                      <a:pt x="1954" y="16"/>
                      <a:pt x="1945" y="7"/>
                    </a:cubicBezTo>
                    <a:cubicBezTo>
                      <a:pt x="1941" y="3"/>
                      <a:pt x="1936" y="0"/>
                      <a:pt x="1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21"/>
              <p:cNvSpPr/>
              <p:nvPr/>
            </p:nvSpPr>
            <p:spPr>
              <a:xfrm>
                <a:off x="8795362" y="537856"/>
                <a:ext cx="106322" cy="127177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391" extrusionOk="0">
                    <a:moveTo>
                      <a:pt x="1990" y="0"/>
                    </a:moveTo>
                    <a:cubicBezTo>
                      <a:pt x="1981" y="0"/>
                      <a:pt x="1972" y="0"/>
                      <a:pt x="1963" y="9"/>
                    </a:cubicBezTo>
                    <a:lnTo>
                      <a:pt x="9" y="2355"/>
                    </a:lnTo>
                    <a:cubicBezTo>
                      <a:pt x="0" y="2364"/>
                      <a:pt x="0" y="2382"/>
                      <a:pt x="9" y="2382"/>
                    </a:cubicBezTo>
                    <a:cubicBezTo>
                      <a:pt x="9" y="2391"/>
                      <a:pt x="18" y="2391"/>
                      <a:pt x="18" y="2391"/>
                    </a:cubicBezTo>
                    <a:cubicBezTo>
                      <a:pt x="27" y="2391"/>
                      <a:pt x="36" y="2391"/>
                      <a:pt x="36" y="2382"/>
                    </a:cubicBezTo>
                    <a:lnTo>
                      <a:pt x="1990" y="27"/>
                    </a:lnTo>
                    <a:cubicBezTo>
                      <a:pt x="1999" y="18"/>
                      <a:pt x="1999" y="9"/>
                      <a:pt x="1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21"/>
              <p:cNvSpPr/>
              <p:nvPr/>
            </p:nvSpPr>
            <p:spPr>
              <a:xfrm>
                <a:off x="8566177" y="539239"/>
                <a:ext cx="16169" cy="1574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96" extrusionOk="0">
                    <a:moveTo>
                      <a:pt x="277" y="1"/>
                    </a:moveTo>
                    <a:cubicBezTo>
                      <a:pt x="161" y="63"/>
                      <a:pt x="72" y="153"/>
                      <a:pt x="0" y="269"/>
                    </a:cubicBezTo>
                    <a:cubicBezTo>
                      <a:pt x="0" y="277"/>
                      <a:pt x="0" y="286"/>
                      <a:pt x="9" y="286"/>
                    </a:cubicBezTo>
                    <a:cubicBezTo>
                      <a:pt x="9" y="295"/>
                      <a:pt x="18" y="295"/>
                      <a:pt x="18" y="295"/>
                    </a:cubicBezTo>
                    <a:cubicBezTo>
                      <a:pt x="27" y="295"/>
                      <a:pt x="27" y="286"/>
                      <a:pt x="36" y="286"/>
                    </a:cubicBezTo>
                    <a:cubicBezTo>
                      <a:pt x="99" y="179"/>
                      <a:pt x="188" y="90"/>
                      <a:pt x="295" y="37"/>
                    </a:cubicBezTo>
                    <a:cubicBezTo>
                      <a:pt x="304" y="28"/>
                      <a:pt x="304" y="19"/>
                      <a:pt x="304" y="10"/>
                    </a:cubicBezTo>
                    <a:cubicBezTo>
                      <a:pt x="295" y="1"/>
                      <a:pt x="286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21"/>
              <p:cNvSpPr/>
              <p:nvPr/>
            </p:nvSpPr>
            <p:spPr>
              <a:xfrm>
                <a:off x="8560965" y="560249"/>
                <a:ext cx="17126" cy="1893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56" extrusionOk="0">
                    <a:moveTo>
                      <a:pt x="303" y="1"/>
                    </a:moveTo>
                    <a:cubicBezTo>
                      <a:pt x="297" y="1"/>
                      <a:pt x="290" y="3"/>
                      <a:pt x="286" y="7"/>
                    </a:cubicBezTo>
                    <a:lnTo>
                      <a:pt x="0" y="328"/>
                    </a:lnTo>
                    <a:cubicBezTo>
                      <a:pt x="0" y="337"/>
                      <a:pt x="0" y="346"/>
                      <a:pt x="9" y="355"/>
                    </a:cubicBezTo>
                    <a:lnTo>
                      <a:pt x="18" y="355"/>
                    </a:lnTo>
                    <a:cubicBezTo>
                      <a:pt x="18" y="355"/>
                      <a:pt x="27" y="355"/>
                      <a:pt x="27" y="346"/>
                    </a:cubicBezTo>
                    <a:lnTo>
                      <a:pt x="321" y="34"/>
                    </a:lnTo>
                    <a:cubicBezTo>
                      <a:pt x="321" y="25"/>
                      <a:pt x="321" y="16"/>
                      <a:pt x="313" y="7"/>
                    </a:cubicBezTo>
                    <a:cubicBezTo>
                      <a:pt x="313" y="3"/>
                      <a:pt x="308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21"/>
              <p:cNvSpPr/>
              <p:nvPr/>
            </p:nvSpPr>
            <p:spPr>
              <a:xfrm>
                <a:off x="8559050" y="582110"/>
                <a:ext cx="17605" cy="1744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8" extrusionOk="0">
                    <a:moveTo>
                      <a:pt x="308" y="0"/>
                    </a:moveTo>
                    <a:cubicBezTo>
                      <a:pt x="304" y="0"/>
                      <a:pt x="299" y="2"/>
                      <a:pt x="295" y="7"/>
                    </a:cubicBezTo>
                    <a:cubicBezTo>
                      <a:pt x="197" y="96"/>
                      <a:pt x="99" y="194"/>
                      <a:pt x="10" y="301"/>
                    </a:cubicBezTo>
                    <a:cubicBezTo>
                      <a:pt x="1" y="310"/>
                      <a:pt x="10" y="319"/>
                      <a:pt x="10" y="328"/>
                    </a:cubicBezTo>
                    <a:lnTo>
                      <a:pt x="36" y="328"/>
                    </a:lnTo>
                    <a:cubicBezTo>
                      <a:pt x="126" y="221"/>
                      <a:pt x="215" y="123"/>
                      <a:pt x="322" y="33"/>
                    </a:cubicBezTo>
                    <a:cubicBezTo>
                      <a:pt x="331" y="25"/>
                      <a:pt x="331" y="16"/>
                      <a:pt x="322" y="7"/>
                    </a:cubicBezTo>
                    <a:cubicBezTo>
                      <a:pt x="317" y="2"/>
                      <a:pt x="313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21"/>
              <p:cNvSpPr/>
              <p:nvPr/>
            </p:nvSpPr>
            <p:spPr>
              <a:xfrm>
                <a:off x="8558572" y="604290"/>
                <a:ext cx="19041" cy="1808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0" extrusionOk="0">
                    <a:moveTo>
                      <a:pt x="322" y="0"/>
                    </a:moveTo>
                    <a:cubicBezTo>
                      <a:pt x="197" y="80"/>
                      <a:pt x="81" y="187"/>
                      <a:pt x="1" y="312"/>
                    </a:cubicBezTo>
                    <a:cubicBezTo>
                      <a:pt x="1" y="321"/>
                      <a:pt x="1" y="330"/>
                      <a:pt x="10" y="339"/>
                    </a:cubicBezTo>
                    <a:lnTo>
                      <a:pt x="19" y="339"/>
                    </a:lnTo>
                    <a:cubicBezTo>
                      <a:pt x="27" y="339"/>
                      <a:pt x="27" y="339"/>
                      <a:pt x="36" y="330"/>
                    </a:cubicBezTo>
                    <a:cubicBezTo>
                      <a:pt x="108" y="214"/>
                      <a:pt x="215" y="107"/>
                      <a:pt x="340" y="36"/>
                    </a:cubicBezTo>
                    <a:cubicBezTo>
                      <a:pt x="349" y="27"/>
                      <a:pt x="358" y="18"/>
                      <a:pt x="349" y="9"/>
                    </a:cubicBezTo>
                    <a:cubicBezTo>
                      <a:pt x="340" y="0"/>
                      <a:pt x="33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21"/>
              <p:cNvSpPr/>
              <p:nvPr/>
            </p:nvSpPr>
            <p:spPr>
              <a:xfrm>
                <a:off x="8561922" y="622747"/>
                <a:ext cx="17126" cy="1765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295" y="1"/>
                    </a:moveTo>
                    <a:cubicBezTo>
                      <a:pt x="170" y="81"/>
                      <a:pt x="72" y="179"/>
                      <a:pt x="0" y="304"/>
                    </a:cubicBezTo>
                    <a:cubicBezTo>
                      <a:pt x="0" y="313"/>
                      <a:pt x="0" y="322"/>
                      <a:pt x="9" y="331"/>
                    </a:cubicBezTo>
                    <a:lnTo>
                      <a:pt x="18" y="331"/>
                    </a:lnTo>
                    <a:cubicBezTo>
                      <a:pt x="27" y="331"/>
                      <a:pt x="27" y="322"/>
                      <a:pt x="36" y="322"/>
                    </a:cubicBezTo>
                    <a:cubicBezTo>
                      <a:pt x="107" y="206"/>
                      <a:pt x="196" y="108"/>
                      <a:pt x="312" y="37"/>
                    </a:cubicBezTo>
                    <a:cubicBezTo>
                      <a:pt x="321" y="28"/>
                      <a:pt x="321" y="19"/>
                      <a:pt x="321" y="10"/>
                    </a:cubicBezTo>
                    <a:cubicBezTo>
                      <a:pt x="312" y="1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21"/>
              <p:cNvSpPr/>
              <p:nvPr/>
            </p:nvSpPr>
            <p:spPr>
              <a:xfrm>
                <a:off x="8567614" y="638704"/>
                <a:ext cx="18084" cy="1781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5" extrusionOk="0">
                    <a:moveTo>
                      <a:pt x="320" y="1"/>
                    </a:moveTo>
                    <a:cubicBezTo>
                      <a:pt x="318" y="1"/>
                      <a:pt x="315" y="2"/>
                      <a:pt x="312" y="4"/>
                    </a:cubicBezTo>
                    <a:cubicBezTo>
                      <a:pt x="188" y="76"/>
                      <a:pt x="81" y="183"/>
                      <a:pt x="9" y="299"/>
                    </a:cubicBezTo>
                    <a:cubicBezTo>
                      <a:pt x="0" y="308"/>
                      <a:pt x="0" y="325"/>
                      <a:pt x="9" y="325"/>
                    </a:cubicBezTo>
                    <a:cubicBezTo>
                      <a:pt x="18" y="334"/>
                      <a:pt x="18" y="334"/>
                      <a:pt x="27" y="334"/>
                    </a:cubicBezTo>
                    <a:cubicBezTo>
                      <a:pt x="27" y="334"/>
                      <a:pt x="36" y="325"/>
                      <a:pt x="36" y="325"/>
                    </a:cubicBezTo>
                    <a:cubicBezTo>
                      <a:pt x="107" y="209"/>
                      <a:pt x="214" y="102"/>
                      <a:pt x="330" y="40"/>
                    </a:cubicBezTo>
                    <a:cubicBezTo>
                      <a:pt x="339" y="31"/>
                      <a:pt x="339" y="22"/>
                      <a:pt x="339" y="13"/>
                    </a:cubicBezTo>
                    <a:cubicBezTo>
                      <a:pt x="333" y="7"/>
                      <a:pt x="32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21"/>
              <p:cNvSpPr/>
              <p:nvPr/>
            </p:nvSpPr>
            <p:spPr>
              <a:xfrm>
                <a:off x="8576124" y="649821"/>
                <a:ext cx="19041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9" extrusionOk="0">
                    <a:moveTo>
                      <a:pt x="331" y="0"/>
                    </a:moveTo>
                    <a:cubicBezTo>
                      <a:pt x="197" y="81"/>
                      <a:pt x="90" y="188"/>
                      <a:pt x="10" y="313"/>
                    </a:cubicBezTo>
                    <a:cubicBezTo>
                      <a:pt x="1" y="322"/>
                      <a:pt x="1" y="339"/>
                      <a:pt x="10" y="339"/>
                    </a:cubicBezTo>
                    <a:cubicBezTo>
                      <a:pt x="19" y="348"/>
                      <a:pt x="19" y="348"/>
                      <a:pt x="19" y="348"/>
                    </a:cubicBezTo>
                    <a:cubicBezTo>
                      <a:pt x="28" y="348"/>
                      <a:pt x="36" y="339"/>
                      <a:pt x="36" y="339"/>
                    </a:cubicBezTo>
                    <a:cubicBezTo>
                      <a:pt x="117" y="215"/>
                      <a:pt x="224" y="108"/>
                      <a:pt x="349" y="36"/>
                    </a:cubicBezTo>
                    <a:cubicBezTo>
                      <a:pt x="358" y="27"/>
                      <a:pt x="358" y="18"/>
                      <a:pt x="349" y="9"/>
                    </a:cubicBezTo>
                    <a:cubicBezTo>
                      <a:pt x="349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21"/>
              <p:cNvSpPr/>
              <p:nvPr/>
            </p:nvSpPr>
            <p:spPr>
              <a:xfrm>
                <a:off x="8585644" y="660087"/>
                <a:ext cx="17126" cy="163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8" extrusionOk="0">
                    <a:moveTo>
                      <a:pt x="302" y="0"/>
                    </a:moveTo>
                    <a:cubicBezTo>
                      <a:pt x="300" y="0"/>
                      <a:pt x="297" y="1"/>
                      <a:pt x="295" y="4"/>
                    </a:cubicBezTo>
                    <a:cubicBezTo>
                      <a:pt x="170" y="66"/>
                      <a:pt x="72" y="164"/>
                      <a:pt x="0" y="280"/>
                    </a:cubicBezTo>
                    <a:cubicBezTo>
                      <a:pt x="0" y="289"/>
                      <a:pt x="0" y="307"/>
                      <a:pt x="9" y="307"/>
                    </a:cubicBezTo>
                    <a:lnTo>
                      <a:pt x="18" y="307"/>
                    </a:lnTo>
                    <a:cubicBezTo>
                      <a:pt x="27" y="307"/>
                      <a:pt x="27" y="307"/>
                      <a:pt x="36" y="298"/>
                    </a:cubicBezTo>
                    <a:cubicBezTo>
                      <a:pt x="98" y="191"/>
                      <a:pt x="196" y="93"/>
                      <a:pt x="312" y="39"/>
                    </a:cubicBezTo>
                    <a:cubicBezTo>
                      <a:pt x="321" y="31"/>
                      <a:pt x="321" y="22"/>
                      <a:pt x="321" y="13"/>
                    </a:cubicBezTo>
                    <a:cubicBezTo>
                      <a:pt x="315" y="6"/>
                      <a:pt x="309" y="0"/>
                      <a:pt x="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21"/>
              <p:cNvSpPr/>
              <p:nvPr/>
            </p:nvSpPr>
            <p:spPr>
              <a:xfrm>
                <a:off x="8594154" y="669874"/>
                <a:ext cx="21913" cy="22233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393" y="0"/>
                    </a:moveTo>
                    <a:cubicBezTo>
                      <a:pt x="389" y="0"/>
                      <a:pt x="384" y="3"/>
                      <a:pt x="384" y="7"/>
                    </a:cubicBezTo>
                    <a:cubicBezTo>
                      <a:pt x="233" y="114"/>
                      <a:pt x="108" y="239"/>
                      <a:pt x="1" y="382"/>
                    </a:cubicBezTo>
                    <a:cubicBezTo>
                      <a:pt x="1" y="391"/>
                      <a:pt x="1" y="409"/>
                      <a:pt x="10" y="409"/>
                    </a:cubicBezTo>
                    <a:cubicBezTo>
                      <a:pt x="10" y="417"/>
                      <a:pt x="19" y="417"/>
                      <a:pt x="19" y="417"/>
                    </a:cubicBezTo>
                    <a:cubicBezTo>
                      <a:pt x="28" y="417"/>
                      <a:pt x="28" y="409"/>
                      <a:pt x="36" y="409"/>
                    </a:cubicBezTo>
                    <a:cubicBezTo>
                      <a:pt x="135" y="266"/>
                      <a:pt x="260" y="141"/>
                      <a:pt x="402" y="34"/>
                    </a:cubicBezTo>
                    <a:cubicBezTo>
                      <a:pt x="411" y="25"/>
                      <a:pt x="411" y="16"/>
                      <a:pt x="402" y="7"/>
                    </a:cubicBezTo>
                    <a:cubicBezTo>
                      <a:pt x="402" y="3"/>
                      <a:pt x="398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21"/>
              <p:cNvSpPr/>
              <p:nvPr/>
            </p:nvSpPr>
            <p:spPr>
              <a:xfrm>
                <a:off x="8825254" y="497804"/>
                <a:ext cx="56485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164" extrusionOk="0">
                    <a:moveTo>
                      <a:pt x="1044" y="0"/>
                    </a:moveTo>
                    <a:cubicBezTo>
                      <a:pt x="1035" y="0"/>
                      <a:pt x="1026" y="6"/>
                      <a:pt x="1026" y="13"/>
                    </a:cubicBezTo>
                    <a:cubicBezTo>
                      <a:pt x="884" y="325"/>
                      <a:pt x="616" y="566"/>
                      <a:pt x="366" y="798"/>
                    </a:cubicBezTo>
                    <a:cubicBezTo>
                      <a:pt x="241" y="905"/>
                      <a:pt x="116" y="1021"/>
                      <a:pt x="9" y="1137"/>
                    </a:cubicBezTo>
                    <a:cubicBezTo>
                      <a:pt x="0" y="1146"/>
                      <a:pt x="0" y="1155"/>
                      <a:pt x="9" y="1163"/>
                    </a:cubicBezTo>
                    <a:lnTo>
                      <a:pt x="36" y="1163"/>
                    </a:lnTo>
                    <a:cubicBezTo>
                      <a:pt x="143" y="1048"/>
                      <a:pt x="268" y="932"/>
                      <a:pt x="384" y="824"/>
                    </a:cubicBezTo>
                    <a:cubicBezTo>
                      <a:pt x="643" y="593"/>
                      <a:pt x="910" y="352"/>
                      <a:pt x="1062" y="22"/>
                    </a:cubicBezTo>
                    <a:cubicBezTo>
                      <a:pt x="1062" y="13"/>
                      <a:pt x="1062" y="4"/>
                      <a:pt x="1053" y="4"/>
                    </a:cubicBezTo>
                    <a:cubicBezTo>
                      <a:pt x="1050" y="1"/>
                      <a:pt x="1047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21"/>
              <p:cNvSpPr/>
              <p:nvPr/>
            </p:nvSpPr>
            <p:spPr>
              <a:xfrm>
                <a:off x="8303804" y="264034"/>
                <a:ext cx="345453" cy="64147"/>
              </a:xfrm>
              <a:custGeom>
                <a:avLst/>
                <a:gdLst/>
                <a:ahLst/>
                <a:cxnLst/>
                <a:rect l="l" t="t" r="r" b="b"/>
                <a:pathLst>
                  <a:path w="6495" h="1206" extrusionOk="0">
                    <a:moveTo>
                      <a:pt x="6459" y="1"/>
                    </a:moveTo>
                    <a:cubicBezTo>
                      <a:pt x="4844" y="772"/>
                      <a:pt x="3078" y="1165"/>
                      <a:pt x="1297" y="1165"/>
                    </a:cubicBezTo>
                    <a:cubicBezTo>
                      <a:pt x="874" y="1165"/>
                      <a:pt x="450" y="1143"/>
                      <a:pt x="27" y="1098"/>
                    </a:cubicBezTo>
                    <a:cubicBezTo>
                      <a:pt x="9" y="1098"/>
                      <a:pt x="0" y="1107"/>
                      <a:pt x="0" y="1116"/>
                    </a:cubicBezTo>
                    <a:cubicBezTo>
                      <a:pt x="0" y="1125"/>
                      <a:pt x="9" y="1143"/>
                      <a:pt x="18" y="1143"/>
                    </a:cubicBezTo>
                    <a:cubicBezTo>
                      <a:pt x="446" y="1187"/>
                      <a:pt x="883" y="1205"/>
                      <a:pt x="1312" y="1205"/>
                    </a:cubicBezTo>
                    <a:cubicBezTo>
                      <a:pt x="3096" y="1205"/>
                      <a:pt x="4862" y="813"/>
                      <a:pt x="6477" y="45"/>
                    </a:cubicBezTo>
                    <a:cubicBezTo>
                      <a:pt x="6495" y="36"/>
                      <a:pt x="6495" y="27"/>
                      <a:pt x="6486" y="10"/>
                    </a:cubicBezTo>
                    <a:cubicBezTo>
                      <a:pt x="6486" y="1"/>
                      <a:pt x="6468" y="1"/>
                      <a:pt x="64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21"/>
              <p:cNvSpPr/>
              <p:nvPr/>
            </p:nvSpPr>
            <p:spPr>
              <a:xfrm>
                <a:off x="8343641" y="349936"/>
                <a:ext cx="74569" cy="813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53" extrusionOk="0">
                    <a:moveTo>
                      <a:pt x="1374" y="0"/>
                    </a:moveTo>
                    <a:cubicBezTo>
                      <a:pt x="1042" y="74"/>
                      <a:pt x="709" y="112"/>
                      <a:pt x="372" y="112"/>
                    </a:cubicBezTo>
                    <a:cubicBezTo>
                      <a:pt x="258" y="112"/>
                      <a:pt x="143" y="108"/>
                      <a:pt x="27" y="99"/>
                    </a:cubicBezTo>
                    <a:cubicBezTo>
                      <a:pt x="18" y="99"/>
                      <a:pt x="9" y="107"/>
                      <a:pt x="0" y="116"/>
                    </a:cubicBezTo>
                    <a:cubicBezTo>
                      <a:pt x="0" y="134"/>
                      <a:pt x="9" y="143"/>
                      <a:pt x="27" y="143"/>
                    </a:cubicBezTo>
                    <a:cubicBezTo>
                      <a:pt x="143" y="152"/>
                      <a:pt x="250" y="152"/>
                      <a:pt x="366" y="152"/>
                    </a:cubicBezTo>
                    <a:cubicBezTo>
                      <a:pt x="705" y="152"/>
                      <a:pt x="1044" y="116"/>
                      <a:pt x="1383" y="45"/>
                    </a:cubicBezTo>
                    <a:cubicBezTo>
                      <a:pt x="1392" y="45"/>
                      <a:pt x="1401" y="36"/>
                      <a:pt x="1401" y="18"/>
                    </a:cubicBezTo>
                    <a:cubicBezTo>
                      <a:pt x="1401" y="9"/>
                      <a:pt x="1383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21"/>
              <p:cNvSpPr/>
              <p:nvPr/>
            </p:nvSpPr>
            <p:spPr>
              <a:xfrm>
                <a:off x="8519692" y="530995"/>
                <a:ext cx="18562" cy="12265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306" extrusionOk="0">
                    <a:moveTo>
                      <a:pt x="317" y="1"/>
                    </a:moveTo>
                    <a:cubicBezTo>
                      <a:pt x="308" y="1"/>
                      <a:pt x="304" y="7"/>
                      <a:pt x="304" y="13"/>
                    </a:cubicBezTo>
                    <a:cubicBezTo>
                      <a:pt x="9" y="736"/>
                      <a:pt x="0" y="1565"/>
                      <a:pt x="268" y="2288"/>
                    </a:cubicBezTo>
                    <a:cubicBezTo>
                      <a:pt x="268" y="2297"/>
                      <a:pt x="277" y="2306"/>
                      <a:pt x="286" y="2306"/>
                    </a:cubicBezTo>
                    <a:lnTo>
                      <a:pt x="295" y="2306"/>
                    </a:lnTo>
                    <a:cubicBezTo>
                      <a:pt x="304" y="2297"/>
                      <a:pt x="312" y="2288"/>
                      <a:pt x="312" y="2279"/>
                    </a:cubicBezTo>
                    <a:cubicBezTo>
                      <a:pt x="45" y="1556"/>
                      <a:pt x="63" y="736"/>
                      <a:pt x="339" y="31"/>
                    </a:cubicBezTo>
                    <a:cubicBezTo>
                      <a:pt x="348" y="22"/>
                      <a:pt x="339" y="4"/>
                      <a:pt x="330" y="4"/>
                    </a:cubicBezTo>
                    <a:cubicBezTo>
                      <a:pt x="325" y="2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13" name="Google Shape;5213;p21"/>
            <p:cNvSpPr/>
            <p:nvPr/>
          </p:nvSpPr>
          <p:spPr>
            <a:xfrm>
              <a:off x="8457515" y="242705"/>
              <a:ext cx="16169" cy="13776"/>
            </a:xfrm>
            <a:custGeom>
              <a:avLst/>
              <a:gdLst/>
              <a:ahLst/>
              <a:cxnLst/>
              <a:rect l="l" t="t" r="r" b="b"/>
              <a:pathLst>
                <a:path w="304" h="259" extrusionOk="0">
                  <a:moveTo>
                    <a:pt x="268" y="0"/>
                  </a:moveTo>
                  <a:cubicBezTo>
                    <a:pt x="179" y="72"/>
                    <a:pt x="90" y="143"/>
                    <a:pt x="9" y="232"/>
                  </a:cubicBezTo>
                  <a:cubicBezTo>
                    <a:pt x="1" y="241"/>
                    <a:pt x="1" y="250"/>
                    <a:pt x="9" y="259"/>
                  </a:cubicBezTo>
                  <a:lnTo>
                    <a:pt x="36" y="259"/>
                  </a:lnTo>
                  <a:cubicBezTo>
                    <a:pt x="117" y="179"/>
                    <a:pt x="197" y="98"/>
                    <a:pt x="295" y="36"/>
                  </a:cubicBezTo>
                  <a:cubicBezTo>
                    <a:pt x="304" y="27"/>
                    <a:pt x="304" y="18"/>
                    <a:pt x="295" y="9"/>
                  </a:cubicBezTo>
                  <a:cubicBezTo>
                    <a:pt x="286" y="0"/>
                    <a:pt x="277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1"/>
            <p:cNvSpPr/>
            <p:nvPr/>
          </p:nvSpPr>
          <p:spPr>
            <a:xfrm>
              <a:off x="8463685" y="250736"/>
              <a:ext cx="20956" cy="16223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357" y="1"/>
                  </a:moveTo>
                  <a:cubicBezTo>
                    <a:pt x="241" y="90"/>
                    <a:pt x="116" y="179"/>
                    <a:pt x="9" y="277"/>
                  </a:cubicBezTo>
                  <a:cubicBezTo>
                    <a:pt x="1" y="277"/>
                    <a:pt x="1" y="295"/>
                    <a:pt x="9" y="304"/>
                  </a:cubicBezTo>
                  <a:lnTo>
                    <a:pt x="36" y="304"/>
                  </a:lnTo>
                  <a:cubicBezTo>
                    <a:pt x="143" y="206"/>
                    <a:pt x="259" y="117"/>
                    <a:pt x="375" y="37"/>
                  </a:cubicBezTo>
                  <a:cubicBezTo>
                    <a:pt x="384" y="28"/>
                    <a:pt x="393" y="19"/>
                    <a:pt x="384" y="10"/>
                  </a:cubicBez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1"/>
            <p:cNvSpPr/>
            <p:nvPr/>
          </p:nvSpPr>
          <p:spPr>
            <a:xfrm>
              <a:off x="8438527" y="263874"/>
              <a:ext cx="19041" cy="16383"/>
            </a:xfrm>
            <a:custGeom>
              <a:avLst/>
              <a:gdLst/>
              <a:ahLst/>
              <a:cxnLst/>
              <a:rect l="l" t="t" r="r" b="b"/>
              <a:pathLst>
                <a:path w="358" h="308" extrusionOk="0">
                  <a:moveTo>
                    <a:pt x="338" y="0"/>
                  </a:moveTo>
                  <a:cubicBezTo>
                    <a:pt x="336" y="0"/>
                    <a:pt x="333" y="1"/>
                    <a:pt x="331" y="4"/>
                  </a:cubicBezTo>
                  <a:cubicBezTo>
                    <a:pt x="206" y="75"/>
                    <a:pt x="99" y="164"/>
                    <a:pt x="10" y="271"/>
                  </a:cubicBezTo>
                  <a:cubicBezTo>
                    <a:pt x="1" y="280"/>
                    <a:pt x="1" y="289"/>
                    <a:pt x="10" y="298"/>
                  </a:cubicBezTo>
                  <a:cubicBezTo>
                    <a:pt x="10" y="298"/>
                    <a:pt x="19" y="307"/>
                    <a:pt x="19" y="307"/>
                  </a:cubicBezTo>
                  <a:cubicBezTo>
                    <a:pt x="27" y="307"/>
                    <a:pt x="36" y="298"/>
                    <a:pt x="36" y="298"/>
                  </a:cubicBezTo>
                  <a:cubicBezTo>
                    <a:pt x="126" y="191"/>
                    <a:pt x="224" y="102"/>
                    <a:pt x="349" y="39"/>
                  </a:cubicBezTo>
                  <a:cubicBezTo>
                    <a:pt x="358" y="30"/>
                    <a:pt x="358" y="22"/>
                    <a:pt x="349" y="13"/>
                  </a:cubicBezTo>
                  <a:cubicBezTo>
                    <a:pt x="349" y="6"/>
                    <a:pt x="34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1"/>
            <p:cNvSpPr/>
            <p:nvPr/>
          </p:nvSpPr>
          <p:spPr>
            <a:xfrm>
              <a:off x="8446133" y="269991"/>
              <a:ext cx="29466" cy="22127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527" y="1"/>
                  </a:moveTo>
                  <a:cubicBezTo>
                    <a:pt x="524" y="1"/>
                    <a:pt x="520" y="2"/>
                    <a:pt x="518" y="5"/>
                  </a:cubicBezTo>
                  <a:cubicBezTo>
                    <a:pt x="339" y="112"/>
                    <a:pt x="170" y="246"/>
                    <a:pt x="9" y="379"/>
                  </a:cubicBezTo>
                  <a:cubicBezTo>
                    <a:pt x="0" y="388"/>
                    <a:pt x="0" y="397"/>
                    <a:pt x="9" y="406"/>
                  </a:cubicBezTo>
                  <a:cubicBezTo>
                    <a:pt x="9" y="415"/>
                    <a:pt x="18" y="415"/>
                    <a:pt x="18" y="415"/>
                  </a:cubicBezTo>
                  <a:cubicBezTo>
                    <a:pt x="27" y="415"/>
                    <a:pt x="27" y="415"/>
                    <a:pt x="36" y="406"/>
                  </a:cubicBezTo>
                  <a:cubicBezTo>
                    <a:pt x="188" y="272"/>
                    <a:pt x="357" y="147"/>
                    <a:pt x="545" y="40"/>
                  </a:cubicBezTo>
                  <a:cubicBezTo>
                    <a:pt x="554" y="31"/>
                    <a:pt x="554" y="23"/>
                    <a:pt x="545" y="14"/>
                  </a:cubicBezTo>
                  <a:cubicBezTo>
                    <a:pt x="545" y="7"/>
                    <a:pt x="536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1"/>
            <p:cNvSpPr/>
            <p:nvPr/>
          </p:nvSpPr>
          <p:spPr>
            <a:xfrm>
              <a:off x="8446612" y="282544"/>
              <a:ext cx="38029" cy="31861"/>
            </a:xfrm>
            <a:custGeom>
              <a:avLst/>
              <a:gdLst/>
              <a:ahLst/>
              <a:cxnLst/>
              <a:rect l="l" t="t" r="r" b="b"/>
              <a:pathLst>
                <a:path w="715" h="599" extrusionOk="0">
                  <a:moveTo>
                    <a:pt x="678" y="1"/>
                  </a:moveTo>
                  <a:cubicBezTo>
                    <a:pt x="429" y="152"/>
                    <a:pt x="197" y="340"/>
                    <a:pt x="9" y="572"/>
                  </a:cubicBezTo>
                  <a:cubicBezTo>
                    <a:pt x="0" y="580"/>
                    <a:pt x="0" y="589"/>
                    <a:pt x="9" y="598"/>
                  </a:cubicBezTo>
                  <a:lnTo>
                    <a:pt x="27" y="598"/>
                  </a:lnTo>
                  <a:cubicBezTo>
                    <a:pt x="27" y="598"/>
                    <a:pt x="36" y="598"/>
                    <a:pt x="36" y="589"/>
                  </a:cubicBezTo>
                  <a:cubicBezTo>
                    <a:pt x="223" y="366"/>
                    <a:pt x="446" y="179"/>
                    <a:pt x="705" y="36"/>
                  </a:cubicBezTo>
                  <a:cubicBezTo>
                    <a:pt x="714" y="27"/>
                    <a:pt x="714" y="18"/>
                    <a:pt x="705" y="10"/>
                  </a:cubicBezTo>
                  <a:cubicBezTo>
                    <a:pt x="705" y="1"/>
                    <a:pt x="687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8" name="Google Shape;5218;p21"/>
          <p:cNvGrpSpPr/>
          <p:nvPr/>
        </p:nvGrpSpPr>
        <p:grpSpPr>
          <a:xfrm>
            <a:off x="7714206" y="167833"/>
            <a:ext cx="430446" cy="360415"/>
            <a:chOff x="8034728" y="593121"/>
            <a:chExt cx="430446" cy="360415"/>
          </a:xfrm>
        </p:grpSpPr>
        <p:sp>
          <p:nvSpPr>
            <p:cNvPr id="5219" name="Google Shape;5219;p21"/>
            <p:cNvSpPr/>
            <p:nvPr/>
          </p:nvSpPr>
          <p:spPr>
            <a:xfrm>
              <a:off x="8078874" y="669767"/>
              <a:ext cx="370132" cy="256003"/>
            </a:xfrm>
            <a:custGeom>
              <a:avLst/>
              <a:gdLst/>
              <a:ahLst/>
              <a:cxnLst/>
              <a:rect l="l" t="t" r="r" b="b"/>
              <a:pathLst>
                <a:path w="6959" h="4813" extrusionOk="0">
                  <a:moveTo>
                    <a:pt x="6718" y="0"/>
                  </a:moveTo>
                  <a:cubicBezTo>
                    <a:pt x="6700" y="321"/>
                    <a:pt x="6540" y="687"/>
                    <a:pt x="6379" y="928"/>
                  </a:cubicBezTo>
                  <a:cubicBezTo>
                    <a:pt x="5906" y="1615"/>
                    <a:pt x="5282" y="2239"/>
                    <a:pt x="4559" y="2650"/>
                  </a:cubicBezTo>
                  <a:cubicBezTo>
                    <a:pt x="3837" y="3069"/>
                    <a:pt x="3132" y="3390"/>
                    <a:pt x="2329" y="3613"/>
                  </a:cubicBezTo>
                  <a:cubicBezTo>
                    <a:pt x="1970" y="3715"/>
                    <a:pt x="1537" y="3768"/>
                    <a:pt x="1153" y="3768"/>
                  </a:cubicBezTo>
                  <a:cubicBezTo>
                    <a:pt x="1098" y="3768"/>
                    <a:pt x="1044" y="3767"/>
                    <a:pt x="991" y="3765"/>
                  </a:cubicBezTo>
                  <a:cubicBezTo>
                    <a:pt x="634" y="3747"/>
                    <a:pt x="277" y="3631"/>
                    <a:pt x="1" y="3417"/>
                  </a:cubicBezTo>
                  <a:lnTo>
                    <a:pt x="1" y="3417"/>
                  </a:lnTo>
                  <a:cubicBezTo>
                    <a:pt x="27" y="3488"/>
                    <a:pt x="45" y="3569"/>
                    <a:pt x="81" y="3640"/>
                  </a:cubicBezTo>
                  <a:cubicBezTo>
                    <a:pt x="277" y="4122"/>
                    <a:pt x="750" y="4505"/>
                    <a:pt x="1249" y="4657"/>
                  </a:cubicBezTo>
                  <a:cubicBezTo>
                    <a:pt x="1638" y="4766"/>
                    <a:pt x="2021" y="4813"/>
                    <a:pt x="2415" y="4813"/>
                  </a:cubicBezTo>
                  <a:cubicBezTo>
                    <a:pt x="2537" y="4813"/>
                    <a:pt x="2660" y="4808"/>
                    <a:pt x="2784" y="4800"/>
                  </a:cubicBezTo>
                  <a:cubicBezTo>
                    <a:pt x="3150" y="4773"/>
                    <a:pt x="3560" y="4675"/>
                    <a:pt x="3917" y="4568"/>
                  </a:cubicBezTo>
                  <a:cubicBezTo>
                    <a:pt x="4916" y="4273"/>
                    <a:pt x="5701" y="3631"/>
                    <a:pt x="6281" y="2766"/>
                  </a:cubicBezTo>
                  <a:cubicBezTo>
                    <a:pt x="6593" y="2302"/>
                    <a:pt x="6861" y="1615"/>
                    <a:pt x="6923" y="1062"/>
                  </a:cubicBezTo>
                  <a:cubicBezTo>
                    <a:pt x="6959" y="696"/>
                    <a:pt x="6897" y="312"/>
                    <a:pt x="6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1"/>
            <p:cNvSpPr/>
            <p:nvPr/>
          </p:nvSpPr>
          <p:spPr>
            <a:xfrm>
              <a:off x="8067013" y="669767"/>
              <a:ext cx="391513" cy="261748"/>
            </a:xfrm>
            <a:custGeom>
              <a:avLst/>
              <a:gdLst/>
              <a:ahLst/>
              <a:cxnLst/>
              <a:rect l="l" t="t" r="r" b="b"/>
              <a:pathLst>
                <a:path w="7361" h="4921" extrusionOk="0">
                  <a:moveTo>
                    <a:pt x="6941" y="0"/>
                  </a:moveTo>
                  <a:cubicBezTo>
                    <a:pt x="7360" y="803"/>
                    <a:pt x="7012" y="1740"/>
                    <a:pt x="6611" y="2471"/>
                  </a:cubicBezTo>
                  <a:cubicBezTo>
                    <a:pt x="5960" y="3613"/>
                    <a:pt x="4827" y="4398"/>
                    <a:pt x="3542" y="4621"/>
                  </a:cubicBezTo>
                  <a:cubicBezTo>
                    <a:pt x="3236" y="4678"/>
                    <a:pt x="2915" y="4713"/>
                    <a:pt x="2595" y="4713"/>
                  </a:cubicBezTo>
                  <a:cubicBezTo>
                    <a:pt x="2056" y="4713"/>
                    <a:pt x="1521" y="4613"/>
                    <a:pt x="1062" y="4345"/>
                  </a:cubicBezTo>
                  <a:cubicBezTo>
                    <a:pt x="800" y="4177"/>
                    <a:pt x="574" y="3948"/>
                    <a:pt x="436" y="3675"/>
                  </a:cubicBezTo>
                  <a:lnTo>
                    <a:pt x="436" y="3675"/>
                  </a:lnTo>
                  <a:cubicBezTo>
                    <a:pt x="672" y="3793"/>
                    <a:pt x="934" y="3850"/>
                    <a:pt x="1187" y="3863"/>
                  </a:cubicBezTo>
                  <a:cubicBezTo>
                    <a:pt x="1242" y="3865"/>
                    <a:pt x="1296" y="3866"/>
                    <a:pt x="1351" y="3866"/>
                  </a:cubicBezTo>
                  <a:cubicBezTo>
                    <a:pt x="2726" y="3866"/>
                    <a:pt x="4015" y="3228"/>
                    <a:pt x="5148" y="2507"/>
                  </a:cubicBezTo>
                  <a:cubicBezTo>
                    <a:pt x="5888" y="1963"/>
                    <a:pt x="6879" y="955"/>
                    <a:pt x="6941" y="0"/>
                  </a:cubicBezTo>
                  <a:lnTo>
                    <a:pt x="6941" y="0"/>
                  </a:lnTo>
                  <a:cubicBezTo>
                    <a:pt x="6861" y="705"/>
                    <a:pt x="6343" y="1249"/>
                    <a:pt x="5871" y="1740"/>
                  </a:cubicBezTo>
                  <a:cubicBezTo>
                    <a:pt x="5380" y="2239"/>
                    <a:pt x="4791" y="2605"/>
                    <a:pt x="4167" y="2899"/>
                  </a:cubicBezTo>
                  <a:cubicBezTo>
                    <a:pt x="3551" y="3194"/>
                    <a:pt x="2891" y="3453"/>
                    <a:pt x="2222" y="3586"/>
                  </a:cubicBezTo>
                  <a:cubicBezTo>
                    <a:pt x="1962" y="3629"/>
                    <a:pt x="1688" y="3662"/>
                    <a:pt x="1421" y="3662"/>
                  </a:cubicBezTo>
                  <a:cubicBezTo>
                    <a:pt x="1008" y="3662"/>
                    <a:pt x="609" y="3582"/>
                    <a:pt x="295" y="3328"/>
                  </a:cubicBezTo>
                  <a:lnTo>
                    <a:pt x="1" y="3096"/>
                  </a:lnTo>
                  <a:lnTo>
                    <a:pt x="125" y="3444"/>
                  </a:lnTo>
                  <a:cubicBezTo>
                    <a:pt x="450" y="4534"/>
                    <a:pt x="1466" y="4921"/>
                    <a:pt x="2546" y="4921"/>
                  </a:cubicBezTo>
                  <a:cubicBezTo>
                    <a:pt x="3367" y="4921"/>
                    <a:pt x="4225" y="4697"/>
                    <a:pt x="4845" y="4389"/>
                  </a:cubicBezTo>
                  <a:cubicBezTo>
                    <a:pt x="6031" y="3765"/>
                    <a:pt x="6914" y="2596"/>
                    <a:pt x="7146" y="1276"/>
                  </a:cubicBezTo>
                  <a:cubicBezTo>
                    <a:pt x="7227" y="848"/>
                    <a:pt x="7164" y="375"/>
                    <a:pt x="6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1"/>
            <p:cNvSpPr/>
            <p:nvPr/>
          </p:nvSpPr>
          <p:spPr>
            <a:xfrm>
              <a:off x="8042334" y="593865"/>
              <a:ext cx="393907" cy="276375"/>
            </a:xfrm>
            <a:custGeom>
              <a:avLst/>
              <a:gdLst/>
              <a:ahLst/>
              <a:cxnLst/>
              <a:rect l="l" t="t" r="r" b="b"/>
              <a:pathLst>
                <a:path w="7406" h="5196" extrusionOk="0">
                  <a:moveTo>
                    <a:pt x="5011" y="1"/>
                  </a:moveTo>
                  <a:cubicBezTo>
                    <a:pt x="4859" y="1"/>
                    <a:pt x="4707" y="10"/>
                    <a:pt x="4559" y="27"/>
                  </a:cubicBezTo>
                  <a:cubicBezTo>
                    <a:pt x="3087" y="196"/>
                    <a:pt x="1696" y="901"/>
                    <a:pt x="679" y="1971"/>
                  </a:cubicBezTo>
                  <a:cubicBezTo>
                    <a:pt x="473" y="2194"/>
                    <a:pt x="277" y="2435"/>
                    <a:pt x="152" y="2721"/>
                  </a:cubicBezTo>
                  <a:cubicBezTo>
                    <a:pt x="10" y="3078"/>
                    <a:pt x="1" y="3524"/>
                    <a:pt x="215" y="3854"/>
                  </a:cubicBezTo>
                  <a:cubicBezTo>
                    <a:pt x="340" y="4050"/>
                    <a:pt x="491" y="4193"/>
                    <a:pt x="572" y="4416"/>
                  </a:cubicBezTo>
                  <a:cubicBezTo>
                    <a:pt x="616" y="4558"/>
                    <a:pt x="652" y="4701"/>
                    <a:pt x="688" y="4844"/>
                  </a:cubicBezTo>
                  <a:cubicBezTo>
                    <a:pt x="964" y="5058"/>
                    <a:pt x="1321" y="5174"/>
                    <a:pt x="1678" y="5192"/>
                  </a:cubicBezTo>
                  <a:cubicBezTo>
                    <a:pt x="1731" y="5194"/>
                    <a:pt x="1785" y="5195"/>
                    <a:pt x="1840" y="5195"/>
                  </a:cubicBezTo>
                  <a:cubicBezTo>
                    <a:pt x="2224" y="5195"/>
                    <a:pt x="2657" y="5142"/>
                    <a:pt x="3016" y="5040"/>
                  </a:cubicBezTo>
                  <a:cubicBezTo>
                    <a:pt x="3819" y="4817"/>
                    <a:pt x="4524" y="4496"/>
                    <a:pt x="5246" y="4077"/>
                  </a:cubicBezTo>
                  <a:cubicBezTo>
                    <a:pt x="5969" y="3666"/>
                    <a:pt x="6593" y="3042"/>
                    <a:pt x="7066" y="2355"/>
                  </a:cubicBezTo>
                  <a:cubicBezTo>
                    <a:pt x="7227" y="2114"/>
                    <a:pt x="7387" y="1748"/>
                    <a:pt x="7405" y="1427"/>
                  </a:cubicBezTo>
                  <a:cubicBezTo>
                    <a:pt x="7307" y="1267"/>
                    <a:pt x="7191" y="1124"/>
                    <a:pt x="7048" y="1017"/>
                  </a:cubicBezTo>
                  <a:cubicBezTo>
                    <a:pt x="6932" y="928"/>
                    <a:pt x="6807" y="865"/>
                    <a:pt x="6709" y="776"/>
                  </a:cubicBezTo>
                  <a:cubicBezTo>
                    <a:pt x="6602" y="687"/>
                    <a:pt x="6513" y="571"/>
                    <a:pt x="6415" y="473"/>
                  </a:cubicBezTo>
                  <a:cubicBezTo>
                    <a:pt x="6049" y="114"/>
                    <a:pt x="5529" y="1"/>
                    <a:pt x="50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1"/>
            <p:cNvSpPr/>
            <p:nvPr/>
          </p:nvSpPr>
          <p:spPr>
            <a:xfrm>
              <a:off x="8034728" y="593121"/>
              <a:ext cx="404810" cy="282971"/>
            </a:xfrm>
            <a:custGeom>
              <a:avLst/>
              <a:gdLst/>
              <a:ahLst/>
              <a:cxnLst/>
              <a:rect l="l" t="t" r="r" b="b"/>
              <a:pathLst>
                <a:path w="7611" h="5320" extrusionOk="0">
                  <a:moveTo>
                    <a:pt x="5234" y="1"/>
                  </a:moveTo>
                  <a:cubicBezTo>
                    <a:pt x="5053" y="1"/>
                    <a:pt x="4873" y="16"/>
                    <a:pt x="4702" y="41"/>
                  </a:cubicBezTo>
                  <a:cubicBezTo>
                    <a:pt x="4817" y="33"/>
                    <a:pt x="4933" y="28"/>
                    <a:pt x="5051" y="28"/>
                  </a:cubicBezTo>
                  <a:cubicBezTo>
                    <a:pt x="5492" y="28"/>
                    <a:pt x="5942" y="95"/>
                    <a:pt x="6308" y="335"/>
                  </a:cubicBezTo>
                  <a:cubicBezTo>
                    <a:pt x="6549" y="487"/>
                    <a:pt x="6683" y="745"/>
                    <a:pt x="6915" y="906"/>
                  </a:cubicBezTo>
                  <a:cubicBezTo>
                    <a:pt x="7149" y="1053"/>
                    <a:pt x="7349" y="1209"/>
                    <a:pt x="7475" y="1455"/>
                  </a:cubicBezTo>
                  <a:lnTo>
                    <a:pt x="7475" y="1455"/>
                  </a:lnTo>
                  <a:cubicBezTo>
                    <a:pt x="7443" y="1777"/>
                    <a:pt x="7303" y="2099"/>
                    <a:pt x="7111" y="2360"/>
                  </a:cubicBezTo>
                  <a:cubicBezTo>
                    <a:pt x="6522" y="3216"/>
                    <a:pt x="5701" y="3886"/>
                    <a:pt x="4765" y="4323"/>
                  </a:cubicBezTo>
                  <a:cubicBezTo>
                    <a:pt x="4044" y="4671"/>
                    <a:pt x="2981" y="5107"/>
                    <a:pt x="2050" y="5107"/>
                  </a:cubicBezTo>
                  <a:cubicBezTo>
                    <a:pt x="1632" y="5107"/>
                    <a:pt x="1241" y="5019"/>
                    <a:pt x="919" y="4796"/>
                  </a:cubicBezTo>
                  <a:lnTo>
                    <a:pt x="919" y="4796"/>
                  </a:lnTo>
                  <a:cubicBezTo>
                    <a:pt x="879" y="4648"/>
                    <a:pt x="844" y="4507"/>
                    <a:pt x="795" y="4358"/>
                  </a:cubicBezTo>
                  <a:cubicBezTo>
                    <a:pt x="723" y="4198"/>
                    <a:pt x="616" y="4064"/>
                    <a:pt x="527" y="3939"/>
                  </a:cubicBezTo>
                  <a:cubicBezTo>
                    <a:pt x="331" y="3698"/>
                    <a:pt x="260" y="3413"/>
                    <a:pt x="295" y="3109"/>
                  </a:cubicBezTo>
                  <a:cubicBezTo>
                    <a:pt x="376" y="2494"/>
                    <a:pt x="875" y="2030"/>
                    <a:pt x="1312" y="1620"/>
                  </a:cubicBezTo>
                  <a:cubicBezTo>
                    <a:pt x="2258" y="781"/>
                    <a:pt x="3444" y="228"/>
                    <a:pt x="4702" y="41"/>
                  </a:cubicBezTo>
                  <a:lnTo>
                    <a:pt x="4702" y="41"/>
                  </a:lnTo>
                  <a:cubicBezTo>
                    <a:pt x="3114" y="183"/>
                    <a:pt x="1571" y="968"/>
                    <a:pt x="527" y="2191"/>
                  </a:cubicBezTo>
                  <a:cubicBezTo>
                    <a:pt x="215" y="2565"/>
                    <a:pt x="1" y="3100"/>
                    <a:pt x="135" y="3600"/>
                  </a:cubicBezTo>
                  <a:cubicBezTo>
                    <a:pt x="206" y="3921"/>
                    <a:pt x="492" y="4153"/>
                    <a:pt x="608" y="4439"/>
                  </a:cubicBezTo>
                  <a:cubicBezTo>
                    <a:pt x="652" y="4590"/>
                    <a:pt x="697" y="4760"/>
                    <a:pt x="741" y="4920"/>
                  </a:cubicBezTo>
                  <a:cubicBezTo>
                    <a:pt x="1045" y="5170"/>
                    <a:pt x="1419" y="5286"/>
                    <a:pt x="1794" y="5313"/>
                  </a:cubicBezTo>
                  <a:cubicBezTo>
                    <a:pt x="1869" y="5317"/>
                    <a:pt x="1944" y="5319"/>
                    <a:pt x="2018" y="5319"/>
                  </a:cubicBezTo>
                  <a:cubicBezTo>
                    <a:pt x="3018" y="5319"/>
                    <a:pt x="3982" y="4941"/>
                    <a:pt x="4854" y="4501"/>
                  </a:cubicBezTo>
                  <a:cubicBezTo>
                    <a:pt x="5817" y="4046"/>
                    <a:pt x="6665" y="3350"/>
                    <a:pt x="7245" y="2449"/>
                  </a:cubicBezTo>
                  <a:cubicBezTo>
                    <a:pt x="7450" y="2146"/>
                    <a:pt x="7593" y="1798"/>
                    <a:pt x="7611" y="1423"/>
                  </a:cubicBezTo>
                  <a:cubicBezTo>
                    <a:pt x="7539" y="1290"/>
                    <a:pt x="7441" y="1165"/>
                    <a:pt x="7334" y="1066"/>
                  </a:cubicBezTo>
                  <a:cubicBezTo>
                    <a:pt x="7111" y="870"/>
                    <a:pt x="6861" y="781"/>
                    <a:pt x="6683" y="540"/>
                  </a:cubicBezTo>
                  <a:cubicBezTo>
                    <a:pt x="6316" y="133"/>
                    <a:pt x="5770" y="1"/>
                    <a:pt x="5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1"/>
            <p:cNvSpPr/>
            <p:nvPr/>
          </p:nvSpPr>
          <p:spPr>
            <a:xfrm>
              <a:off x="8077916" y="631790"/>
              <a:ext cx="321784" cy="177176"/>
            </a:xfrm>
            <a:custGeom>
              <a:avLst/>
              <a:gdLst/>
              <a:ahLst/>
              <a:cxnLst/>
              <a:rect l="l" t="t" r="r" b="b"/>
              <a:pathLst>
                <a:path w="6050" h="3331" extrusionOk="0">
                  <a:moveTo>
                    <a:pt x="5978" y="0"/>
                  </a:moveTo>
                  <a:lnTo>
                    <a:pt x="5978" y="0"/>
                  </a:lnTo>
                  <a:cubicBezTo>
                    <a:pt x="5808" y="18"/>
                    <a:pt x="5657" y="108"/>
                    <a:pt x="5505" y="179"/>
                  </a:cubicBezTo>
                  <a:cubicBezTo>
                    <a:pt x="4943" y="447"/>
                    <a:pt x="4327" y="571"/>
                    <a:pt x="3721" y="741"/>
                  </a:cubicBezTo>
                  <a:cubicBezTo>
                    <a:pt x="2302" y="1142"/>
                    <a:pt x="857" y="1811"/>
                    <a:pt x="81" y="2927"/>
                  </a:cubicBezTo>
                  <a:cubicBezTo>
                    <a:pt x="1" y="3043"/>
                    <a:pt x="1" y="3221"/>
                    <a:pt x="126" y="3301"/>
                  </a:cubicBezTo>
                  <a:cubicBezTo>
                    <a:pt x="154" y="3322"/>
                    <a:pt x="184" y="3330"/>
                    <a:pt x="215" y="3330"/>
                  </a:cubicBezTo>
                  <a:cubicBezTo>
                    <a:pt x="320" y="3330"/>
                    <a:pt x="433" y="3230"/>
                    <a:pt x="509" y="3141"/>
                  </a:cubicBezTo>
                  <a:cubicBezTo>
                    <a:pt x="1375" y="2142"/>
                    <a:pt x="2561" y="1410"/>
                    <a:pt x="3864" y="1160"/>
                  </a:cubicBezTo>
                  <a:cubicBezTo>
                    <a:pt x="4015" y="1133"/>
                    <a:pt x="4167" y="1116"/>
                    <a:pt x="4318" y="1071"/>
                  </a:cubicBezTo>
                  <a:cubicBezTo>
                    <a:pt x="4604" y="991"/>
                    <a:pt x="4934" y="830"/>
                    <a:pt x="5184" y="670"/>
                  </a:cubicBezTo>
                  <a:cubicBezTo>
                    <a:pt x="5443" y="518"/>
                    <a:pt x="5648" y="402"/>
                    <a:pt x="5898" y="232"/>
                  </a:cubicBezTo>
                  <a:cubicBezTo>
                    <a:pt x="5960" y="179"/>
                    <a:pt x="6049" y="54"/>
                    <a:pt x="5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1"/>
            <p:cNvSpPr/>
            <p:nvPr/>
          </p:nvSpPr>
          <p:spPr>
            <a:xfrm>
              <a:off x="8299974" y="732851"/>
              <a:ext cx="121533" cy="173240"/>
            </a:xfrm>
            <a:custGeom>
              <a:avLst/>
              <a:gdLst/>
              <a:ahLst/>
              <a:cxnLst/>
              <a:rect l="l" t="t" r="r" b="b"/>
              <a:pathLst>
                <a:path w="2285" h="3257" extrusionOk="0">
                  <a:moveTo>
                    <a:pt x="2115" y="1"/>
                  </a:moveTo>
                  <a:cubicBezTo>
                    <a:pt x="2106" y="10"/>
                    <a:pt x="2106" y="19"/>
                    <a:pt x="2106" y="27"/>
                  </a:cubicBezTo>
                  <a:cubicBezTo>
                    <a:pt x="2249" y="402"/>
                    <a:pt x="2177" y="875"/>
                    <a:pt x="1928" y="1285"/>
                  </a:cubicBezTo>
                  <a:cubicBezTo>
                    <a:pt x="1687" y="1660"/>
                    <a:pt x="1339" y="1954"/>
                    <a:pt x="991" y="2204"/>
                  </a:cubicBezTo>
                  <a:lnTo>
                    <a:pt x="911" y="2267"/>
                  </a:lnTo>
                  <a:cubicBezTo>
                    <a:pt x="545" y="2534"/>
                    <a:pt x="161" y="2811"/>
                    <a:pt x="10" y="3239"/>
                  </a:cubicBezTo>
                  <a:cubicBezTo>
                    <a:pt x="1" y="3248"/>
                    <a:pt x="10" y="3257"/>
                    <a:pt x="19" y="3257"/>
                  </a:cubicBezTo>
                  <a:lnTo>
                    <a:pt x="28" y="3257"/>
                  </a:lnTo>
                  <a:cubicBezTo>
                    <a:pt x="28" y="3257"/>
                    <a:pt x="36" y="3257"/>
                    <a:pt x="45" y="3248"/>
                  </a:cubicBezTo>
                  <a:cubicBezTo>
                    <a:pt x="197" y="2838"/>
                    <a:pt x="572" y="2561"/>
                    <a:pt x="937" y="2293"/>
                  </a:cubicBezTo>
                  <a:lnTo>
                    <a:pt x="1009" y="2240"/>
                  </a:lnTo>
                  <a:cubicBezTo>
                    <a:pt x="1357" y="1981"/>
                    <a:pt x="1714" y="1687"/>
                    <a:pt x="1954" y="1303"/>
                  </a:cubicBezTo>
                  <a:cubicBezTo>
                    <a:pt x="2213" y="884"/>
                    <a:pt x="2285" y="402"/>
                    <a:pt x="2142" y="19"/>
                  </a:cubicBezTo>
                  <a:cubicBezTo>
                    <a:pt x="2142" y="10"/>
                    <a:pt x="2124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1"/>
            <p:cNvSpPr/>
            <p:nvPr/>
          </p:nvSpPr>
          <p:spPr>
            <a:xfrm>
              <a:off x="8250191" y="603705"/>
              <a:ext cx="73558" cy="56594"/>
            </a:xfrm>
            <a:custGeom>
              <a:avLst/>
              <a:gdLst/>
              <a:ahLst/>
              <a:cxnLst/>
              <a:rect l="l" t="t" r="r" b="b"/>
              <a:pathLst>
                <a:path w="1383" h="1064" extrusionOk="0">
                  <a:moveTo>
                    <a:pt x="98" y="1"/>
                  </a:moveTo>
                  <a:cubicBezTo>
                    <a:pt x="71" y="1"/>
                    <a:pt x="44" y="1"/>
                    <a:pt x="18" y="2"/>
                  </a:cubicBezTo>
                  <a:cubicBezTo>
                    <a:pt x="9" y="11"/>
                    <a:pt x="0" y="20"/>
                    <a:pt x="0" y="29"/>
                  </a:cubicBezTo>
                  <a:cubicBezTo>
                    <a:pt x="0" y="38"/>
                    <a:pt x="9" y="47"/>
                    <a:pt x="18" y="47"/>
                  </a:cubicBezTo>
                  <a:cubicBezTo>
                    <a:pt x="59" y="44"/>
                    <a:pt x="103" y="43"/>
                    <a:pt x="148" y="43"/>
                  </a:cubicBezTo>
                  <a:cubicBezTo>
                    <a:pt x="434" y="43"/>
                    <a:pt x="780" y="100"/>
                    <a:pt x="1026" y="323"/>
                  </a:cubicBezTo>
                  <a:cubicBezTo>
                    <a:pt x="1231" y="502"/>
                    <a:pt x="1347" y="778"/>
                    <a:pt x="1329" y="1046"/>
                  </a:cubicBezTo>
                  <a:cubicBezTo>
                    <a:pt x="1329" y="1055"/>
                    <a:pt x="1338" y="1064"/>
                    <a:pt x="1347" y="1064"/>
                  </a:cubicBezTo>
                  <a:cubicBezTo>
                    <a:pt x="1365" y="1064"/>
                    <a:pt x="1374" y="1064"/>
                    <a:pt x="1374" y="1046"/>
                  </a:cubicBezTo>
                  <a:cubicBezTo>
                    <a:pt x="1383" y="769"/>
                    <a:pt x="1267" y="475"/>
                    <a:pt x="1053" y="288"/>
                  </a:cubicBezTo>
                  <a:cubicBezTo>
                    <a:pt x="775" y="51"/>
                    <a:pt x="39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1"/>
            <p:cNvSpPr/>
            <p:nvPr/>
          </p:nvSpPr>
          <p:spPr>
            <a:xfrm>
              <a:off x="8268221" y="595993"/>
              <a:ext cx="9999" cy="9734"/>
            </a:xfrm>
            <a:custGeom>
              <a:avLst/>
              <a:gdLst/>
              <a:ahLst/>
              <a:cxnLst/>
              <a:rect l="l" t="t" r="r" b="b"/>
              <a:pathLst>
                <a:path w="188" h="183" extrusionOk="0">
                  <a:moveTo>
                    <a:pt x="161" y="0"/>
                  </a:moveTo>
                  <a:cubicBezTo>
                    <a:pt x="158" y="0"/>
                    <a:pt x="155" y="1"/>
                    <a:pt x="152" y="4"/>
                  </a:cubicBezTo>
                  <a:cubicBezTo>
                    <a:pt x="98" y="49"/>
                    <a:pt x="45" y="94"/>
                    <a:pt x="9" y="147"/>
                  </a:cubicBezTo>
                  <a:cubicBezTo>
                    <a:pt x="0" y="156"/>
                    <a:pt x="0" y="174"/>
                    <a:pt x="9" y="174"/>
                  </a:cubicBezTo>
                  <a:cubicBezTo>
                    <a:pt x="9" y="183"/>
                    <a:pt x="18" y="183"/>
                    <a:pt x="18" y="183"/>
                  </a:cubicBezTo>
                  <a:cubicBezTo>
                    <a:pt x="27" y="183"/>
                    <a:pt x="27" y="174"/>
                    <a:pt x="36" y="174"/>
                  </a:cubicBezTo>
                  <a:cubicBezTo>
                    <a:pt x="80" y="120"/>
                    <a:pt x="125" y="76"/>
                    <a:pt x="178" y="31"/>
                  </a:cubicBezTo>
                  <a:cubicBezTo>
                    <a:pt x="187" y="31"/>
                    <a:pt x="187" y="13"/>
                    <a:pt x="178" y="4"/>
                  </a:cubicBezTo>
                  <a:cubicBezTo>
                    <a:pt x="173" y="4"/>
                    <a:pt x="16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1"/>
            <p:cNvSpPr/>
            <p:nvPr/>
          </p:nvSpPr>
          <p:spPr>
            <a:xfrm>
              <a:off x="8282422" y="593972"/>
              <a:ext cx="15743" cy="14627"/>
            </a:xfrm>
            <a:custGeom>
              <a:avLst/>
              <a:gdLst/>
              <a:ahLst/>
              <a:cxnLst/>
              <a:rect l="l" t="t" r="r" b="b"/>
              <a:pathLst>
                <a:path w="296" h="275" extrusionOk="0">
                  <a:moveTo>
                    <a:pt x="273" y="0"/>
                  </a:moveTo>
                  <a:cubicBezTo>
                    <a:pt x="268" y="0"/>
                    <a:pt x="264" y="2"/>
                    <a:pt x="259" y="7"/>
                  </a:cubicBezTo>
                  <a:lnTo>
                    <a:pt x="1" y="239"/>
                  </a:lnTo>
                  <a:cubicBezTo>
                    <a:pt x="1" y="248"/>
                    <a:pt x="1" y="257"/>
                    <a:pt x="1" y="265"/>
                  </a:cubicBezTo>
                  <a:cubicBezTo>
                    <a:pt x="10" y="265"/>
                    <a:pt x="10" y="274"/>
                    <a:pt x="19" y="274"/>
                  </a:cubicBezTo>
                  <a:cubicBezTo>
                    <a:pt x="19" y="274"/>
                    <a:pt x="27" y="274"/>
                    <a:pt x="27" y="265"/>
                  </a:cubicBezTo>
                  <a:lnTo>
                    <a:pt x="286" y="33"/>
                  </a:lnTo>
                  <a:cubicBezTo>
                    <a:pt x="295" y="25"/>
                    <a:pt x="295" y="7"/>
                    <a:pt x="286" y="7"/>
                  </a:cubicBezTo>
                  <a:cubicBezTo>
                    <a:pt x="282" y="2"/>
                    <a:pt x="277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1"/>
            <p:cNvSpPr/>
            <p:nvPr/>
          </p:nvSpPr>
          <p:spPr>
            <a:xfrm>
              <a:off x="8294283" y="595355"/>
              <a:ext cx="16648" cy="18457"/>
            </a:xfrm>
            <a:custGeom>
              <a:avLst/>
              <a:gdLst/>
              <a:ahLst/>
              <a:cxnLst/>
              <a:rect l="l" t="t" r="r" b="b"/>
              <a:pathLst>
                <a:path w="313" h="347" extrusionOk="0">
                  <a:moveTo>
                    <a:pt x="291" y="1"/>
                  </a:moveTo>
                  <a:cubicBezTo>
                    <a:pt x="286" y="1"/>
                    <a:pt x="282" y="3"/>
                    <a:pt x="277" y="7"/>
                  </a:cubicBezTo>
                  <a:lnTo>
                    <a:pt x="10" y="311"/>
                  </a:lnTo>
                  <a:cubicBezTo>
                    <a:pt x="1" y="320"/>
                    <a:pt x="1" y="329"/>
                    <a:pt x="10" y="338"/>
                  </a:cubicBezTo>
                  <a:cubicBezTo>
                    <a:pt x="10" y="346"/>
                    <a:pt x="19" y="346"/>
                    <a:pt x="19" y="346"/>
                  </a:cubicBezTo>
                  <a:cubicBezTo>
                    <a:pt x="27" y="346"/>
                    <a:pt x="36" y="338"/>
                    <a:pt x="36" y="338"/>
                  </a:cubicBezTo>
                  <a:lnTo>
                    <a:pt x="304" y="34"/>
                  </a:lnTo>
                  <a:cubicBezTo>
                    <a:pt x="313" y="25"/>
                    <a:pt x="313" y="16"/>
                    <a:pt x="304" y="7"/>
                  </a:cubicBezTo>
                  <a:cubicBezTo>
                    <a:pt x="300" y="3"/>
                    <a:pt x="295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1"/>
            <p:cNvSpPr/>
            <p:nvPr/>
          </p:nvSpPr>
          <p:spPr>
            <a:xfrm>
              <a:off x="8302367" y="595833"/>
              <a:ext cx="24254" cy="26063"/>
            </a:xfrm>
            <a:custGeom>
              <a:avLst/>
              <a:gdLst/>
              <a:ahLst/>
              <a:cxnLst/>
              <a:rect l="l" t="t" r="r" b="b"/>
              <a:pathLst>
                <a:path w="456" h="490" extrusionOk="0">
                  <a:moveTo>
                    <a:pt x="442" y="1"/>
                  </a:moveTo>
                  <a:cubicBezTo>
                    <a:pt x="437" y="1"/>
                    <a:pt x="433" y="3"/>
                    <a:pt x="429" y="7"/>
                  </a:cubicBezTo>
                  <a:cubicBezTo>
                    <a:pt x="268" y="141"/>
                    <a:pt x="134" y="293"/>
                    <a:pt x="9" y="462"/>
                  </a:cubicBezTo>
                  <a:cubicBezTo>
                    <a:pt x="0" y="462"/>
                    <a:pt x="9" y="480"/>
                    <a:pt x="18" y="480"/>
                  </a:cubicBezTo>
                  <a:cubicBezTo>
                    <a:pt x="18" y="489"/>
                    <a:pt x="18" y="489"/>
                    <a:pt x="27" y="489"/>
                  </a:cubicBezTo>
                  <a:cubicBezTo>
                    <a:pt x="27" y="489"/>
                    <a:pt x="36" y="489"/>
                    <a:pt x="45" y="480"/>
                  </a:cubicBezTo>
                  <a:cubicBezTo>
                    <a:pt x="161" y="320"/>
                    <a:pt x="295" y="168"/>
                    <a:pt x="446" y="34"/>
                  </a:cubicBezTo>
                  <a:cubicBezTo>
                    <a:pt x="455" y="25"/>
                    <a:pt x="455" y="16"/>
                    <a:pt x="455" y="7"/>
                  </a:cubicBezTo>
                  <a:cubicBezTo>
                    <a:pt x="451" y="3"/>
                    <a:pt x="446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1"/>
            <p:cNvSpPr/>
            <p:nvPr/>
          </p:nvSpPr>
          <p:spPr>
            <a:xfrm>
              <a:off x="8313271" y="602003"/>
              <a:ext cx="27551" cy="27446"/>
            </a:xfrm>
            <a:custGeom>
              <a:avLst/>
              <a:gdLst/>
              <a:ahLst/>
              <a:cxnLst/>
              <a:rect l="l" t="t" r="r" b="b"/>
              <a:pathLst>
                <a:path w="518" h="516" extrusionOk="0">
                  <a:moveTo>
                    <a:pt x="500" y="1"/>
                  </a:moveTo>
                  <a:cubicBezTo>
                    <a:pt x="496" y="1"/>
                    <a:pt x="491" y="3"/>
                    <a:pt x="491" y="7"/>
                  </a:cubicBezTo>
                  <a:cubicBezTo>
                    <a:pt x="304" y="150"/>
                    <a:pt x="143" y="311"/>
                    <a:pt x="9" y="489"/>
                  </a:cubicBezTo>
                  <a:cubicBezTo>
                    <a:pt x="1" y="498"/>
                    <a:pt x="1" y="507"/>
                    <a:pt x="9" y="516"/>
                  </a:cubicBezTo>
                  <a:lnTo>
                    <a:pt x="36" y="516"/>
                  </a:lnTo>
                  <a:cubicBezTo>
                    <a:pt x="170" y="337"/>
                    <a:pt x="331" y="177"/>
                    <a:pt x="509" y="34"/>
                  </a:cubicBezTo>
                  <a:cubicBezTo>
                    <a:pt x="518" y="34"/>
                    <a:pt x="518" y="16"/>
                    <a:pt x="509" y="7"/>
                  </a:cubicBezTo>
                  <a:cubicBezTo>
                    <a:pt x="509" y="3"/>
                    <a:pt x="50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1"/>
            <p:cNvSpPr/>
            <p:nvPr/>
          </p:nvSpPr>
          <p:spPr>
            <a:xfrm>
              <a:off x="8320398" y="605354"/>
              <a:ext cx="37550" cy="39307"/>
            </a:xfrm>
            <a:custGeom>
              <a:avLst/>
              <a:gdLst/>
              <a:ahLst/>
              <a:cxnLst/>
              <a:rect l="l" t="t" r="r" b="b"/>
              <a:pathLst>
                <a:path w="706" h="739" extrusionOk="0">
                  <a:moveTo>
                    <a:pt x="683" y="0"/>
                  </a:moveTo>
                  <a:cubicBezTo>
                    <a:pt x="678" y="0"/>
                    <a:pt x="674" y="2"/>
                    <a:pt x="669" y="7"/>
                  </a:cubicBezTo>
                  <a:cubicBezTo>
                    <a:pt x="437" y="230"/>
                    <a:pt x="214" y="471"/>
                    <a:pt x="0" y="712"/>
                  </a:cubicBezTo>
                  <a:cubicBezTo>
                    <a:pt x="0" y="712"/>
                    <a:pt x="0" y="729"/>
                    <a:pt x="9" y="738"/>
                  </a:cubicBezTo>
                  <a:lnTo>
                    <a:pt x="18" y="738"/>
                  </a:lnTo>
                  <a:cubicBezTo>
                    <a:pt x="27" y="738"/>
                    <a:pt x="27" y="738"/>
                    <a:pt x="36" y="729"/>
                  </a:cubicBezTo>
                  <a:cubicBezTo>
                    <a:pt x="241" y="489"/>
                    <a:pt x="464" y="257"/>
                    <a:pt x="696" y="34"/>
                  </a:cubicBezTo>
                  <a:cubicBezTo>
                    <a:pt x="705" y="25"/>
                    <a:pt x="705" y="7"/>
                    <a:pt x="696" y="7"/>
                  </a:cubicBezTo>
                  <a:cubicBezTo>
                    <a:pt x="692" y="2"/>
                    <a:pt x="687" y="0"/>
                    <a:pt x="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1"/>
            <p:cNvSpPr/>
            <p:nvPr/>
          </p:nvSpPr>
          <p:spPr>
            <a:xfrm>
              <a:off x="8335556" y="611365"/>
              <a:ext cx="36114" cy="38988"/>
            </a:xfrm>
            <a:custGeom>
              <a:avLst/>
              <a:gdLst/>
              <a:ahLst/>
              <a:cxnLst/>
              <a:rect l="l" t="t" r="r" b="b"/>
              <a:pathLst>
                <a:path w="679" h="733" extrusionOk="0">
                  <a:moveTo>
                    <a:pt x="652" y="1"/>
                  </a:moveTo>
                  <a:cubicBezTo>
                    <a:pt x="411" y="215"/>
                    <a:pt x="197" y="447"/>
                    <a:pt x="10" y="706"/>
                  </a:cubicBezTo>
                  <a:cubicBezTo>
                    <a:pt x="1" y="715"/>
                    <a:pt x="1" y="723"/>
                    <a:pt x="10" y="732"/>
                  </a:cubicBezTo>
                  <a:lnTo>
                    <a:pt x="28" y="732"/>
                  </a:lnTo>
                  <a:cubicBezTo>
                    <a:pt x="28" y="732"/>
                    <a:pt x="37" y="732"/>
                    <a:pt x="37" y="723"/>
                  </a:cubicBezTo>
                  <a:cubicBezTo>
                    <a:pt x="224" y="474"/>
                    <a:pt x="438" y="242"/>
                    <a:pt x="679" y="28"/>
                  </a:cubicBezTo>
                  <a:cubicBezTo>
                    <a:pt x="679" y="28"/>
                    <a:pt x="679" y="10"/>
                    <a:pt x="679" y="10"/>
                  </a:cubicBezTo>
                  <a:cubicBezTo>
                    <a:pt x="670" y="1"/>
                    <a:pt x="661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1"/>
            <p:cNvSpPr/>
            <p:nvPr/>
          </p:nvSpPr>
          <p:spPr>
            <a:xfrm>
              <a:off x="8359757" y="622907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0" y="0"/>
                  </a:moveTo>
                  <a:cubicBezTo>
                    <a:pt x="375" y="0"/>
                    <a:pt x="371" y="2"/>
                    <a:pt x="367" y="7"/>
                  </a:cubicBezTo>
                  <a:lnTo>
                    <a:pt x="10" y="408"/>
                  </a:lnTo>
                  <a:cubicBezTo>
                    <a:pt x="1" y="417"/>
                    <a:pt x="1" y="426"/>
                    <a:pt x="10" y="435"/>
                  </a:cubicBezTo>
                  <a:cubicBezTo>
                    <a:pt x="19" y="435"/>
                    <a:pt x="19" y="444"/>
                    <a:pt x="28" y="444"/>
                  </a:cubicBezTo>
                  <a:cubicBezTo>
                    <a:pt x="28" y="444"/>
                    <a:pt x="36" y="435"/>
                    <a:pt x="36" y="435"/>
                  </a:cubicBezTo>
                  <a:lnTo>
                    <a:pt x="393" y="25"/>
                  </a:lnTo>
                  <a:cubicBezTo>
                    <a:pt x="402" y="25"/>
                    <a:pt x="402" y="7"/>
                    <a:pt x="393" y="7"/>
                  </a:cubicBezTo>
                  <a:cubicBezTo>
                    <a:pt x="389" y="2"/>
                    <a:pt x="384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1"/>
            <p:cNvSpPr/>
            <p:nvPr/>
          </p:nvSpPr>
          <p:spPr>
            <a:xfrm>
              <a:off x="8086479" y="863007"/>
              <a:ext cx="14254" cy="13670"/>
            </a:xfrm>
            <a:custGeom>
              <a:avLst/>
              <a:gdLst/>
              <a:ahLst/>
              <a:cxnLst/>
              <a:rect l="l" t="t" r="r" b="b"/>
              <a:pathLst>
                <a:path w="268" h="257" extrusionOk="0">
                  <a:moveTo>
                    <a:pt x="246" y="0"/>
                  </a:moveTo>
                  <a:cubicBezTo>
                    <a:pt x="241" y="0"/>
                    <a:pt x="237" y="2"/>
                    <a:pt x="232" y="7"/>
                  </a:cubicBezTo>
                  <a:cubicBezTo>
                    <a:pt x="143" y="69"/>
                    <a:pt x="72" y="141"/>
                    <a:pt x="0" y="230"/>
                  </a:cubicBezTo>
                  <a:cubicBezTo>
                    <a:pt x="0" y="239"/>
                    <a:pt x="0" y="248"/>
                    <a:pt x="9" y="257"/>
                  </a:cubicBezTo>
                  <a:lnTo>
                    <a:pt x="18" y="257"/>
                  </a:lnTo>
                  <a:cubicBezTo>
                    <a:pt x="27" y="257"/>
                    <a:pt x="27" y="257"/>
                    <a:pt x="36" y="248"/>
                  </a:cubicBezTo>
                  <a:cubicBezTo>
                    <a:pt x="98" y="168"/>
                    <a:pt x="170" y="96"/>
                    <a:pt x="259" y="34"/>
                  </a:cubicBezTo>
                  <a:cubicBezTo>
                    <a:pt x="268" y="25"/>
                    <a:pt x="268" y="16"/>
                    <a:pt x="259" y="7"/>
                  </a:cubicBezTo>
                  <a:cubicBezTo>
                    <a:pt x="255" y="2"/>
                    <a:pt x="250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1"/>
            <p:cNvSpPr/>
            <p:nvPr/>
          </p:nvSpPr>
          <p:spPr>
            <a:xfrm>
              <a:off x="8098819" y="870719"/>
              <a:ext cx="15212" cy="15478"/>
            </a:xfrm>
            <a:custGeom>
              <a:avLst/>
              <a:gdLst/>
              <a:ahLst/>
              <a:cxnLst/>
              <a:rect l="l" t="t" r="r" b="b"/>
              <a:pathLst>
                <a:path w="286" h="291" extrusionOk="0">
                  <a:moveTo>
                    <a:pt x="259" y="1"/>
                  </a:moveTo>
                  <a:cubicBezTo>
                    <a:pt x="256" y="1"/>
                    <a:pt x="253" y="2"/>
                    <a:pt x="250" y="5"/>
                  </a:cubicBezTo>
                  <a:cubicBezTo>
                    <a:pt x="152" y="76"/>
                    <a:pt x="72" y="165"/>
                    <a:pt x="9" y="263"/>
                  </a:cubicBezTo>
                  <a:cubicBezTo>
                    <a:pt x="0" y="272"/>
                    <a:pt x="0" y="281"/>
                    <a:pt x="9" y="290"/>
                  </a:cubicBezTo>
                  <a:lnTo>
                    <a:pt x="18" y="290"/>
                  </a:lnTo>
                  <a:cubicBezTo>
                    <a:pt x="27" y="290"/>
                    <a:pt x="36" y="290"/>
                    <a:pt x="36" y="281"/>
                  </a:cubicBezTo>
                  <a:cubicBezTo>
                    <a:pt x="98" y="192"/>
                    <a:pt x="179" y="103"/>
                    <a:pt x="277" y="31"/>
                  </a:cubicBezTo>
                  <a:cubicBezTo>
                    <a:pt x="277" y="31"/>
                    <a:pt x="286" y="14"/>
                    <a:pt x="277" y="5"/>
                  </a:cubicBezTo>
                  <a:cubicBezTo>
                    <a:pt x="271" y="5"/>
                    <a:pt x="26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1"/>
            <p:cNvSpPr/>
            <p:nvPr/>
          </p:nvSpPr>
          <p:spPr>
            <a:xfrm>
              <a:off x="8109722" y="871889"/>
              <a:ext cx="23296" cy="23297"/>
            </a:xfrm>
            <a:custGeom>
              <a:avLst/>
              <a:gdLst/>
              <a:ahLst/>
              <a:cxnLst/>
              <a:rect l="l" t="t" r="r" b="b"/>
              <a:pathLst>
                <a:path w="438" h="438" extrusionOk="0">
                  <a:moveTo>
                    <a:pt x="402" y="1"/>
                  </a:moveTo>
                  <a:cubicBezTo>
                    <a:pt x="268" y="134"/>
                    <a:pt x="134" y="268"/>
                    <a:pt x="9" y="402"/>
                  </a:cubicBezTo>
                  <a:cubicBezTo>
                    <a:pt x="0" y="411"/>
                    <a:pt x="0" y="420"/>
                    <a:pt x="9" y="429"/>
                  </a:cubicBezTo>
                  <a:cubicBezTo>
                    <a:pt x="9" y="429"/>
                    <a:pt x="9" y="438"/>
                    <a:pt x="18" y="438"/>
                  </a:cubicBezTo>
                  <a:cubicBezTo>
                    <a:pt x="27" y="438"/>
                    <a:pt x="27" y="429"/>
                    <a:pt x="36" y="429"/>
                  </a:cubicBezTo>
                  <a:cubicBezTo>
                    <a:pt x="161" y="295"/>
                    <a:pt x="295" y="161"/>
                    <a:pt x="429" y="27"/>
                  </a:cubicBezTo>
                  <a:cubicBezTo>
                    <a:pt x="438" y="27"/>
                    <a:pt x="438" y="9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1"/>
            <p:cNvSpPr/>
            <p:nvPr/>
          </p:nvSpPr>
          <p:spPr>
            <a:xfrm>
              <a:off x="8122541" y="870932"/>
              <a:ext cx="29945" cy="32818"/>
            </a:xfrm>
            <a:custGeom>
              <a:avLst/>
              <a:gdLst/>
              <a:ahLst/>
              <a:cxnLst/>
              <a:rect l="l" t="t" r="r" b="b"/>
              <a:pathLst>
                <a:path w="563" h="617" extrusionOk="0">
                  <a:moveTo>
                    <a:pt x="536" y="1"/>
                  </a:moveTo>
                  <a:cubicBezTo>
                    <a:pt x="348" y="188"/>
                    <a:pt x="170" y="384"/>
                    <a:pt x="9" y="581"/>
                  </a:cubicBezTo>
                  <a:cubicBezTo>
                    <a:pt x="0" y="589"/>
                    <a:pt x="9" y="598"/>
                    <a:pt x="18" y="607"/>
                  </a:cubicBezTo>
                  <a:cubicBezTo>
                    <a:pt x="18" y="607"/>
                    <a:pt x="18" y="616"/>
                    <a:pt x="27" y="616"/>
                  </a:cubicBezTo>
                  <a:cubicBezTo>
                    <a:pt x="27" y="616"/>
                    <a:pt x="36" y="607"/>
                    <a:pt x="36" y="607"/>
                  </a:cubicBezTo>
                  <a:cubicBezTo>
                    <a:pt x="205" y="402"/>
                    <a:pt x="375" y="215"/>
                    <a:pt x="562" y="27"/>
                  </a:cubicBezTo>
                  <a:cubicBezTo>
                    <a:pt x="562" y="27"/>
                    <a:pt x="562" y="10"/>
                    <a:pt x="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1"/>
            <p:cNvSpPr/>
            <p:nvPr/>
          </p:nvSpPr>
          <p:spPr>
            <a:xfrm>
              <a:off x="8138178" y="874389"/>
              <a:ext cx="29945" cy="32180"/>
            </a:xfrm>
            <a:custGeom>
              <a:avLst/>
              <a:gdLst/>
              <a:ahLst/>
              <a:cxnLst/>
              <a:rect l="l" t="t" r="r" b="b"/>
              <a:pathLst>
                <a:path w="563" h="605" extrusionOk="0">
                  <a:moveTo>
                    <a:pt x="544" y="0"/>
                  </a:moveTo>
                  <a:cubicBezTo>
                    <a:pt x="538" y="0"/>
                    <a:pt x="531" y="3"/>
                    <a:pt x="527" y="7"/>
                  </a:cubicBezTo>
                  <a:cubicBezTo>
                    <a:pt x="349" y="185"/>
                    <a:pt x="170" y="382"/>
                    <a:pt x="10" y="578"/>
                  </a:cubicBezTo>
                  <a:cubicBezTo>
                    <a:pt x="1" y="587"/>
                    <a:pt x="1" y="596"/>
                    <a:pt x="10" y="605"/>
                  </a:cubicBezTo>
                  <a:lnTo>
                    <a:pt x="36" y="605"/>
                  </a:lnTo>
                  <a:cubicBezTo>
                    <a:pt x="197" y="408"/>
                    <a:pt x="375" y="212"/>
                    <a:pt x="554" y="34"/>
                  </a:cubicBezTo>
                  <a:cubicBezTo>
                    <a:pt x="563" y="25"/>
                    <a:pt x="563" y="7"/>
                    <a:pt x="554" y="7"/>
                  </a:cubicBezTo>
                  <a:cubicBezTo>
                    <a:pt x="554" y="3"/>
                    <a:pt x="549" y="0"/>
                    <a:pt x="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1"/>
            <p:cNvSpPr/>
            <p:nvPr/>
          </p:nvSpPr>
          <p:spPr>
            <a:xfrm>
              <a:off x="8154293" y="866198"/>
              <a:ext cx="37072" cy="45105"/>
            </a:xfrm>
            <a:custGeom>
              <a:avLst/>
              <a:gdLst/>
              <a:ahLst/>
              <a:cxnLst/>
              <a:rect l="l" t="t" r="r" b="b"/>
              <a:pathLst>
                <a:path w="697" h="848" extrusionOk="0">
                  <a:moveTo>
                    <a:pt x="688" y="0"/>
                  </a:moveTo>
                  <a:cubicBezTo>
                    <a:pt x="679" y="0"/>
                    <a:pt x="670" y="0"/>
                    <a:pt x="661" y="9"/>
                  </a:cubicBezTo>
                  <a:lnTo>
                    <a:pt x="1" y="821"/>
                  </a:lnTo>
                  <a:cubicBezTo>
                    <a:pt x="1" y="830"/>
                    <a:pt x="1" y="839"/>
                    <a:pt x="10" y="848"/>
                  </a:cubicBezTo>
                  <a:lnTo>
                    <a:pt x="37" y="848"/>
                  </a:lnTo>
                  <a:lnTo>
                    <a:pt x="688" y="27"/>
                  </a:lnTo>
                  <a:cubicBezTo>
                    <a:pt x="697" y="18"/>
                    <a:pt x="697" y="9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1"/>
            <p:cNvSpPr/>
            <p:nvPr/>
          </p:nvSpPr>
          <p:spPr>
            <a:xfrm>
              <a:off x="8174239" y="861251"/>
              <a:ext cx="42284" cy="53403"/>
            </a:xfrm>
            <a:custGeom>
              <a:avLst/>
              <a:gdLst/>
              <a:ahLst/>
              <a:cxnLst/>
              <a:rect l="l" t="t" r="r" b="b"/>
              <a:pathLst>
                <a:path w="795" h="1004" extrusionOk="0">
                  <a:moveTo>
                    <a:pt x="777" y="0"/>
                  </a:moveTo>
                  <a:cubicBezTo>
                    <a:pt x="771" y="0"/>
                    <a:pt x="765" y="4"/>
                    <a:pt x="759" y="4"/>
                  </a:cubicBezTo>
                  <a:lnTo>
                    <a:pt x="1" y="977"/>
                  </a:lnTo>
                  <a:cubicBezTo>
                    <a:pt x="1" y="986"/>
                    <a:pt x="1" y="994"/>
                    <a:pt x="10" y="1003"/>
                  </a:cubicBezTo>
                  <a:lnTo>
                    <a:pt x="19" y="1003"/>
                  </a:lnTo>
                  <a:cubicBezTo>
                    <a:pt x="27" y="1003"/>
                    <a:pt x="27" y="1003"/>
                    <a:pt x="36" y="994"/>
                  </a:cubicBezTo>
                  <a:lnTo>
                    <a:pt x="786" y="31"/>
                  </a:lnTo>
                  <a:cubicBezTo>
                    <a:pt x="795" y="22"/>
                    <a:pt x="795" y="13"/>
                    <a:pt x="786" y="4"/>
                  </a:cubicBezTo>
                  <a:cubicBezTo>
                    <a:pt x="783" y="1"/>
                    <a:pt x="780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1"/>
            <p:cNvSpPr/>
            <p:nvPr/>
          </p:nvSpPr>
          <p:spPr>
            <a:xfrm>
              <a:off x="8187536" y="849709"/>
              <a:ext cx="61272" cy="72072"/>
            </a:xfrm>
            <a:custGeom>
              <a:avLst/>
              <a:gdLst/>
              <a:ahLst/>
              <a:cxnLst/>
              <a:rect l="l" t="t" r="r" b="b"/>
              <a:pathLst>
                <a:path w="1152" h="1355" extrusionOk="0">
                  <a:moveTo>
                    <a:pt x="1126" y="0"/>
                  </a:moveTo>
                  <a:cubicBezTo>
                    <a:pt x="1120" y="0"/>
                    <a:pt x="1116" y="3"/>
                    <a:pt x="1116" y="7"/>
                  </a:cubicBezTo>
                  <a:cubicBezTo>
                    <a:pt x="732" y="435"/>
                    <a:pt x="366" y="881"/>
                    <a:pt x="9" y="1327"/>
                  </a:cubicBezTo>
                  <a:cubicBezTo>
                    <a:pt x="0" y="1336"/>
                    <a:pt x="0" y="1345"/>
                    <a:pt x="9" y="1354"/>
                  </a:cubicBezTo>
                  <a:lnTo>
                    <a:pt x="36" y="1354"/>
                  </a:lnTo>
                  <a:cubicBezTo>
                    <a:pt x="393" y="899"/>
                    <a:pt x="768" y="462"/>
                    <a:pt x="1142" y="34"/>
                  </a:cubicBezTo>
                  <a:cubicBezTo>
                    <a:pt x="1151" y="25"/>
                    <a:pt x="1142" y="16"/>
                    <a:pt x="1142" y="7"/>
                  </a:cubicBezTo>
                  <a:cubicBezTo>
                    <a:pt x="1138" y="3"/>
                    <a:pt x="1131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1"/>
            <p:cNvSpPr/>
            <p:nvPr/>
          </p:nvSpPr>
          <p:spPr>
            <a:xfrm>
              <a:off x="8204609" y="831199"/>
              <a:ext cx="81696" cy="91540"/>
            </a:xfrm>
            <a:custGeom>
              <a:avLst/>
              <a:gdLst/>
              <a:ahLst/>
              <a:cxnLst/>
              <a:rect l="l" t="t" r="r" b="b"/>
              <a:pathLst>
                <a:path w="1536" h="1721" extrusionOk="0">
                  <a:moveTo>
                    <a:pt x="1517" y="1"/>
                  </a:moveTo>
                  <a:cubicBezTo>
                    <a:pt x="1513" y="1"/>
                    <a:pt x="1508" y="3"/>
                    <a:pt x="1508" y="7"/>
                  </a:cubicBezTo>
                  <a:lnTo>
                    <a:pt x="10" y="1684"/>
                  </a:lnTo>
                  <a:cubicBezTo>
                    <a:pt x="1" y="1693"/>
                    <a:pt x="1" y="1702"/>
                    <a:pt x="10" y="1711"/>
                  </a:cubicBezTo>
                  <a:cubicBezTo>
                    <a:pt x="10" y="1720"/>
                    <a:pt x="18" y="1720"/>
                    <a:pt x="18" y="1720"/>
                  </a:cubicBezTo>
                  <a:cubicBezTo>
                    <a:pt x="27" y="1720"/>
                    <a:pt x="27" y="1720"/>
                    <a:pt x="36" y="1711"/>
                  </a:cubicBezTo>
                  <a:lnTo>
                    <a:pt x="1535" y="34"/>
                  </a:lnTo>
                  <a:cubicBezTo>
                    <a:pt x="1535" y="25"/>
                    <a:pt x="1535" y="16"/>
                    <a:pt x="1526" y="7"/>
                  </a:cubicBezTo>
                  <a:cubicBezTo>
                    <a:pt x="1526" y="3"/>
                    <a:pt x="1522" y="1"/>
                    <a:pt x="1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1"/>
            <p:cNvSpPr/>
            <p:nvPr/>
          </p:nvSpPr>
          <p:spPr>
            <a:xfrm>
              <a:off x="8225990" y="803700"/>
              <a:ext cx="102067" cy="116646"/>
            </a:xfrm>
            <a:custGeom>
              <a:avLst/>
              <a:gdLst/>
              <a:ahLst/>
              <a:cxnLst/>
              <a:rect l="l" t="t" r="r" b="b"/>
              <a:pathLst>
                <a:path w="1919" h="2193" extrusionOk="0">
                  <a:moveTo>
                    <a:pt x="1896" y="0"/>
                  </a:moveTo>
                  <a:cubicBezTo>
                    <a:pt x="1891" y="0"/>
                    <a:pt x="1887" y="2"/>
                    <a:pt x="1882" y="7"/>
                  </a:cubicBezTo>
                  <a:lnTo>
                    <a:pt x="9" y="2157"/>
                  </a:lnTo>
                  <a:cubicBezTo>
                    <a:pt x="0" y="2166"/>
                    <a:pt x="0" y="2175"/>
                    <a:pt x="9" y="2184"/>
                  </a:cubicBezTo>
                  <a:cubicBezTo>
                    <a:pt x="18" y="2184"/>
                    <a:pt x="18" y="2192"/>
                    <a:pt x="27" y="2192"/>
                  </a:cubicBezTo>
                  <a:cubicBezTo>
                    <a:pt x="27" y="2192"/>
                    <a:pt x="36" y="2184"/>
                    <a:pt x="36" y="2184"/>
                  </a:cubicBezTo>
                  <a:lnTo>
                    <a:pt x="1909" y="34"/>
                  </a:lnTo>
                  <a:cubicBezTo>
                    <a:pt x="1918" y="25"/>
                    <a:pt x="1918" y="7"/>
                    <a:pt x="1909" y="7"/>
                  </a:cubicBezTo>
                  <a:cubicBezTo>
                    <a:pt x="1905" y="2"/>
                    <a:pt x="1900" y="0"/>
                    <a:pt x="1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1"/>
            <p:cNvSpPr/>
            <p:nvPr/>
          </p:nvSpPr>
          <p:spPr>
            <a:xfrm>
              <a:off x="8246361" y="793221"/>
              <a:ext cx="108715" cy="126645"/>
            </a:xfrm>
            <a:custGeom>
              <a:avLst/>
              <a:gdLst/>
              <a:ahLst/>
              <a:cxnLst/>
              <a:rect l="l" t="t" r="r" b="b"/>
              <a:pathLst>
                <a:path w="2044" h="2381" extrusionOk="0">
                  <a:moveTo>
                    <a:pt x="2021" y="1"/>
                  </a:moveTo>
                  <a:cubicBezTo>
                    <a:pt x="2017" y="1"/>
                    <a:pt x="2012" y="3"/>
                    <a:pt x="2008" y="8"/>
                  </a:cubicBezTo>
                  <a:lnTo>
                    <a:pt x="10" y="2345"/>
                  </a:lnTo>
                  <a:cubicBezTo>
                    <a:pt x="1" y="2354"/>
                    <a:pt x="1" y="2363"/>
                    <a:pt x="10" y="2372"/>
                  </a:cubicBezTo>
                  <a:cubicBezTo>
                    <a:pt x="10" y="2381"/>
                    <a:pt x="19" y="2381"/>
                    <a:pt x="19" y="2381"/>
                  </a:cubicBezTo>
                  <a:cubicBezTo>
                    <a:pt x="27" y="2381"/>
                    <a:pt x="27" y="2372"/>
                    <a:pt x="36" y="2372"/>
                  </a:cubicBezTo>
                  <a:lnTo>
                    <a:pt x="2035" y="25"/>
                  </a:lnTo>
                  <a:cubicBezTo>
                    <a:pt x="2044" y="25"/>
                    <a:pt x="2044" y="8"/>
                    <a:pt x="2035" y="8"/>
                  </a:cubicBezTo>
                  <a:cubicBezTo>
                    <a:pt x="2030" y="3"/>
                    <a:pt x="2026" y="1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1"/>
            <p:cNvSpPr/>
            <p:nvPr/>
          </p:nvSpPr>
          <p:spPr>
            <a:xfrm>
              <a:off x="8271519" y="748169"/>
              <a:ext cx="133873" cy="164091"/>
            </a:xfrm>
            <a:custGeom>
              <a:avLst/>
              <a:gdLst/>
              <a:ahLst/>
              <a:cxnLst/>
              <a:rect l="l" t="t" r="r" b="b"/>
              <a:pathLst>
                <a:path w="2517" h="3085" extrusionOk="0">
                  <a:moveTo>
                    <a:pt x="2491" y="0"/>
                  </a:moveTo>
                  <a:cubicBezTo>
                    <a:pt x="2485" y="0"/>
                    <a:pt x="2481" y="3"/>
                    <a:pt x="2481" y="7"/>
                  </a:cubicBezTo>
                  <a:cubicBezTo>
                    <a:pt x="1731" y="988"/>
                    <a:pt x="812" y="2130"/>
                    <a:pt x="0" y="3058"/>
                  </a:cubicBezTo>
                  <a:cubicBezTo>
                    <a:pt x="0" y="3067"/>
                    <a:pt x="0" y="3076"/>
                    <a:pt x="9" y="3085"/>
                  </a:cubicBezTo>
                  <a:lnTo>
                    <a:pt x="18" y="3085"/>
                  </a:lnTo>
                  <a:cubicBezTo>
                    <a:pt x="27" y="3085"/>
                    <a:pt x="27" y="3085"/>
                    <a:pt x="36" y="3076"/>
                  </a:cubicBezTo>
                  <a:cubicBezTo>
                    <a:pt x="839" y="2148"/>
                    <a:pt x="1767" y="1015"/>
                    <a:pt x="2507" y="34"/>
                  </a:cubicBezTo>
                  <a:cubicBezTo>
                    <a:pt x="2516" y="25"/>
                    <a:pt x="2507" y="16"/>
                    <a:pt x="2507" y="7"/>
                  </a:cubicBezTo>
                  <a:cubicBezTo>
                    <a:pt x="2503" y="3"/>
                    <a:pt x="2496" y="0"/>
                    <a:pt x="2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1"/>
            <p:cNvSpPr/>
            <p:nvPr/>
          </p:nvSpPr>
          <p:spPr>
            <a:xfrm>
              <a:off x="8333216" y="757797"/>
              <a:ext cx="82600" cy="108454"/>
            </a:xfrm>
            <a:custGeom>
              <a:avLst/>
              <a:gdLst/>
              <a:ahLst/>
              <a:cxnLst/>
              <a:rect l="l" t="t" r="r" b="b"/>
              <a:pathLst>
                <a:path w="1553" h="2039" extrusionOk="0">
                  <a:moveTo>
                    <a:pt x="1536" y="1"/>
                  </a:moveTo>
                  <a:cubicBezTo>
                    <a:pt x="1529" y="1"/>
                    <a:pt x="1523" y="7"/>
                    <a:pt x="1517" y="13"/>
                  </a:cubicBezTo>
                  <a:cubicBezTo>
                    <a:pt x="1392" y="174"/>
                    <a:pt x="1222" y="406"/>
                    <a:pt x="1053" y="647"/>
                  </a:cubicBezTo>
                  <a:cubicBezTo>
                    <a:pt x="696" y="1137"/>
                    <a:pt x="295" y="1699"/>
                    <a:pt x="9" y="2003"/>
                  </a:cubicBezTo>
                  <a:cubicBezTo>
                    <a:pt x="0" y="2012"/>
                    <a:pt x="0" y="2021"/>
                    <a:pt x="9" y="2030"/>
                  </a:cubicBezTo>
                  <a:cubicBezTo>
                    <a:pt x="18" y="2030"/>
                    <a:pt x="18" y="2038"/>
                    <a:pt x="27" y="2038"/>
                  </a:cubicBezTo>
                  <a:cubicBezTo>
                    <a:pt x="27" y="2038"/>
                    <a:pt x="36" y="2030"/>
                    <a:pt x="36" y="2030"/>
                  </a:cubicBezTo>
                  <a:cubicBezTo>
                    <a:pt x="321" y="1717"/>
                    <a:pt x="723" y="1155"/>
                    <a:pt x="1080" y="665"/>
                  </a:cubicBezTo>
                  <a:cubicBezTo>
                    <a:pt x="1258" y="424"/>
                    <a:pt x="1419" y="201"/>
                    <a:pt x="1544" y="31"/>
                  </a:cubicBezTo>
                  <a:cubicBezTo>
                    <a:pt x="1552" y="22"/>
                    <a:pt x="1552" y="13"/>
                    <a:pt x="1544" y="4"/>
                  </a:cubicBezTo>
                  <a:cubicBezTo>
                    <a:pt x="1541" y="2"/>
                    <a:pt x="1538" y="1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1"/>
            <p:cNvSpPr/>
            <p:nvPr/>
          </p:nvSpPr>
          <p:spPr>
            <a:xfrm>
              <a:off x="8061800" y="742478"/>
              <a:ext cx="14733" cy="15585"/>
            </a:xfrm>
            <a:custGeom>
              <a:avLst/>
              <a:gdLst/>
              <a:ahLst/>
              <a:cxnLst/>
              <a:rect l="l" t="t" r="r" b="b"/>
              <a:pathLst>
                <a:path w="277" h="293" extrusionOk="0">
                  <a:moveTo>
                    <a:pt x="255" y="0"/>
                  </a:moveTo>
                  <a:cubicBezTo>
                    <a:pt x="250" y="0"/>
                    <a:pt x="246" y="3"/>
                    <a:pt x="241" y="7"/>
                  </a:cubicBezTo>
                  <a:cubicBezTo>
                    <a:pt x="143" y="78"/>
                    <a:pt x="72" y="168"/>
                    <a:pt x="0" y="266"/>
                  </a:cubicBezTo>
                  <a:cubicBezTo>
                    <a:pt x="0" y="275"/>
                    <a:pt x="0" y="284"/>
                    <a:pt x="9" y="292"/>
                  </a:cubicBezTo>
                  <a:lnTo>
                    <a:pt x="18" y="292"/>
                  </a:lnTo>
                  <a:cubicBezTo>
                    <a:pt x="27" y="292"/>
                    <a:pt x="27" y="292"/>
                    <a:pt x="36" y="284"/>
                  </a:cubicBezTo>
                  <a:cubicBezTo>
                    <a:pt x="99" y="194"/>
                    <a:pt x="170" y="105"/>
                    <a:pt x="268" y="34"/>
                  </a:cubicBezTo>
                  <a:cubicBezTo>
                    <a:pt x="268" y="34"/>
                    <a:pt x="277" y="16"/>
                    <a:pt x="268" y="7"/>
                  </a:cubicBezTo>
                  <a:cubicBezTo>
                    <a:pt x="264" y="3"/>
                    <a:pt x="259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1"/>
            <p:cNvSpPr/>
            <p:nvPr/>
          </p:nvSpPr>
          <p:spPr>
            <a:xfrm>
              <a:off x="8072704" y="741893"/>
              <a:ext cx="19041" cy="21382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322" y="0"/>
                  </a:moveTo>
                  <a:cubicBezTo>
                    <a:pt x="206" y="116"/>
                    <a:pt x="99" y="241"/>
                    <a:pt x="9" y="375"/>
                  </a:cubicBezTo>
                  <a:cubicBezTo>
                    <a:pt x="1" y="384"/>
                    <a:pt x="1" y="393"/>
                    <a:pt x="9" y="402"/>
                  </a:cubicBezTo>
                  <a:lnTo>
                    <a:pt x="18" y="402"/>
                  </a:lnTo>
                  <a:cubicBezTo>
                    <a:pt x="27" y="402"/>
                    <a:pt x="36" y="402"/>
                    <a:pt x="36" y="393"/>
                  </a:cubicBezTo>
                  <a:cubicBezTo>
                    <a:pt x="134" y="268"/>
                    <a:pt x="233" y="143"/>
                    <a:pt x="348" y="27"/>
                  </a:cubicBezTo>
                  <a:cubicBezTo>
                    <a:pt x="357" y="18"/>
                    <a:pt x="357" y="9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1"/>
            <p:cNvSpPr/>
            <p:nvPr/>
          </p:nvSpPr>
          <p:spPr>
            <a:xfrm>
              <a:off x="8085043" y="738648"/>
              <a:ext cx="24732" cy="25106"/>
            </a:xfrm>
            <a:custGeom>
              <a:avLst/>
              <a:gdLst/>
              <a:ahLst/>
              <a:cxnLst/>
              <a:rect l="l" t="t" r="r" b="b"/>
              <a:pathLst>
                <a:path w="465" h="472" extrusionOk="0">
                  <a:moveTo>
                    <a:pt x="442" y="1"/>
                  </a:moveTo>
                  <a:cubicBezTo>
                    <a:pt x="438" y="1"/>
                    <a:pt x="433" y="3"/>
                    <a:pt x="429" y="8"/>
                  </a:cubicBezTo>
                  <a:cubicBezTo>
                    <a:pt x="277" y="141"/>
                    <a:pt x="134" y="293"/>
                    <a:pt x="1" y="445"/>
                  </a:cubicBezTo>
                  <a:cubicBezTo>
                    <a:pt x="1" y="454"/>
                    <a:pt x="1" y="463"/>
                    <a:pt x="9" y="472"/>
                  </a:cubicBezTo>
                  <a:lnTo>
                    <a:pt x="36" y="472"/>
                  </a:lnTo>
                  <a:cubicBezTo>
                    <a:pt x="161" y="311"/>
                    <a:pt x="304" y="168"/>
                    <a:pt x="455" y="34"/>
                  </a:cubicBezTo>
                  <a:cubicBezTo>
                    <a:pt x="464" y="25"/>
                    <a:pt x="464" y="17"/>
                    <a:pt x="455" y="8"/>
                  </a:cubicBezTo>
                  <a:cubicBezTo>
                    <a:pt x="451" y="3"/>
                    <a:pt x="447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1"/>
            <p:cNvSpPr/>
            <p:nvPr/>
          </p:nvSpPr>
          <p:spPr>
            <a:xfrm>
              <a:off x="8100202" y="738648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3" y="1"/>
                  </a:moveTo>
                  <a:cubicBezTo>
                    <a:pt x="378" y="1"/>
                    <a:pt x="371" y="3"/>
                    <a:pt x="367" y="8"/>
                  </a:cubicBezTo>
                  <a:cubicBezTo>
                    <a:pt x="242" y="141"/>
                    <a:pt x="117" y="275"/>
                    <a:pt x="1" y="418"/>
                  </a:cubicBezTo>
                  <a:cubicBezTo>
                    <a:pt x="1" y="427"/>
                    <a:pt x="1" y="436"/>
                    <a:pt x="10" y="445"/>
                  </a:cubicBezTo>
                  <a:lnTo>
                    <a:pt x="19" y="445"/>
                  </a:lnTo>
                  <a:cubicBezTo>
                    <a:pt x="28" y="445"/>
                    <a:pt x="28" y="445"/>
                    <a:pt x="37" y="436"/>
                  </a:cubicBezTo>
                  <a:cubicBezTo>
                    <a:pt x="153" y="302"/>
                    <a:pt x="269" y="159"/>
                    <a:pt x="394" y="34"/>
                  </a:cubicBezTo>
                  <a:cubicBezTo>
                    <a:pt x="402" y="25"/>
                    <a:pt x="402" y="17"/>
                    <a:pt x="394" y="8"/>
                  </a:cubicBezTo>
                  <a:cubicBezTo>
                    <a:pt x="394" y="3"/>
                    <a:pt x="389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1"/>
            <p:cNvSpPr/>
            <p:nvPr/>
          </p:nvSpPr>
          <p:spPr>
            <a:xfrm>
              <a:off x="8294283" y="685033"/>
              <a:ext cx="15265" cy="12287"/>
            </a:xfrm>
            <a:custGeom>
              <a:avLst/>
              <a:gdLst/>
              <a:ahLst/>
              <a:cxnLst/>
              <a:rect l="l" t="t" r="r" b="b"/>
              <a:pathLst>
                <a:path w="287" h="231" extrusionOk="0">
                  <a:moveTo>
                    <a:pt x="264" y="1"/>
                  </a:moveTo>
                  <a:cubicBezTo>
                    <a:pt x="259" y="1"/>
                    <a:pt x="255" y="3"/>
                    <a:pt x="250" y="8"/>
                  </a:cubicBezTo>
                  <a:cubicBezTo>
                    <a:pt x="161" y="61"/>
                    <a:pt x="81" y="124"/>
                    <a:pt x="10" y="204"/>
                  </a:cubicBezTo>
                  <a:cubicBezTo>
                    <a:pt x="1" y="213"/>
                    <a:pt x="1" y="222"/>
                    <a:pt x="10" y="231"/>
                  </a:cubicBezTo>
                  <a:lnTo>
                    <a:pt x="36" y="231"/>
                  </a:lnTo>
                  <a:cubicBezTo>
                    <a:pt x="108" y="150"/>
                    <a:pt x="179" y="88"/>
                    <a:pt x="268" y="34"/>
                  </a:cubicBezTo>
                  <a:cubicBezTo>
                    <a:pt x="277" y="34"/>
                    <a:pt x="286" y="16"/>
                    <a:pt x="277" y="8"/>
                  </a:cubicBezTo>
                  <a:cubicBezTo>
                    <a:pt x="273" y="3"/>
                    <a:pt x="268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1"/>
            <p:cNvSpPr/>
            <p:nvPr/>
          </p:nvSpPr>
          <p:spPr>
            <a:xfrm>
              <a:off x="8306622" y="679980"/>
              <a:ext cx="23296" cy="19733"/>
            </a:xfrm>
            <a:custGeom>
              <a:avLst/>
              <a:gdLst/>
              <a:ahLst/>
              <a:cxnLst/>
              <a:rect l="l" t="t" r="r" b="b"/>
              <a:pathLst>
                <a:path w="438" h="371" extrusionOk="0">
                  <a:moveTo>
                    <a:pt x="413" y="0"/>
                  </a:moveTo>
                  <a:cubicBezTo>
                    <a:pt x="409" y="0"/>
                    <a:pt x="405" y="1"/>
                    <a:pt x="402" y="4"/>
                  </a:cubicBezTo>
                  <a:cubicBezTo>
                    <a:pt x="259" y="103"/>
                    <a:pt x="126" y="219"/>
                    <a:pt x="10" y="343"/>
                  </a:cubicBezTo>
                  <a:cubicBezTo>
                    <a:pt x="1" y="352"/>
                    <a:pt x="1" y="361"/>
                    <a:pt x="10" y="370"/>
                  </a:cubicBezTo>
                  <a:lnTo>
                    <a:pt x="36" y="370"/>
                  </a:lnTo>
                  <a:cubicBezTo>
                    <a:pt x="152" y="245"/>
                    <a:pt x="286" y="129"/>
                    <a:pt x="429" y="31"/>
                  </a:cubicBezTo>
                  <a:cubicBezTo>
                    <a:pt x="438" y="31"/>
                    <a:pt x="438" y="13"/>
                    <a:pt x="429" y="4"/>
                  </a:cubicBezTo>
                  <a:cubicBezTo>
                    <a:pt x="429" y="4"/>
                    <a:pt x="421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1"/>
            <p:cNvSpPr/>
            <p:nvPr/>
          </p:nvSpPr>
          <p:spPr>
            <a:xfrm>
              <a:off x="8317047" y="686363"/>
              <a:ext cx="21913" cy="20425"/>
            </a:xfrm>
            <a:custGeom>
              <a:avLst/>
              <a:gdLst/>
              <a:ahLst/>
              <a:cxnLst/>
              <a:rect l="l" t="t" r="r" b="b"/>
              <a:pathLst>
                <a:path w="412" h="384" extrusionOk="0">
                  <a:moveTo>
                    <a:pt x="385" y="0"/>
                  </a:moveTo>
                  <a:cubicBezTo>
                    <a:pt x="242" y="99"/>
                    <a:pt x="117" y="223"/>
                    <a:pt x="10" y="357"/>
                  </a:cubicBezTo>
                  <a:cubicBezTo>
                    <a:pt x="1" y="366"/>
                    <a:pt x="1" y="375"/>
                    <a:pt x="10" y="384"/>
                  </a:cubicBezTo>
                  <a:lnTo>
                    <a:pt x="37" y="384"/>
                  </a:lnTo>
                  <a:cubicBezTo>
                    <a:pt x="144" y="250"/>
                    <a:pt x="269" y="134"/>
                    <a:pt x="402" y="36"/>
                  </a:cubicBezTo>
                  <a:cubicBezTo>
                    <a:pt x="411" y="27"/>
                    <a:pt x="411" y="18"/>
                    <a:pt x="411" y="9"/>
                  </a:cubicBezTo>
                  <a:cubicBezTo>
                    <a:pt x="402" y="0"/>
                    <a:pt x="393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1"/>
            <p:cNvSpPr/>
            <p:nvPr/>
          </p:nvSpPr>
          <p:spPr>
            <a:xfrm>
              <a:off x="8326089" y="694075"/>
              <a:ext cx="20477" cy="19840"/>
            </a:xfrm>
            <a:custGeom>
              <a:avLst/>
              <a:gdLst/>
              <a:ahLst/>
              <a:cxnLst/>
              <a:rect l="l" t="t" r="r" b="b"/>
              <a:pathLst>
                <a:path w="385" h="373" extrusionOk="0">
                  <a:moveTo>
                    <a:pt x="362" y="0"/>
                  </a:moveTo>
                  <a:cubicBezTo>
                    <a:pt x="357" y="0"/>
                    <a:pt x="353" y="3"/>
                    <a:pt x="348" y="7"/>
                  </a:cubicBezTo>
                  <a:cubicBezTo>
                    <a:pt x="232" y="114"/>
                    <a:pt x="116" y="230"/>
                    <a:pt x="0" y="346"/>
                  </a:cubicBezTo>
                  <a:cubicBezTo>
                    <a:pt x="0" y="355"/>
                    <a:pt x="0" y="364"/>
                    <a:pt x="0" y="373"/>
                  </a:cubicBezTo>
                  <a:lnTo>
                    <a:pt x="27" y="373"/>
                  </a:lnTo>
                  <a:cubicBezTo>
                    <a:pt x="143" y="257"/>
                    <a:pt x="259" y="141"/>
                    <a:pt x="375" y="34"/>
                  </a:cubicBezTo>
                  <a:cubicBezTo>
                    <a:pt x="384" y="25"/>
                    <a:pt x="384" y="16"/>
                    <a:pt x="375" y="7"/>
                  </a:cubicBezTo>
                  <a:cubicBezTo>
                    <a:pt x="371" y="3"/>
                    <a:pt x="366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1"/>
            <p:cNvSpPr/>
            <p:nvPr/>
          </p:nvSpPr>
          <p:spPr>
            <a:xfrm>
              <a:off x="8336993" y="707213"/>
              <a:ext cx="16648" cy="15744"/>
            </a:xfrm>
            <a:custGeom>
              <a:avLst/>
              <a:gdLst/>
              <a:ahLst/>
              <a:cxnLst/>
              <a:rect l="l" t="t" r="r" b="b"/>
              <a:pathLst>
                <a:path w="313" h="296" extrusionOk="0">
                  <a:moveTo>
                    <a:pt x="286" y="1"/>
                  </a:moveTo>
                  <a:cubicBezTo>
                    <a:pt x="179" y="72"/>
                    <a:pt x="81" y="162"/>
                    <a:pt x="10" y="269"/>
                  </a:cubicBezTo>
                  <a:cubicBezTo>
                    <a:pt x="1" y="269"/>
                    <a:pt x="1" y="286"/>
                    <a:pt x="10" y="286"/>
                  </a:cubicBezTo>
                  <a:cubicBezTo>
                    <a:pt x="18" y="295"/>
                    <a:pt x="18" y="295"/>
                    <a:pt x="27" y="295"/>
                  </a:cubicBezTo>
                  <a:cubicBezTo>
                    <a:pt x="27" y="295"/>
                    <a:pt x="36" y="295"/>
                    <a:pt x="36" y="286"/>
                  </a:cubicBezTo>
                  <a:cubicBezTo>
                    <a:pt x="108" y="188"/>
                    <a:pt x="206" y="99"/>
                    <a:pt x="304" y="37"/>
                  </a:cubicBezTo>
                  <a:cubicBezTo>
                    <a:pt x="313" y="28"/>
                    <a:pt x="313" y="19"/>
                    <a:pt x="313" y="10"/>
                  </a:cubicBezTo>
                  <a:cubicBezTo>
                    <a:pt x="304" y="1"/>
                    <a:pt x="295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1"/>
            <p:cNvSpPr/>
            <p:nvPr/>
          </p:nvSpPr>
          <p:spPr>
            <a:xfrm>
              <a:off x="8366884" y="813806"/>
              <a:ext cx="98290" cy="112231"/>
            </a:xfrm>
            <a:custGeom>
              <a:avLst/>
              <a:gdLst/>
              <a:ahLst/>
              <a:cxnLst/>
              <a:rect l="l" t="t" r="r" b="b"/>
              <a:pathLst>
                <a:path w="1848" h="2110" extrusionOk="0">
                  <a:moveTo>
                    <a:pt x="1825" y="0"/>
                  </a:moveTo>
                  <a:cubicBezTo>
                    <a:pt x="1815" y="0"/>
                    <a:pt x="1809" y="7"/>
                    <a:pt x="1803" y="13"/>
                  </a:cubicBezTo>
                  <a:cubicBezTo>
                    <a:pt x="1428" y="843"/>
                    <a:pt x="786" y="1574"/>
                    <a:pt x="18" y="2065"/>
                  </a:cubicBezTo>
                  <a:cubicBezTo>
                    <a:pt x="10" y="2074"/>
                    <a:pt x="1" y="2092"/>
                    <a:pt x="10" y="2101"/>
                  </a:cubicBezTo>
                  <a:cubicBezTo>
                    <a:pt x="10" y="2110"/>
                    <a:pt x="18" y="2110"/>
                    <a:pt x="27" y="2110"/>
                  </a:cubicBezTo>
                  <a:lnTo>
                    <a:pt x="36" y="2110"/>
                  </a:lnTo>
                  <a:cubicBezTo>
                    <a:pt x="821" y="1610"/>
                    <a:pt x="1464" y="869"/>
                    <a:pt x="1847" y="31"/>
                  </a:cubicBezTo>
                  <a:cubicBezTo>
                    <a:pt x="1847" y="22"/>
                    <a:pt x="1847" y="4"/>
                    <a:pt x="1838" y="4"/>
                  </a:cubicBezTo>
                  <a:cubicBezTo>
                    <a:pt x="1833" y="2"/>
                    <a:pt x="1829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1"/>
            <p:cNvSpPr/>
            <p:nvPr/>
          </p:nvSpPr>
          <p:spPr>
            <a:xfrm>
              <a:off x="8370235" y="898112"/>
              <a:ext cx="66484" cy="55424"/>
            </a:xfrm>
            <a:custGeom>
              <a:avLst/>
              <a:gdLst/>
              <a:ahLst/>
              <a:cxnLst/>
              <a:rect l="l" t="t" r="r" b="b"/>
              <a:pathLst>
                <a:path w="1250" h="1042" extrusionOk="0">
                  <a:moveTo>
                    <a:pt x="1223" y="0"/>
                  </a:moveTo>
                  <a:cubicBezTo>
                    <a:pt x="1218" y="0"/>
                    <a:pt x="1213" y="3"/>
                    <a:pt x="1213" y="7"/>
                  </a:cubicBezTo>
                  <a:cubicBezTo>
                    <a:pt x="865" y="400"/>
                    <a:pt x="464" y="730"/>
                    <a:pt x="18" y="997"/>
                  </a:cubicBezTo>
                  <a:cubicBezTo>
                    <a:pt x="0" y="1006"/>
                    <a:pt x="0" y="1024"/>
                    <a:pt x="9" y="1033"/>
                  </a:cubicBezTo>
                  <a:cubicBezTo>
                    <a:pt x="9" y="1042"/>
                    <a:pt x="18" y="1042"/>
                    <a:pt x="27" y="1042"/>
                  </a:cubicBezTo>
                  <a:lnTo>
                    <a:pt x="36" y="1042"/>
                  </a:lnTo>
                  <a:cubicBezTo>
                    <a:pt x="491" y="765"/>
                    <a:pt x="892" y="435"/>
                    <a:pt x="1240" y="34"/>
                  </a:cubicBezTo>
                  <a:cubicBezTo>
                    <a:pt x="1249" y="25"/>
                    <a:pt x="1249" y="7"/>
                    <a:pt x="1240" y="7"/>
                  </a:cubicBezTo>
                  <a:cubicBezTo>
                    <a:pt x="1236" y="3"/>
                    <a:pt x="1229" y="0"/>
                    <a:pt x="1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8" name="Google Shape;5258;p21"/>
          <p:cNvGrpSpPr/>
          <p:nvPr/>
        </p:nvGrpSpPr>
        <p:grpSpPr>
          <a:xfrm rot="8771206" flipH="1">
            <a:off x="150756" y="4222064"/>
            <a:ext cx="541993" cy="764092"/>
            <a:chOff x="6623575" y="1134725"/>
            <a:chExt cx="175775" cy="247800"/>
          </a:xfrm>
        </p:grpSpPr>
        <p:sp>
          <p:nvSpPr>
            <p:cNvPr id="5259" name="Google Shape;5259;p21"/>
            <p:cNvSpPr/>
            <p:nvPr/>
          </p:nvSpPr>
          <p:spPr>
            <a:xfrm>
              <a:off x="6678450" y="1153375"/>
              <a:ext cx="120675" cy="65250"/>
            </a:xfrm>
            <a:custGeom>
              <a:avLst/>
              <a:gdLst/>
              <a:ahLst/>
              <a:cxnLst/>
              <a:rect l="l" t="t" r="r" b="b"/>
              <a:pathLst>
                <a:path w="4827" h="2610" extrusionOk="0">
                  <a:moveTo>
                    <a:pt x="1728" y="1"/>
                  </a:moveTo>
                  <a:cubicBezTo>
                    <a:pt x="1197" y="1"/>
                    <a:pt x="655" y="157"/>
                    <a:pt x="259" y="512"/>
                  </a:cubicBezTo>
                  <a:cubicBezTo>
                    <a:pt x="89" y="655"/>
                    <a:pt x="62" y="807"/>
                    <a:pt x="0" y="994"/>
                  </a:cubicBezTo>
                  <a:cubicBezTo>
                    <a:pt x="187" y="1261"/>
                    <a:pt x="375" y="1592"/>
                    <a:pt x="616" y="1797"/>
                  </a:cubicBezTo>
                  <a:cubicBezTo>
                    <a:pt x="723" y="1886"/>
                    <a:pt x="839" y="1957"/>
                    <a:pt x="955" y="2020"/>
                  </a:cubicBezTo>
                  <a:cubicBezTo>
                    <a:pt x="1656" y="2406"/>
                    <a:pt x="2457" y="2609"/>
                    <a:pt x="3258" y="2609"/>
                  </a:cubicBezTo>
                  <a:cubicBezTo>
                    <a:pt x="3475" y="2609"/>
                    <a:pt x="3692" y="2594"/>
                    <a:pt x="3907" y="2564"/>
                  </a:cubicBezTo>
                  <a:cubicBezTo>
                    <a:pt x="4184" y="2519"/>
                    <a:pt x="4469" y="2448"/>
                    <a:pt x="4693" y="2278"/>
                  </a:cubicBezTo>
                  <a:cubicBezTo>
                    <a:pt x="4693" y="2270"/>
                    <a:pt x="4693" y="2261"/>
                    <a:pt x="4693" y="2252"/>
                  </a:cubicBezTo>
                  <a:cubicBezTo>
                    <a:pt x="4693" y="2171"/>
                    <a:pt x="4719" y="2100"/>
                    <a:pt x="4737" y="2029"/>
                  </a:cubicBezTo>
                  <a:cubicBezTo>
                    <a:pt x="4826" y="1681"/>
                    <a:pt x="4675" y="1297"/>
                    <a:pt x="4425" y="1038"/>
                  </a:cubicBezTo>
                  <a:cubicBezTo>
                    <a:pt x="4175" y="771"/>
                    <a:pt x="3845" y="601"/>
                    <a:pt x="3515" y="459"/>
                  </a:cubicBezTo>
                  <a:cubicBezTo>
                    <a:pt x="2989" y="227"/>
                    <a:pt x="2435" y="30"/>
                    <a:pt x="1856" y="4"/>
                  </a:cubicBezTo>
                  <a:cubicBezTo>
                    <a:pt x="1813" y="2"/>
                    <a:pt x="1771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1"/>
            <p:cNvSpPr/>
            <p:nvPr/>
          </p:nvSpPr>
          <p:spPr>
            <a:xfrm>
              <a:off x="6675750" y="1151825"/>
              <a:ext cx="123600" cy="69200"/>
            </a:xfrm>
            <a:custGeom>
              <a:avLst/>
              <a:gdLst/>
              <a:ahLst/>
              <a:cxnLst/>
              <a:rect l="l" t="t" r="r" b="b"/>
              <a:pathLst>
                <a:path w="4944" h="2768" extrusionOk="0">
                  <a:moveTo>
                    <a:pt x="1806" y="0"/>
                  </a:moveTo>
                  <a:cubicBezTo>
                    <a:pt x="1767" y="0"/>
                    <a:pt x="1727" y="1"/>
                    <a:pt x="1687" y="3"/>
                  </a:cubicBezTo>
                  <a:cubicBezTo>
                    <a:pt x="1348" y="12"/>
                    <a:pt x="1000" y="83"/>
                    <a:pt x="688" y="244"/>
                  </a:cubicBezTo>
                  <a:cubicBezTo>
                    <a:pt x="536" y="315"/>
                    <a:pt x="394" y="414"/>
                    <a:pt x="260" y="538"/>
                  </a:cubicBezTo>
                  <a:cubicBezTo>
                    <a:pt x="188" y="610"/>
                    <a:pt x="135" y="699"/>
                    <a:pt x="99" y="779"/>
                  </a:cubicBezTo>
                  <a:cubicBezTo>
                    <a:pt x="63" y="869"/>
                    <a:pt x="37" y="949"/>
                    <a:pt x="10" y="1020"/>
                  </a:cubicBezTo>
                  <a:lnTo>
                    <a:pt x="1" y="1065"/>
                  </a:lnTo>
                  <a:lnTo>
                    <a:pt x="28" y="1109"/>
                  </a:lnTo>
                  <a:cubicBezTo>
                    <a:pt x="153" y="1288"/>
                    <a:pt x="260" y="1484"/>
                    <a:pt x="402" y="1662"/>
                  </a:cubicBezTo>
                  <a:cubicBezTo>
                    <a:pt x="474" y="1761"/>
                    <a:pt x="545" y="1850"/>
                    <a:pt x="634" y="1930"/>
                  </a:cubicBezTo>
                  <a:cubicBezTo>
                    <a:pt x="724" y="2010"/>
                    <a:pt x="831" y="2073"/>
                    <a:pt x="929" y="2135"/>
                  </a:cubicBezTo>
                  <a:cubicBezTo>
                    <a:pt x="1321" y="2358"/>
                    <a:pt x="1750" y="2528"/>
                    <a:pt x="2187" y="2635"/>
                  </a:cubicBezTo>
                  <a:cubicBezTo>
                    <a:pt x="2541" y="2722"/>
                    <a:pt x="2907" y="2767"/>
                    <a:pt x="3275" y="2767"/>
                  </a:cubicBezTo>
                  <a:cubicBezTo>
                    <a:pt x="3361" y="2767"/>
                    <a:pt x="3447" y="2765"/>
                    <a:pt x="3534" y="2760"/>
                  </a:cubicBezTo>
                  <a:cubicBezTo>
                    <a:pt x="3757" y="2751"/>
                    <a:pt x="3980" y="2733"/>
                    <a:pt x="4212" y="2679"/>
                  </a:cubicBezTo>
                  <a:cubicBezTo>
                    <a:pt x="4426" y="2626"/>
                    <a:pt x="4658" y="2546"/>
                    <a:pt x="4845" y="2394"/>
                  </a:cubicBezTo>
                  <a:lnTo>
                    <a:pt x="4881" y="2367"/>
                  </a:lnTo>
                  <a:lnTo>
                    <a:pt x="4872" y="2332"/>
                  </a:lnTo>
                  <a:cubicBezTo>
                    <a:pt x="4863" y="2260"/>
                    <a:pt x="4908" y="2171"/>
                    <a:pt x="4925" y="2055"/>
                  </a:cubicBezTo>
                  <a:cubicBezTo>
                    <a:pt x="4943" y="1948"/>
                    <a:pt x="4943" y="1841"/>
                    <a:pt x="4916" y="1734"/>
                  </a:cubicBezTo>
                  <a:cubicBezTo>
                    <a:pt x="4881" y="1520"/>
                    <a:pt x="4783" y="1323"/>
                    <a:pt x="4649" y="1163"/>
                  </a:cubicBezTo>
                  <a:cubicBezTo>
                    <a:pt x="4381" y="842"/>
                    <a:pt x="3998" y="663"/>
                    <a:pt x="3623" y="521"/>
                  </a:cubicBezTo>
                  <a:lnTo>
                    <a:pt x="3623" y="521"/>
                  </a:lnTo>
                  <a:cubicBezTo>
                    <a:pt x="3801" y="610"/>
                    <a:pt x="3980" y="708"/>
                    <a:pt x="4149" y="815"/>
                  </a:cubicBezTo>
                  <a:cubicBezTo>
                    <a:pt x="4310" y="931"/>
                    <a:pt x="4462" y="1065"/>
                    <a:pt x="4577" y="1225"/>
                  </a:cubicBezTo>
                  <a:cubicBezTo>
                    <a:pt x="4693" y="1377"/>
                    <a:pt x="4774" y="1564"/>
                    <a:pt x="4801" y="1752"/>
                  </a:cubicBezTo>
                  <a:cubicBezTo>
                    <a:pt x="4809" y="1841"/>
                    <a:pt x="4809" y="1939"/>
                    <a:pt x="4792" y="2028"/>
                  </a:cubicBezTo>
                  <a:cubicBezTo>
                    <a:pt x="4776" y="2107"/>
                    <a:pt x="4733" y="2192"/>
                    <a:pt x="4722" y="2296"/>
                  </a:cubicBezTo>
                  <a:lnTo>
                    <a:pt x="4722" y="2296"/>
                  </a:lnTo>
                  <a:cubicBezTo>
                    <a:pt x="4566" y="2409"/>
                    <a:pt x="4371" y="2467"/>
                    <a:pt x="4176" y="2501"/>
                  </a:cubicBezTo>
                  <a:cubicBezTo>
                    <a:pt x="3962" y="2537"/>
                    <a:pt x="3739" y="2564"/>
                    <a:pt x="3525" y="2564"/>
                  </a:cubicBezTo>
                  <a:cubicBezTo>
                    <a:pt x="3489" y="2564"/>
                    <a:pt x="3454" y="2565"/>
                    <a:pt x="3418" y="2565"/>
                  </a:cubicBezTo>
                  <a:cubicBezTo>
                    <a:pt x="3024" y="2565"/>
                    <a:pt x="2625" y="2519"/>
                    <a:pt x="2240" y="2421"/>
                  </a:cubicBezTo>
                  <a:cubicBezTo>
                    <a:pt x="1821" y="2323"/>
                    <a:pt x="1411" y="2153"/>
                    <a:pt x="1036" y="1939"/>
                  </a:cubicBezTo>
                  <a:cubicBezTo>
                    <a:pt x="676" y="1759"/>
                    <a:pt x="473" y="1391"/>
                    <a:pt x="221" y="1038"/>
                  </a:cubicBezTo>
                  <a:lnTo>
                    <a:pt x="221" y="1038"/>
                  </a:lnTo>
                  <a:cubicBezTo>
                    <a:pt x="267" y="896"/>
                    <a:pt x="305" y="769"/>
                    <a:pt x="394" y="672"/>
                  </a:cubicBezTo>
                  <a:cubicBezTo>
                    <a:pt x="501" y="574"/>
                    <a:pt x="634" y="467"/>
                    <a:pt x="768" y="396"/>
                  </a:cubicBezTo>
                  <a:cubicBezTo>
                    <a:pt x="1054" y="244"/>
                    <a:pt x="1375" y="155"/>
                    <a:pt x="1696" y="128"/>
                  </a:cubicBezTo>
                  <a:cubicBezTo>
                    <a:pt x="1751" y="125"/>
                    <a:pt x="1806" y="124"/>
                    <a:pt x="1862" y="124"/>
                  </a:cubicBezTo>
                  <a:cubicBezTo>
                    <a:pt x="2130" y="124"/>
                    <a:pt x="2402" y="158"/>
                    <a:pt x="2668" y="217"/>
                  </a:cubicBezTo>
                  <a:cubicBezTo>
                    <a:pt x="2998" y="289"/>
                    <a:pt x="3311" y="405"/>
                    <a:pt x="3623" y="521"/>
                  </a:cubicBezTo>
                  <a:cubicBezTo>
                    <a:pt x="3320" y="369"/>
                    <a:pt x="3016" y="235"/>
                    <a:pt x="2695" y="146"/>
                  </a:cubicBezTo>
                  <a:cubicBezTo>
                    <a:pt x="2411" y="59"/>
                    <a:pt x="2113" y="0"/>
                    <a:pt x="1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1"/>
            <p:cNvSpPr/>
            <p:nvPr/>
          </p:nvSpPr>
          <p:spPr>
            <a:xfrm>
              <a:off x="6674200" y="1178200"/>
              <a:ext cx="121800" cy="70750"/>
            </a:xfrm>
            <a:custGeom>
              <a:avLst/>
              <a:gdLst/>
              <a:ahLst/>
              <a:cxnLst/>
              <a:rect l="l" t="t" r="r" b="b"/>
              <a:pathLst>
                <a:path w="4872" h="2830" extrusionOk="0">
                  <a:moveTo>
                    <a:pt x="170" y="1"/>
                  </a:moveTo>
                  <a:cubicBezTo>
                    <a:pt x="161" y="19"/>
                    <a:pt x="152" y="45"/>
                    <a:pt x="143" y="72"/>
                  </a:cubicBezTo>
                  <a:cubicBezTo>
                    <a:pt x="81" y="242"/>
                    <a:pt x="36" y="393"/>
                    <a:pt x="27" y="581"/>
                  </a:cubicBezTo>
                  <a:cubicBezTo>
                    <a:pt x="1" y="964"/>
                    <a:pt x="125" y="1321"/>
                    <a:pt x="322" y="1660"/>
                  </a:cubicBezTo>
                  <a:cubicBezTo>
                    <a:pt x="438" y="1848"/>
                    <a:pt x="580" y="2017"/>
                    <a:pt x="750" y="2160"/>
                  </a:cubicBezTo>
                  <a:cubicBezTo>
                    <a:pt x="1009" y="2365"/>
                    <a:pt x="1285" y="2499"/>
                    <a:pt x="1597" y="2615"/>
                  </a:cubicBezTo>
                  <a:cubicBezTo>
                    <a:pt x="1946" y="2742"/>
                    <a:pt x="2320" y="2829"/>
                    <a:pt x="2686" y="2829"/>
                  </a:cubicBezTo>
                  <a:cubicBezTo>
                    <a:pt x="2704" y="2829"/>
                    <a:pt x="2722" y="2829"/>
                    <a:pt x="2739" y="2829"/>
                  </a:cubicBezTo>
                  <a:cubicBezTo>
                    <a:pt x="3533" y="2811"/>
                    <a:pt x="4265" y="2499"/>
                    <a:pt x="4738" y="1740"/>
                  </a:cubicBezTo>
                  <a:cubicBezTo>
                    <a:pt x="4800" y="1651"/>
                    <a:pt x="4871" y="1553"/>
                    <a:pt x="4871" y="1437"/>
                  </a:cubicBezTo>
                  <a:cubicBezTo>
                    <a:pt x="4871" y="1393"/>
                    <a:pt x="4863" y="1339"/>
                    <a:pt x="4863" y="1285"/>
                  </a:cubicBezTo>
                  <a:cubicBezTo>
                    <a:pt x="4639" y="1455"/>
                    <a:pt x="4354" y="1526"/>
                    <a:pt x="4077" y="1571"/>
                  </a:cubicBezTo>
                  <a:cubicBezTo>
                    <a:pt x="3862" y="1601"/>
                    <a:pt x="3645" y="1616"/>
                    <a:pt x="3428" y="1616"/>
                  </a:cubicBezTo>
                  <a:cubicBezTo>
                    <a:pt x="2627" y="1616"/>
                    <a:pt x="1826" y="1413"/>
                    <a:pt x="1125" y="1027"/>
                  </a:cubicBezTo>
                  <a:cubicBezTo>
                    <a:pt x="1009" y="964"/>
                    <a:pt x="893" y="893"/>
                    <a:pt x="786" y="804"/>
                  </a:cubicBezTo>
                  <a:cubicBezTo>
                    <a:pt x="545" y="599"/>
                    <a:pt x="357" y="268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1"/>
            <p:cNvSpPr/>
            <p:nvPr/>
          </p:nvSpPr>
          <p:spPr>
            <a:xfrm>
              <a:off x="6671750" y="1172400"/>
              <a:ext cx="124025" cy="77725"/>
            </a:xfrm>
            <a:custGeom>
              <a:avLst/>
              <a:gdLst/>
              <a:ahLst/>
              <a:cxnLst/>
              <a:rect l="l" t="t" r="r" b="b"/>
              <a:pathLst>
                <a:path w="4961" h="3109" extrusionOk="0">
                  <a:moveTo>
                    <a:pt x="4898" y="1883"/>
                  </a:moveTo>
                  <a:lnTo>
                    <a:pt x="4898" y="1883"/>
                  </a:lnTo>
                  <a:cubicBezTo>
                    <a:pt x="4853" y="1946"/>
                    <a:pt x="4809" y="2008"/>
                    <a:pt x="4773" y="2071"/>
                  </a:cubicBezTo>
                  <a:cubicBezTo>
                    <a:pt x="4818" y="2008"/>
                    <a:pt x="4853" y="1946"/>
                    <a:pt x="4898" y="1883"/>
                  </a:cubicBezTo>
                  <a:close/>
                  <a:moveTo>
                    <a:pt x="241" y="1"/>
                  </a:moveTo>
                  <a:lnTo>
                    <a:pt x="170" y="197"/>
                  </a:lnTo>
                  <a:cubicBezTo>
                    <a:pt x="116" y="331"/>
                    <a:pt x="54" y="483"/>
                    <a:pt x="27" y="643"/>
                  </a:cubicBezTo>
                  <a:cubicBezTo>
                    <a:pt x="0" y="804"/>
                    <a:pt x="0" y="973"/>
                    <a:pt x="27" y="1134"/>
                  </a:cubicBezTo>
                  <a:cubicBezTo>
                    <a:pt x="72" y="1455"/>
                    <a:pt x="206" y="1749"/>
                    <a:pt x="375" y="2008"/>
                  </a:cubicBezTo>
                  <a:cubicBezTo>
                    <a:pt x="545" y="2276"/>
                    <a:pt x="794" y="2499"/>
                    <a:pt x="1062" y="2650"/>
                  </a:cubicBezTo>
                  <a:cubicBezTo>
                    <a:pt x="1330" y="2811"/>
                    <a:pt x="1624" y="2909"/>
                    <a:pt x="1918" y="2989"/>
                  </a:cubicBezTo>
                  <a:cubicBezTo>
                    <a:pt x="2174" y="3059"/>
                    <a:pt x="2444" y="3109"/>
                    <a:pt x="2715" y="3109"/>
                  </a:cubicBezTo>
                  <a:cubicBezTo>
                    <a:pt x="2756" y="3109"/>
                    <a:pt x="2797" y="3108"/>
                    <a:pt x="2837" y="3105"/>
                  </a:cubicBezTo>
                  <a:cubicBezTo>
                    <a:pt x="3141" y="3088"/>
                    <a:pt x="3444" y="3034"/>
                    <a:pt x="3729" y="2918"/>
                  </a:cubicBezTo>
                  <a:cubicBezTo>
                    <a:pt x="4006" y="2802"/>
                    <a:pt x="4265" y="2633"/>
                    <a:pt x="4479" y="2419"/>
                  </a:cubicBezTo>
                  <a:cubicBezTo>
                    <a:pt x="4595" y="2320"/>
                    <a:pt x="4684" y="2196"/>
                    <a:pt x="4773" y="2071"/>
                  </a:cubicBezTo>
                  <a:lnTo>
                    <a:pt x="4773" y="2071"/>
                  </a:lnTo>
                  <a:cubicBezTo>
                    <a:pt x="4684" y="2196"/>
                    <a:pt x="4586" y="2312"/>
                    <a:pt x="4479" y="2410"/>
                  </a:cubicBezTo>
                  <a:cubicBezTo>
                    <a:pt x="4256" y="2624"/>
                    <a:pt x="3997" y="2784"/>
                    <a:pt x="3712" y="2882"/>
                  </a:cubicBezTo>
                  <a:cubicBezTo>
                    <a:pt x="3426" y="2981"/>
                    <a:pt x="3132" y="3016"/>
                    <a:pt x="2828" y="3016"/>
                  </a:cubicBezTo>
                  <a:cubicBezTo>
                    <a:pt x="2534" y="3016"/>
                    <a:pt x="2240" y="2954"/>
                    <a:pt x="1963" y="2865"/>
                  </a:cubicBezTo>
                  <a:cubicBezTo>
                    <a:pt x="1678" y="2766"/>
                    <a:pt x="1401" y="2650"/>
                    <a:pt x="1160" y="2499"/>
                  </a:cubicBezTo>
                  <a:cubicBezTo>
                    <a:pt x="910" y="2338"/>
                    <a:pt x="696" y="2142"/>
                    <a:pt x="554" y="1892"/>
                  </a:cubicBezTo>
                  <a:cubicBezTo>
                    <a:pt x="402" y="1651"/>
                    <a:pt x="286" y="1375"/>
                    <a:pt x="250" y="1098"/>
                  </a:cubicBezTo>
                  <a:cubicBezTo>
                    <a:pt x="223" y="964"/>
                    <a:pt x="223" y="822"/>
                    <a:pt x="250" y="679"/>
                  </a:cubicBezTo>
                  <a:cubicBezTo>
                    <a:pt x="260" y="606"/>
                    <a:pt x="278" y="535"/>
                    <a:pt x="301" y="461"/>
                  </a:cubicBezTo>
                  <a:lnTo>
                    <a:pt x="301" y="461"/>
                  </a:lnTo>
                  <a:cubicBezTo>
                    <a:pt x="388" y="586"/>
                    <a:pt x="473" y="717"/>
                    <a:pt x="571" y="839"/>
                  </a:cubicBezTo>
                  <a:cubicBezTo>
                    <a:pt x="705" y="1018"/>
                    <a:pt x="901" y="1178"/>
                    <a:pt x="1098" y="1286"/>
                  </a:cubicBezTo>
                  <a:cubicBezTo>
                    <a:pt x="1499" y="1500"/>
                    <a:pt x="1927" y="1660"/>
                    <a:pt x="2364" y="1749"/>
                  </a:cubicBezTo>
                  <a:cubicBezTo>
                    <a:pt x="2719" y="1829"/>
                    <a:pt x="3079" y="1862"/>
                    <a:pt x="3441" y="1862"/>
                  </a:cubicBezTo>
                  <a:cubicBezTo>
                    <a:pt x="3525" y="1862"/>
                    <a:pt x="3609" y="1860"/>
                    <a:pt x="3694" y="1856"/>
                  </a:cubicBezTo>
                  <a:cubicBezTo>
                    <a:pt x="3917" y="1839"/>
                    <a:pt x="4131" y="1821"/>
                    <a:pt x="4354" y="1776"/>
                  </a:cubicBezTo>
                  <a:cubicBezTo>
                    <a:pt x="4568" y="1732"/>
                    <a:pt x="4782" y="1651"/>
                    <a:pt x="4960" y="1518"/>
                  </a:cubicBezTo>
                  <a:lnTo>
                    <a:pt x="4960" y="1518"/>
                  </a:lnTo>
                  <a:cubicBezTo>
                    <a:pt x="4782" y="1651"/>
                    <a:pt x="4568" y="1723"/>
                    <a:pt x="4345" y="1767"/>
                  </a:cubicBezTo>
                  <a:cubicBezTo>
                    <a:pt x="4131" y="1803"/>
                    <a:pt x="3908" y="1821"/>
                    <a:pt x="3694" y="1830"/>
                  </a:cubicBezTo>
                  <a:cubicBezTo>
                    <a:pt x="3666" y="1830"/>
                    <a:pt x="3638" y="1831"/>
                    <a:pt x="3610" y="1831"/>
                  </a:cubicBezTo>
                  <a:cubicBezTo>
                    <a:pt x="3193" y="1831"/>
                    <a:pt x="2784" y="1769"/>
                    <a:pt x="2382" y="1660"/>
                  </a:cubicBezTo>
                  <a:cubicBezTo>
                    <a:pt x="1963" y="1544"/>
                    <a:pt x="1553" y="1375"/>
                    <a:pt x="1178" y="1143"/>
                  </a:cubicBezTo>
                  <a:cubicBezTo>
                    <a:pt x="812" y="938"/>
                    <a:pt x="607" y="545"/>
                    <a:pt x="357" y="170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1"/>
            <p:cNvSpPr/>
            <p:nvPr/>
          </p:nvSpPr>
          <p:spPr>
            <a:xfrm>
              <a:off x="6691600" y="1177525"/>
              <a:ext cx="96600" cy="21100"/>
            </a:xfrm>
            <a:custGeom>
              <a:avLst/>
              <a:gdLst/>
              <a:ahLst/>
              <a:cxnLst/>
              <a:rect l="l" t="t" r="r" b="b"/>
              <a:pathLst>
                <a:path w="3864" h="844" extrusionOk="0">
                  <a:moveTo>
                    <a:pt x="726" y="1"/>
                  </a:moveTo>
                  <a:cubicBezTo>
                    <a:pt x="485" y="1"/>
                    <a:pt x="37" y="12"/>
                    <a:pt x="0" y="144"/>
                  </a:cubicBezTo>
                  <a:cubicBezTo>
                    <a:pt x="90" y="188"/>
                    <a:pt x="241" y="171"/>
                    <a:pt x="348" y="180"/>
                  </a:cubicBezTo>
                  <a:cubicBezTo>
                    <a:pt x="1392" y="251"/>
                    <a:pt x="2436" y="447"/>
                    <a:pt x="3444" y="768"/>
                  </a:cubicBezTo>
                  <a:cubicBezTo>
                    <a:pt x="3557" y="806"/>
                    <a:pt x="3670" y="844"/>
                    <a:pt x="3789" y="844"/>
                  </a:cubicBezTo>
                  <a:cubicBezTo>
                    <a:pt x="3810" y="844"/>
                    <a:pt x="3832" y="842"/>
                    <a:pt x="3854" y="840"/>
                  </a:cubicBezTo>
                  <a:cubicBezTo>
                    <a:pt x="3863" y="804"/>
                    <a:pt x="3828" y="768"/>
                    <a:pt x="3792" y="750"/>
                  </a:cubicBezTo>
                  <a:cubicBezTo>
                    <a:pt x="3176" y="349"/>
                    <a:pt x="2498" y="197"/>
                    <a:pt x="1794" y="81"/>
                  </a:cubicBezTo>
                  <a:cubicBezTo>
                    <a:pt x="1490" y="28"/>
                    <a:pt x="1151" y="10"/>
                    <a:pt x="848" y="1"/>
                  </a:cubicBezTo>
                  <a:cubicBezTo>
                    <a:pt x="822" y="1"/>
                    <a:pt x="77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1"/>
            <p:cNvSpPr/>
            <p:nvPr/>
          </p:nvSpPr>
          <p:spPr>
            <a:xfrm>
              <a:off x="6743350" y="1217900"/>
              <a:ext cx="33925" cy="30150"/>
            </a:xfrm>
            <a:custGeom>
              <a:avLst/>
              <a:gdLst/>
              <a:ahLst/>
              <a:cxnLst/>
              <a:rect l="l" t="t" r="r" b="b"/>
              <a:pathLst>
                <a:path w="1357" h="1206" fill="none" extrusionOk="0">
                  <a:moveTo>
                    <a:pt x="1356" y="1"/>
                  </a:moveTo>
                  <a:cubicBezTo>
                    <a:pt x="1106" y="572"/>
                    <a:pt x="598" y="1027"/>
                    <a:pt x="0" y="120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1"/>
            <p:cNvSpPr/>
            <p:nvPr/>
          </p:nvSpPr>
          <p:spPr>
            <a:xfrm>
              <a:off x="6676650" y="1190250"/>
              <a:ext cx="6725" cy="8050"/>
            </a:xfrm>
            <a:custGeom>
              <a:avLst/>
              <a:gdLst/>
              <a:ahLst/>
              <a:cxnLst/>
              <a:rect l="l" t="t" r="r" b="b"/>
              <a:pathLst>
                <a:path w="269" h="322" fill="none" extrusionOk="0">
                  <a:moveTo>
                    <a:pt x="1" y="322"/>
                  </a:moveTo>
                  <a:cubicBezTo>
                    <a:pt x="72" y="206"/>
                    <a:pt x="170" y="99"/>
                    <a:pt x="268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1"/>
            <p:cNvSpPr/>
            <p:nvPr/>
          </p:nvSpPr>
          <p:spPr>
            <a:xfrm>
              <a:off x="6681775" y="1199400"/>
              <a:ext cx="9850" cy="11850"/>
            </a:xfrm>
            <a:custGeom>
              <a:avLst/>
              <a:gdLst/>
              <a:ahLst/>
              <a:cxnLst/>
              <a:rect l="l" t="t" r="r" b="b"/>
              <a:pathLst>
                <a:path w="394" h="474" fill="none" extrusionOk="0">
                  <a:moveTo>
                    <a:pt x="1" y="473"/>
                  </a:moveTo>
                  <a:cubicBezTo>
                    <a:pt x="117" y="304"/>
                    <a:pt x="242" y="143"/>
                    <a:pt x="39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1"/>
            <p:cNvSpPr/>
            <p:nvPr/>
          </p:nvSpPr>
          <p:spPr>
            <a:xfrm>
              <a:off x="6687350" y="1207650"/>
              <a:ext cx="12300" cy="14075"/>
            </a:xfrm>
            <a:custGeom>
              <a:avLst/>
              <a:gdLst/>
              <a:ahLst/>
              <a:cxnLst/>
              <a:rect l="l" t="t" r="r" b="b"/>
              <a:pathLst>
                <a:path w="492" h="563" fill="none" extrusionOk="0">
                  <a:moveTo>
                    <a:pt x="1" y="562"/>
                  </a:moveTo>
                  <a:cubicBezTo>
                    <a:pt x="153" y="366"/>
                    <a:pt x="313" y="179"/>
                    <a:pt x="49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1"/>
            <p:cNvSpPr/>
            <p:nvPr/>
          </p:nvSpPr>
          <p:spPr>
            <a:xfrm>
              <a:off x="6695600" y="1211675"/>
              <a:ext cx="15650" cy="19650"/>
            </a:xfrm>
            <a:custGeom>
              <a:avLst/>
              <a:gdLst/>
              <a:ahLst/>
              <a:cxnLst/>
              <a:rect l="l" t="t" r="r" b="b"/>
              <a:pathLst>
                <a:path w="626" h="786" fill="none" extrusionOk="0">
                  <a:moveTo>
                    <a:pt x="1" y="785"/>
                  </a:moveTo>
                  <a:cubicBezTo>
                    <a:pt x="197" y="509"/>
                    <a:pt x="402" y="250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1"/>
            <p:cNvSpPr/>
            <p:nvPr/>
          </p:nvSpPr>
          <p:spPr>
            <a:xfrm>
              <a:off x="6704750" y="1214350"/>
              <a:ext cx="19200" cy="21650"/>
            </a:xfrm>
            <a:custGeom>
              <a:avLst/>
              <a:gdLst/>
              <a:ahLst/>
              <a:cxnLst/>
              <a:rect l="l" t="t" r="r" b="b"/>
              <a:pathLst>
                <a:path w="768" h="866" fill="none" extrusionOk="0">
                  <a:moveTo>
                    <a:pt x="1" y="865"/>
                  </a:moveTo>
                  <a:cubicBezTo>
                    <a:pt x="224" y="553"/>
                    <a:pt x="482" y="259"/>
                    <a:pt x="76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1"/>
            <p:cNvSpPr/>
            <p:nvPr/>
          </p:nvSpPr>
          <p:spPr>
            <a:xfrm>
              <a:off x="6716350" y="1217025"/>
              <a:ext cx="21450" cy="24325"/>
            </a:xfrm>
            <a:custGeom>
              <a:avLst/>
              <a:gdLst/>
              <a:ahLst/>
              <a:cxnLst/>
              <a:rect l="l" t="t" r="r" b="b"/>
              <a:pathLst>
                <a:path w="858" h="973" fill="none" extrusionOk="0">
                  <a:moveTo>
                    <a:pt x="1" y="973"/>
                  </a:moveTo>
                  <a:cubicBezTo>
                    <a:pt x="241" y="607"/>
                    <a:pt x="527" y="286"/>
                    <a:pt x="85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1"/>
            <p:cNvSpPr/>
            <p:nvPr/>
          </p:nvSpPr>
          <p:spPr>
            <a:xfrm>
              <a:off x="6729300" y="1220575"/>
              <a:ext cx="21425" cy="23225"/>
            </a:xfrm>
            <a:custGeom>
              <a:avLst/>
              <a:gdLst/>
              <a:ahLst/>
              <a:cxnLst/>
              <a:rect l="l" t="t" r="r" b="b"/>
              <a:pathLst>
                <a:path w="857" h="929" fill="none" extrusionOk="0">
                  <a:moveTo>
                    <a:pt x="0" y="929"/>
                  </a:moveTo>
                  <a:lnTo>
                    <a:pt x="85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1"/>
            <p:cNvSpPr/>
            <p:nvPr/>
          </p:nvSpPr>
          <p:spPr>
            <a:xfrm>
              <a:off x="6742675" y="1221925"/>
              <a:ext cx="19200" cy="23225"/>
            </a:xfrm>
            <a:custGeom>
              <a:avLst/>
              <a:gdLst/>
              <a:ahLst/>
              <a:cxnLst/>
              <a:rect l="l" t="t" r="r" b="b"/>
              <a:pathLst>
                <a:path w="768" h="929" fill="none" extrusionOk="0">
                  <a:moveTo>
                    <a:pt x="0" y="928"/>
                  </a:moveTo>
                  <a:lnTo>
                    <a:pt x="768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1"/>
            <p:cNvSpPr/>
            <p:nvPr/>
          </p:nvSpPr>
          <p:spPr>
            <a:xfrm>
              <a:off x="6707425" y="1156575"/>
              <a:ext cx="88800" cy="41725"/>
            </a:xfrm>
            <a:custGeom>
              <a:avLst/>
              <a:gdLst/>
              <a:ahLst/>
              <a:cxnLst/>
              <a:rect l="l" t="t" r="r" b="b"/>
              <a:pathLst>
                <a:path w="3552" h="1669" fill="none" extrusionOk="0">
                  <a:moveTo>
                    <a:pt x="1" y="1"/>
                  </a:moveTo>
                  <a:cubicBezTo>
                    <a:pt x="99" y="188"/>
                    <a:pt x="295" y="286"/>
                    <a:pt x="491" y="357"/>
                  </a:cubicBezTo>
                  <a:cubicBezTo>
                    <a:pt x="661" y="429"/>
                    <a:pt x="830" y="482"/>
                    <a:pt x="1000" y="518"/>
                  </a:cubicBezTo>
                  <a:cubicBezTo>
                    <a:pt x="1401" y="616"/>
                    <a:pt x="1803" y="643"/>
                    <a:pt x="2195" y="741"/>
                  </a:cubicBezTo>
                  <a:cubicBezTo>
                    <a:pt x="2597" y="848"/>
                    <a:pt x="2980" y="1035"/>
                    <a:pt x="3221" y="1357"/>
                  </a:cubicBezTo>
                  <a:cubicBezTo>
                    <a:pt x="3310" y="1481"/>
                    <a:pt x="3400" y="1642"/>
                    <a:pt x="3551" y="1669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1"/>
            <p:cNvSpPr/>
            <p:nvPr/>
          </p:nvSpPr>
          <p:spPr>
            <a:xfrm>
              <a:off x="6713450" y="1153000"/>
              <a:ext cx="7175" cy="6725"/>
            </a:xfrm>
            <a:custGeom>
              <a:avLst/>
              <a:gdLst/>
              <a:ahLst/>
              <a:cxnLst/>
              <a:rect l="l" t="t" r="r" b="b"/>
              <a:pathLst>
                <a:path w="287" h="269" fill="none" extrusionOk="0">
                  <a:moveTo>
                    <a:pt x="1" y="268"/>
                  </a:moveTo>
                  <a:cubicBezTo>
                    <a:pt x="90" y="170"/>
                    <a:pt x="179" y="81"/>
                    <a:pt x="28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1"/>
            <p:cNvSpPr/>
            <p:nvPr/>
          </p:nvSpPr>
          <p:spPr>
            <a:xfrm>
              <a:off x="6718800" y="1153900"/>
              <a:ext cx="8275" cy="8050"/>
            </a:xfrm>
            <a:custGeom>
              <a:avLst/>
              <a:gdLst/>
              <a:ahLst/>
              <a:cxnLst/>
              <a:rect l="l" t="t" r="r" b="b"/>
              <a:pathLst>
                <a:path w="331" h="322" fill="none" extrusionOk="0">
                  <a:moveTo>
                    <a:pt x="1" y="322"/>
                  </a:moveTo>
                  <a:cubicBezTo>
                    <a:pt x="117" y="215"/>
                    <a:pt x="224" y="108"/>
                    <a:pt x="33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1"/>
            <p:cNvSpPr/>
            <p:nvPr/>
          </p:nvSpPr>
          <p:spPr>
            <a:xfrm>
              <a:off x="6723050" y="1156125"/>
              <a:ext cx="9150" cy="9625"/>
            </a:xfrm>
            <a:custGeom>
              <a:avLst/>
              <a:gdLst/>
              <a:ahLst/>
              <a:cxnLst/>
              <a:rect l="l" t="t" r="r" b="b"/>
              <a:pathLst>
                <a:path w="366" h="385" fill="none" extrusionOk="0">
                  <a:moveTo>
                    <a:pt x="0" y="384"/>
                  </a:moveTo>
                  <a:cubicBezTo>
                    <a:pt x="107" y="242"/>
                    <a:pt x="232" y="117"/>
                    <a:pt x="36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1"/>
            <p:cNvSpPr/>
            <p:nvPr/>
          </p:nvSpPr>
          <p:spPr>
            <a:xfrm>
              <a:off x="6729725" y="1158350"/>
              <a:ext cx="8275" cy="8500"/>
            </a:xfrm>
            <a:custGeom>
              <a:avLst/>
              <a:gdLst/>
              <a:ahLst/>
              <a:cxnLst/>
              <a:rect l="l" t="t" r="r" b="b"/>
              <a:pathLst>
                <a:path w="331" h="340" fill="none" extrusionOk="0">
                  <a:moveTo>
                    <a:pt x="1" y="340"/>
                  </a:moveTo>
                  <a:cubicBezTo>
                    <a:pt x="99" y="215"/>
                    <a:pt x="215" y="108"/>
                    <a:pt x="33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1"/>
            <p:cNvSpPr/>
            <p:nvPr/>
          </p:nvSpPr>
          <p:spPr>
            <a:xfrm>
              <a:off x="6735300" y="1160150"/>
              <a:ext cx="8950" cy="8275"/>
            </a:xfrm>
            <a:custGeom>
              <a:avLst/>
              <a:gdLst/>
              <a:ahLst/>
              <a:cxnLst/>
              <a:rect l="l" t="t" r="r" b="b"/>
              <a:pathLst>
                <a:path w="358" h="331" fill="none" extrusionOk="0">
                  <a:moveTo>
                    <a:pt x="1" y="330"/>
                  </a:moveTo>
                  <a:cubicBezTo>
                    <a:pt x="99" y="205"/>
                    <a:pt x="224" y="89"/>
                    <a:pt x="35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1"/>
            <p:cNvSpPr/>
            <p:nvPr/>
          </p:nvSpPr>
          <p:spPr>
            <a:xfrm>
              <a:off x="6742225" y="1160600"/>
              <a:ext cx="8725" cy="8925"/>
            </a:xfrm>
            <a:custGeom>
              <a:avLst/>
              <a:gdLst/>
              <a:ahLst/>
              <a:cxnLst/>
              <a:rect l="l" t="t" r="r" b="b"/>
              <a:pathLst>
                <a:path w="349" h="357" fill="none" extrusionOk="0">
                  <a:moveTo>
                    <a:pt x="0" y="357"/>
                  </a:moveTo>
                  <a:cubicBezTo>
                    <a:pt x="116" y="241"/>
                    <a:pt x="232" y="116"/>
                    <a:pt x="34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1"/>
            <p:cNvSpPr/>
            <p:nvPr/>
          </p:nvSpPr>
          <p:spPr>
            <a:xfrm>
              <a:off x="6748250" y="1163275"/>
              <a:ext cx="8500" cy="8925"/>
            </a:xfrm>
            <a:custGeom>
              <a:avLst/>
              <a:gdLst/>
              <a:ahLst/>
              <a:cxnLst/>
              <a:rect l="l" t="t" r="r" b="b"/>
              <a:pathLst>
                <a:path w="340" h="357" fill="none" extrusionOk="0">
                  <a:moveTo>
                    <a:pt x="0" y="357"/>
                  </a:moveTo>
                  <a:cubicBezTo>
                    <a:pt x="90" y="223"/>
                    <a:pt x="206" y="98"/>
                    <a:pt x="33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1"/>
            <p:cNvSpPr/>
            <p:nvPr/>
          </p:nvSpPr>
          <p:spPr>
            <a:xfrm>
              <a:off x="6754050" y="1165050"/>
              <a:ext cx="8275" cy="7600"/>
            </a:xfrm>
            <a:custGeom>
              <a:avLst/>
              <a:gdLst/>
              <a:ahLst/>
              <a:cxnLst/>
              <a:rect l="l" t="t" r="r" b="b"/>
              <a:pathLst>
                <a:path w="331" h="304" fill="none" extrusionOk="0">
                  <a:moveTo>
                    <a:pt x="0" y="304"/>
                  </a:moveTo>
                  <a:cubicBezTo>
                    <a:pt x="98" y="197"/>
                    <a:pt x="205" y="90"/>
                    <a:pt x="33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1"/>
            <p:cNvSpPr/>
            <p:nvPr/>
          </p:nvSpPr>
          <p:spPr>
            <a:xfrm>
              <a:off x="6761625" y="116660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fill="none" extrusionOk="0">
                  <a:moveTo>
                    <a:pt x="1" y="295"/>
                  </a:moveTo>
                  <a:cubicBezTo>
                    <a:pt x="90" y="188"/>
                    <a:pt x="197" y="90"/>
                    <a:pt x="30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1"/>
            <p:cNvSpPr/>
            <p:nvPr/>
          </p:nvSpPr>
          <p:spPr>
            <a:xfrm>
              <a:off x="6767875" y="1169950"/>
              <a:ext cx="5600" cy="5825"/>
            </a:xfrm>
            <a:custGeom>
              <a:avLst/>
              <a:gdLst/>
              <a:ahLst/>
              <a:cxnLst/>
              <a:rect l="l" t="t" r="r" b="b"/>
              <a:pathLst>
                <a:path w="224" h="233" fill="none" extrusionOk="0">
                  <a:moveTo>
                    <a:pt x="0" y="233"/>
                  </a:moveTo>
                  <a:cubicBezTo>
                    <a:pt x="72" y="152"/>
                    <a:pt x="143" y="72"/>
                    <a:pt x="22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1"/>
            <p:cNvSpPr/>
            <p:nvPr/>
          </p:nvSpPr>
          <p:spPr>
            <a:xfrm>
              <a:off x="6772775" y="1173750"/>
              <a:ext cx="4925" cy="4700"/>
            </a:xfrm>
            <a:custGeom>
              <a:avLst/>
              <a:gdLst/>
              <a:ahLst/>
              <a:cxnLst/>
              <a:rect l="l" t="t" r="r" b="b"/>
              <a:pathLst>
                <a:path w="197" h="188" fill="none" extrusionOk="0">
                  <a:moveTo>
                    <a:pt x="1" y="188"/>
                  </a:moveTo>
                  <a:cubicBezTo>
                    <a:pt x="63" y="125"/>
                    <a:pt x="134" y="63"/>
                    <a:pt x="19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1"/>
            <p:cNvSpPr/>
            <p:nvPr/>
          </p:nvSpPr>
          <p:spPr>
            <a:xfrm>
              <a:off x="6777900" y="117575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fill="none" extrusionOk="0">
                  <a:moveTo>
                    <a:pt x="1" y="215"/>
                  </a:moveTo>
                  <a:cubicBezTo>
                    <a:pt x="72" y="143"/>
                    <a:pt x="152" y="72"/>
                    <a:pt x="22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1"/>
            <p:cNvSpPr/>
            <p:nvPr/>
          </p:nvSpPr>
          <p:spPr>
            <a:xfrm>
              <a:off x="6781925" y="1178650"/>
              <a:ext cx="5375" cy="5825"/>
            </a:xfrm>
            <a:custGeom>
              <a:avLst/>
              <a:gdLst/>
              <a:ahLst/>
              <a:cxnLst/>
              <a:rect l="l" t="t" r="r" b="b"/>
              <a:pathLst>
                <a:path w="215" h="233" fill="none" extrusionOk="0">
                  <a:moveTo>
                    <a:pt x="0" y="233"/>
                  </a:moveTo>
                  <a:cubicBezTo>
                    <a:pt x="72" y="152"/>
                    <a:pt x="143" y="81"/>
                    <a:pt x="215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1"/>
            <p:cNvSpPr/>
            <p:nvPr/>
          </p:nvSpPr>
          <p:spPr>
            <a:xfrm>
              <a:off x="6786375" y="1184675"/>
              <a:ext cx="4050" cy="4700"/>
            </a:xfrm>
            <a:custGeom>
              <a:avLst/>
              <a:gdLst/>
              <a:ahLst/>
              <a:cxnLst/>
              <a:rect l="l" t="t" r="r" b="b"/>
              <a:pathLst>
                <a:path w="162" h="188" fill="none" extrusionOk="0">
                  <a:moveTo>
                    <a:pt x="1" y="188"/>
                  </a:moveTo>
                  <a:cubicBezTo>
                    <a:pt x="54" y="125"/>
                    <a:pt x="108" y="63"/>
                    <a:pt x="16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1"/>
            <p:cNvSpPr/>
            <p:nvPr/>
          </p:nvSpPr>
          <p:spPr>
            <a:xfrm>
              <a:off x="6789275" y="1188475"/>
              <a:ext cx="4050" cy="4250"/>
            </a:xfrm>
            <a:custGeom>
              <a:avLst/>
              <a:gdLst/>
              <a:ahLst/>
              <a:cxnLst/>
              <a:rect l="l" t="t" r="r" b="b"/>
              <a:pathLst>
                <a:path w="162" h="170" fill="none" extrusionOk="0">
                  <a:moveTo>
                    <a:pt x="1" y="170"/>
                  </a:moveTo>
                  <a:cubicBezTo>
                    <a:pt x="54" y="116"/>
                    <a:pt x="108" y="54"/>
                    <a:pt x="16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1"/>
            <p:cNvSpPr/>
            <p:nvPr/>
          </p:nvSpPr>
          <p:spPr>
            <a:xfrm>
              <a:off x="6748700" y="1192700"/>
              <a:ext cx="4925" cy="4925"/>
            </a:xfrm>
            <a:custGeom>
              <a:avLst/>
              <a:gdLst/>
              <a:ahLst/>
              <a:cxnLst/>
              <a:rect l="l" t="t" r="r" b="b"/>
              <a:pathLst>
                <a:path w="197" h="197" fill="none" extrusionOk="0">
                  <a:moveTo>
                    <a:pt x="0" y="197"/>
                  </a:moveTo>
                  <a:cubicBezTo>
                    <a:pt x="63" y="135"/>
                    <a:pt x="134" y="63"/>
                    <a:pt x="19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1"/>
            <p:cNvSpPr/>
            <p:nvPr/>
          </p:nvSpPr>
          <p:spPr>
            <a:xfrm>
              <a:off x="6753825" y="1193825"/>
              <a:ext cx="4700" cy="4925"/>
            </a:xfrm>
            <a:custGeom>
              <a:avLst/>
              <a:gdLst/>
              <a:ahLst/>
              <a:cxnLst/>
              <a:rect l="l" t="t" r="r" b="b"/>
              <a:pathLst>
                <a:path w="188" h="197" fill="none" extrusionOk="0">
                  <a:moveTo>
                    <a:pt x="0" y="197"/>
                  </a:moveTo>
                  <a:cubicBezTo>
                    <a:pt x="54" y="116"/>
                    <a:pt x="116" y="54"/>
                    <a:pt x="18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1"/>
            <p:cNvSpPr/>
            <p:nvPr/>
          </p:nvSpPr>
          <p:spPr>
            <a:xfrm>
              <a:off x="6758950" y="1195375"/>
              <a:ext cx="3375" cy="4500"/>
            </a:xfrm>
            <a:custGeom>
              <a:avLst/>
              <a:gdLst/>
              <a:ahLst/>
              <a:cxnLst/>
              <a:rect l="l" t="t" r="r" b="b"/>
              <a:pathLst>
                <a:path w="135" h="180" fill="none" extrusionOk="0">
                  <a:moveTo>
                    <a:pt x="1" y="179"/>
                  </a:moveTo>
                  <a:cubicBezTo>
                    <a:pt x="54" y="126"/>
                    <a:pt x="99" y="63"/>
                    <a:pt x="13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1"/>
            <p:cNvSpPr/>
            <p:nvPr/>
          </p:nvSpPr>
          <p:spPr>
            <a:xfrm>
              <a:off x="6763400" y="1197600"/>
              <a:ext cx="3150" cy="4725"/>
            </a:xfrm>
            <a:custGeom>
              <a:avLst/>
              <a:gdLst/>
              <a:ahLst/>
              <a:cxnLst/>
              <a:rect l="l" t="t" r="r" b="b"/>
              <a:pathLst>
                <a:path w="126" h="189" fill="none" extrusionOk="0">
                  <a:moveTo>
                    <a:pt x="1" y="188"/>
                  </a:moveTo>
                  <a:cubicBezTo>
                    <a:pt x="46" y="126"/>
                    <a:pt x="81" y="63"/>
                    <a:pt x="12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1"/>
            <p:cNvSpPr/>
            <p:nvPr/>
          </p:nvSpPr>
          <p:spPr>
            <a:xfrm>
              <a:off x="6769200" y="1199625"/>
              <a:ext cx="1825" cy="3150"/>
            </a:xfrm>
            <a:custGeom>
              <a:avLst/>
              <a:gdLst/>
              <a:ahLst/>
              <a:cxnLst/>
              <a:rect l="l" t="t" r="r" b="b"/>
              <a:pathLst>
                <a:path w="73" h="126" fill="none" extrusionOk="0">
                  <a:moveTo>
                    <a:pt x="1" y="125"/>
                  </a:moveTo>
                  <a:cubicBezTo>
                    <a:pt x="19" y="89"/>
                    <a:pt x="46" y="45"/>
                    <a:pt x="7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1"/>
            <p:cNvSpPr/>
            <p:nvPr/>
          </p:nvSpPr>
          <p:spPr>
            <a:xfrm>
              <a:off x="6636950" y="1262725"/>
              <a:ext cx="115775" cy="81050"/>
            </a:xfrm>
            <a:custGeom>
              <a:avLst/>
              <a:gdLst/>
              <a:ahLst/>
              <a:cxnLst/>
              <a:rect l="l" t="t" r="r" b="b"/>
              <a:pathLst>
                <a:path w="4631" h="3242" extrusionOk="0">
                  <a:moveTo>
                    <a:pt x="4452" y="1"/>
                  </a:moveTo>
                  <a:cubicBezTo>
                    <a:pt x="4443" y="215"/>
                    <a:pt x="4345" y="465"/>
                    <a:pt x="4238" y="625"/>
                  </a:cubicBezTo>
                  <a:cubicBezTo>
                    <a:pt x="3926" y="1089"/>
                    <a:pt x="3516" y="1509"/>
                    <a:pt x="3043" y="1785"/>
                  </a:cubicBezTo>
                  <a:cubicBezTo>
                    <a:pt x="2561" y="2071"/>
                    <a:pt x="2088" y="2294"/>
                    <a:pt x="1562" y="2445"/>
                  </a:cubicBezTo>
                  <a:cubicBezTo>
                    <a:pt x="1313" y="2518"/>
                    <a:pt x="1014" y="2554"/>
                    <a:pt x="748" y="2554"/>
                  </a:cubicBezTo>
                  <a:cubicBezTo>
                    <a:pt x="719" y="2554"/>
                    <a:pt x="689" y="2553"/>
                    <a:pt x="661" y="2552"/>
                  </a:cubicBezTo>
                  <a:cubicBezTo>
                    <a:pt x="429" y="2543"/>
                    <a:pt x="188" y="2472"/>
                    <a:pt x="1" y="2329"/>
                  </a:cubicBezTo>
                  <a:lnTo>
                    <a:pt x="1" y="2329"/>
                  </a:lnTo>
                  <a:cubicBezTo>
                    <a:pt x="19" y="2374"/>
                    <a:pt x="36" y="2427"/>
                    <a:pt x="54" y="2472"/>
                  </a:cubicBezTo>
                  <a:cubicBezTo>
                    <a:pt x="188" y="2793"/>
                    <a:pt x="509" y="3043"/>
                    <a:pt x="839" y="3141"/>
                  </a:cubicBezTo>
                  <a:cubicBezTo>
                    <a:pt x="1087" y="3213"/>
                    <a:pt x="1334" y="3242"/>
                    <a:pt x="1584" y="3242"/>
                  </a:cubicBezTo>
                  <a:cubicBezTo>
                    <a:pt x="1678" y="3242"/>
                    <a:pt x="1771" y="3238"/>
                    <a:pt x="1865" y="3230"/>
                  </a:cubicBezTo>
                  <a:cubicBezTo>
                    <a:pt x="2115" y="3204"/>
                    <a:pt x="2383" y="3141"/>
                    <a:pt x="2615" y="3070"/>
                  </a:cubicBezTo>
                  <a:cubicBezTo>
                    <a:pt x="3284" y="2865"/>
                    <a:pt x="3801" y="2436"/>
                    <a:pt x="4185" y="1848"/>
                  </a:cubicBezTo>
                  <a:cubicBezTo>
                    <a:pt x="4390" y="1544"/>
                    <a:pt x="4568" y="1080"/>
                    <a:pt x="4604" y="715"/>
                  </a:cubicBezTo>
                  <a:cubicBezTo>
                    <a:pt x="4631" y="474"/>
                    <a:pt x="4577" y="215"/>
                    <a:pt x="44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1"/>
            <p:cNvSpPr/>
            <p:nvPr/>
          </p:nvSpPr>
          <p:spPr>
            <a:xfrm>
              <a:off x="6632500" y="1262725"/>
              <a:ext cx="121125" cy="83700"/>
            </a:xfrm>
            <a:custGeom>
              <a:avLst/>
              <a:gdLst/>
              <a:ahLst/>
              <a:cxnLst/>
              <a:rect l="l" t="t" r="r" b="b"/>
              <a:pathLst>
                <a:path w="4845" h="3348" extrusionOk="0">
                  <a:moveTo>
                    <a:pt x="4630" y="1"/>
                  </a:moveTo>
                  <a:cubicBezTo>
                    <a:pt x="4773" y="269"/>
                    <a:pt x="4791" y="572"/>
                    <a:pt x="4728" y="848"/>
                  </a:cubicBezTo>
                  <a:cubicBezTo>
                    <a:pt x="4666" y="1125"/>
                    <a:pt x="4559" y="1402"/>
                    <a:pt x="4416" y="1651"/>
                  </a:cubicBezTo>
                  <a:cubicBezTo>
                    <a:pt x="4131" y="2142"/>
                    <a:pt x="3703" y="2561"/>
                    <a:pt x="3194" y="2802"/>
                  </a:cubicBezTo>
                  <a:cubicBezTo>
                    <a:pt x="2944" y="2936"/>
                    <a:pt x="2668" y="3007"/>
                    <a:pt x="2391" y="3070"/>
                  </a:cubicBezTo>
                  <a:cubicBezTo>
                    <a:pt x="2198" y="3113"/>
                    <a:pt x="2000" y="3135"/>
                    <a:pt x="1803" y="3135"/>
                  </a:cubicBezTo>
                  <a:cubicBezTo>
                    <a:pt x="1719" y="3135"/>
                    <a:pt x="1636" y="3131"/>
                    <a:pt x="1553" y="3123"/>
                  </a:cubicBezTo>
                  <a:cubicBezTo>
                    <a:pt x="1410" y="3114"/>
                    <a:pt x="1267" y="3097"/>
                    <a:pt x="1133" y="3061"/>
                  </a:cubicBezTo>
                  <a:cubicBezTo>
                    <a:pt x="999" y="3025"/>
                    <a:pt x="875" y="2981"/>
                    <a:pt x="759" y="2909"/>
                  </a:cubicBezTo>
                  <a:cubicBezTo>
                    <a:pt x="622" y="2821"/>
                    <a:pt x="498" y="2707"/>
                    <a:pt x="409" y="2571"/>
                  </a:cubicBezTo>
                  <a:lnTo>
                    <a:pt x="409" y="2571"/>
                  </a:lnTo>
                  <a:cubicBezTo>
                    <a:pt x="543" y="2622"/>
                    <a:pt x="685" y="2649"/>
                    <a:pt x="821" y="2659"/>
                  </a:cubicBezTo>
                  <a:cubicBezTo>
                    <a:pt x="1071" y="2659"/>
                    <a:pt x="1312" y="2642"/>
                    <a:pt x="1544" y="2588"/>
                  </a:cubicBezTo>
                  <a:cubicBezTo>
                    <a:pt x="2016" y="2481"/>
                    <a:pt x="2445" y="2294"/>
                    <a:pt x="2864" y="2071"/>
                  </a:cubicBezTo>
                  <a:cubicBezTo>
                    <a:pt x="3069" y="1955"/>
                    <a:pt x="3274" y="1848"/>
                    <a:pt x="3471" y="1705"/>
                  </a:cubicBezTo>
                  <a:cubicBezTo>
                    <a:pt x="3658" y="1562"/>
                    <a:pt x="3836" y="1402"/>
                    <a:pt x="3997" y="1232"/>
                  </a:cubicBezTo>
                  <a:cubicBezTo>
                    <a:pt x="4149" y="1054"/>
                    <a:pt x="4291" y="866"/>
                    <a:pt x="4416" y="670"/>
                  </a:cubicBezTo>
                  <a:cubicBezTo>
                    <a:pt x="4541" y="465"/>
                    <a:pt x="4630" y="242"/>
                    <a:pt x="4630" y="1"/>
                  </a:cubicBezTo>
                  <a:lnTo>
                    <a:pt x="4630" y="1"/>
                  </a:lnTo>
                  <a:cubicBezTo>
                    <a:pt x="4612" y="233"/>
                    <a:pt x="4505" y="456"/>
                    <a:pt x="4372" y="634"/>
                  </a:cubicBezTo>
                  <a:cubicBezTo>
                    <a:pt x="4238" y="822"/>
                    <a:pt x="4086" y="1000"/>
                    <a:pt x="3926" y="1161"/>
                  </a:cubicBezTo>
                  <a:cubicBezTo>
                    <a:pt x="3756" y="1321"/>
                    <a:pt x="3587" y="1473"/>
                    <a:pt x="3390" y="1598"/>
                  </a:cubicBezTo>
                  <a:cubicBezTo>
                    <a:pt x="3203" y="1723"/>
                    <a:pt x="2998" y="1830"/>
                    <a:pt x="2793" y="1937"/>
                  </a:cubicBezTo>
                  <a:cubicBezTo>
                    <a:pt x="2382" y="2133"/>
                    <a:pt x="1945" y="2303"/>
                    <a:pt x="1508" y="2392"/>
                  </a:cubicBezTo>
                  <a:cubicBezTo>
                    <a:pt x="1331" y="2421"/>
                    <a:pt x="1145" y="2444"/>
                    <a:pt x="965" y="2444"/>
                  </a:cubicBezTo>
                  <a:cubicBezTo>
                    <a:pt x="700" y="2444"/>
                    <a:pt x="446" y="2394"/>
                    <a:pt x="250" y="2240"/>
                  </a:cubicBezTo>
                  <a:lnTo>
                    <a:pt x="0" y="2035"/>
                  </a:lnTo>
                  <a:lnTo>
                    <a:pt x="72" y="2356"/>
                  </a:lnTo>
                  <a:cubicBezTo>
                    <a:pt x="152" y="2668"/>
                    <a:pt x="375" y="2936"/>
                    <a:pt x="643" y="3097"/>
                  </a:cubicBezTo>
                  <a:cubicBezTo>
                    <a:pt x="776" y="3177"/>
                    <a:pt x="937" y="3239"/>
                    <a:pt x="1080" y="3275"/>
                  </a:cubicBezTo>
                  <a:cubicBezTo>
                    <a:pt x="1231" y="3311"/>
                    <a:pt x="1383" y="3328"/>
                    <a:pt x="1535" y="3337"/>
                  </a:cubicBezTo>
                  <a:cubicBezTo>
                    <a:pt x="1614" y="3344"/>
                    <a:pt x="1693" y="3348"/>
                    <a:pt x="1772" y="3348"/>
                  </a:cubicBezTo>
                  <a:cubicBezTo>
                    <a:pt x="1996" y="3348"/>
                    <a:pt x="2218" y="3321"/>
                    <a:pt x="2436" y="3275"/>
                  </a:cubicBezTo>
                  <a:cubicBezTo>
                    <a:pt x="2721" y="3204"/>
                    <a:pt x="3016" y="3114"/>
                    <a:pt x="3283" y="2972"/>
                  </a:cubicBezTo>
                  <a:cubicBezTo>
                    <a:pt x="3819" y="2686"/>
                    <a:pt x="4238" y="2231"/>
                    <a:pt x="4523" y="1705"/>
                  </a:cubicBezTo>
                  <a:cubicBezTo>
                    <a:pt x="4657" y="1437"/>
                    <a:pt x="4746" y="1152"/>
                    <a:pt x="4791" y="857"/>
                  </a:cubicBezTo>
                  <a:cubicBezTo>
                    <a:pt x="4844" y="563"/>
                    <a:pt x="4791" y="251"/>
                    <a:pt x="4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1"/>
            <p:cNvSpPr/>
            <p:nvPr/>
          </p:nvSpPr>
          <p:spPr>
            <a:xfrm>
              <a:off x="6625350" y="1239450"/>
              <a:ext cx="123150" cy="87125"/>
            </a:xfrm>
            <a:custGeom>
              <a:avLst/>
              <a:gdLst/>
              <a:ahLst/>
              <a:cxnLst/>
              <a:rect l="l" t="t" r="r" b="b"/>
              <a:pathLst>
                <a:path w="4926" h="3485" extrusionOk="0">
                  <a:moveTo>
                    <a:pt x="3353" y="0"/>
                  </a:moveTo>
                  <a:cubicBezTo>
                    <a:pt x="3240" y="0"/>
                    <a:pt x="3126" y="8"/>
                    <a:pt x="3016" y="22"/>
                  </a:cubicBezTo>
                  <a:cubicBezTo>
                    <a:pt x="2035" y="147"/>
                    <a:pt x="1107" y="620"/>
                    <a:pt x="438" y="1342"/>
                  </a:cubicBezTo>
                  <a:cubicBezTo>
                    <a:pt x="304" y="1494"/>
                    <a:pt x="170" y="1655"/>
                    <a:pt x="99" y="1851"/>
                  </a:cubicBezTo>
                  <a:cubicBezTo>
                    <a:pt x="1" y="2083"/>
                    <a:pt x="1" y="2377"/>
                    <a:pt x="144" y="2600"/>
                  </a:cubicBezTo>
                  <a:cubicBezTo>
                    <a:pt x="233" y="2725"/>
                    <a:pt x="331" y="2823"/>
                    <a:pt x="384" y="2975"/>
                  </a:cubicBezTo>
                  <a:cubicBezTo>
                    <a:pt x="420" y="3064"/>
                    <a:pt x="438" y="3162"/>
                    <a:pt x="465" y="3260"/>
                  </a:cubicBezTo>
                  <a:cubicBezTo>
                    <a:pt x="652" y="3403"/>
                    <a:pt x="893" y="3474"/>
                    <a:pt x="1125" y="3483"/>
                  </a:cubicBezTo>
                  <a:cubicBezTo>
                    <a:pt x="1153" y="3484"/>
                    <a:pt x="1183" y="3485"/>
                    <a:pt x="1212" y="3485"/>
                  </a:cubicBezTo>
                  <a:cubicBezTo>
                    <a:pt x="1478" y="3485"/>
                    <a:pt x="1777" y="3449"/>
                    <a:pt x="2026" y="3376"/>
                  </a:cubicBezTo>
                  <a:cubicBezTo>
                    <a:pt x="2552" y="3225"/>
                    <a:pt x="3025" y="3002"/>
                    <a:pt x="3507" y="2716"/>
                  </a:cubicBezTo>
                  <a:cubicBezTo>
                    <a:pt x="3980" y="2440"/>
                    <a:pt x="4390" y="2020"/>
                    <a:pt x="4702" y="1556"/>
                  </a:cubicBezTo>
                  <a:cubicBezTo>
                    <a:pt x="4809" y="1396"/>
                    <a:pt x="4907" y="1146"/>
                    <a:pt x="4925" y="932"/>
                  </a:cubicBezTo>
                  <a:cubicBezTo>
                    <a:pt x="4863" y="834"/>
                    <a:pt x="4783" y="736"/>
                    <a:pt x="4684" y="664"/>
                  </a:cubicBezTo>
                  <a:cubicBezTo>
                    <a:pt x="4604" y="611"/>
                    <a:pt x="4524" y="566"/>
                    <a:pt x="4452" y="504"/>
                  </a:cubicBezTo>
                  <a:cubicBezTo>
                    <a:pt x="4381" y="441"/>
                    <a:pt x="4328" y="370"/>
                    <a:pt x="4256" y="307"/>
                  </a:cubicBezTo>
                  <a:cubicBezTo>
                    <a:pt x="4023" y="74"/>
                    <a:pt x="3689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1"/>
            <p:cNvSpPr/>
            <p:nvPr/>
          </p:nvSpPr>
          <p:spPr>
            <a:xfrm>
              <a:off x="6623575" y="1239150"/>
              <a:ext cx="126475" cy="90125"/>
            </a:xfrm>
            <a:custGeom>
              <a:avLst/>
              <a:gdLst/>
              <a:ahLst/>
              <a:cxnLst/>
              <a:rect l="l" t="t" r="r" b="b"/>
              <a:pathLst>
                <a:path w="5059" h="3605" extrusionOk="0">
                  <a:moveTo>
                    <a:pt x="3492" y="0"/>
                  </a:moveTo>
                  <a:cubicBezTo>
                    <a:pt x="3357" y="0"/>
                    <a:pt x="3222" y="15"/>
                    <a:pt x="3087" y="34"/>
                  </a:cubicBezTo>
                  <a:cubicBezTo>
                    <a:pt x="3171" y="26"/>
                    <a:pt x="3256" y="22"/>
                    <a:pt x="3339" y="22"/>
                  </a:cubicBezTo>
                  <a:cubicBezTo>
                    <a:pt x="3441" y="22"/>
                    <a:pt x="3542" y="28"/>
                    <a:pt x="3640" y="43"/>
                  </a:cubicBezTo>
                  <a:cubicBezTo>
                    <a:pt x="3828" y="70"/>
                    <a:pt x="4006" y="132"/>
                    <a:pt x="4149" y="230"/>
                  </a:cubicBezTo>
                  <a:cubicBezTo>
                    <a:pt x="4229" y="284"/>
                    <a:pt x="4291" y="337"/>
                    <a:pt x="4354" y="409"/>
                  </a:cubicBezTo>
                  <a:cubicBezTo>
                    <a:pt x="4407" y="480"/>
                    <a:pt x="4479" y="560"/>
                    <a:pt x="4559" y="614"/>
                  </a:cubicBezTo>
                  <a:cubicBezTo>
                    <a:pt x="4639" y="667"/>
                    <a:pt x="4720" y="712"/>
                    <a:pt x="4773" y="774"/>
                  </a:cubicBezTo>
                  <a:cubicBezTo>
                    <a:pt x="4831" y="832"/>
                    <a:pt x="4881" y="897"/>
                    <a:pt x="4923" y="962"/>
                  </a:cubicBezTo>
                  <a:lnTo>
                    <a:pt x="4923" y="962"/>
                  </a:lnTo>
                  <a:cubicBezTo>
                    <a:pt x="4871" y="1391"/>
                    <a:pt x="4555" y="1751"/>
                    <a:pt x="4247" y="2077"/>
                  </a:cubicBezTo>
                  <a:cubicBezTo>
                    <a:pt x="4086" y="2237"/>
                    <a:pt x="3917" y="2389"/>
                    <a:pt x="3729" y="2514"/>
                  </a:cubicBezTo>
                  <a:cubicBezTo>
                    <a:pt x="3542" y="2639"/>
                    <a:pt x="3337" y="2746"/>
                    <a:pt x="3141" y="2853"/>
                  </a:cubicBezTo>
                  <a:cubicBezTo>
                    <a:pt x="2730" y="3058"/>
                    <a:pt x="2293" y="3237"/>
                    <a:pt x="1856" y="3326"/>
                  </a:cubicBezTo>
                  <a:cubicBezTo>
                    <a:pt x="1678" y="3359"/>
                    <a:pt x="1489" y="3385"/>
                    <a:pt x="1305" y="3385"/>
                  </a:cubicBezTo>
                  <a:cubicBezTo>
                    <a:pt x="1058" y="3385"/>
                    <a:pt x="820" y="3338"/>
                    <a:pt x="631" y="3201"/>
                  </a:cubicBezTo>
                  <a:lnTo>
                    <a:pt x="631" y="3201"/>
                  </a:lnTo>
                  <a:cubicBezTo>
                    <a:pt x="601" y="3108"/>
                    <a:pt x="576" y="3020"/>
                    <a:pt x="545" y="2924"/>
                  </a:cubicBezTo>
                  <a:cubicBezTo>
                    <a:pt x="491" y="2808"/>
                    <a:pt x="420" y="2719"/>
                    <a:pt x="357" y="2639"/>
                  </a:cubicBezTo>
                  <a:cubicBezTo>
                    <a:pt x="295" y="2550"/>
                    <a:pt x="250" y="2478"/>
                    <a:pt x="223" y="2389"/>
                  </a:cubicBezTo>
                  <a:cubicBezTo>
                    <a:pt x="197" y="2300"/>
                    <a:pt x="197" y="2211"/>
                    <a:pt x="206" y="2113"/>
                  </a:cubicBezTo>
                  <a:cubicBezTo>
                    <a:pt x="241" y="1729"/>
                    <a:pt x="562" y="1408"/>
                    <a:pt x="848" y="1122"/>
                  </a:cubicBezTo>
                  <a:cubicBezTo>
                    <a:pt x="1160" y="837"/>
                    <a:pt x="1508" y="605"/>
                    <a:pt x="1883" y="418"/>
                  </a:cubicBezTo>
                  <a:cubicBezTo>
                    <a:pt x="2266" y="230"/>
                    <a:pt x="2668" y="105"/>
                    <a:pt x="3087" y="34"/>
                  </a:cubicBezTo>
                  <a:lnTo>
                    <a:pt x="3087" y="34"/>
                  </a:lnTo>
                  <a:cubicBezTo>
                    <a:pt x="2240" y="105"/>
                    <a:pt x="1410" y="453"/>
                    <a:pt x="759" y="1015"/>
                  </a:cubicBezTo>
                  <a:cubicBezTo>
                    <a:pt x="589" y="1158"/>
                    <a:pt x="438" y="1310"/>
                    <a:pt x="295" y="1479"/>
                  </a:cubicBezTo>
                  <a:cubicBezTo>
                    <a:pt x="161" y="1649"/>
                    <a:pt x="36" y="1854"/>
                    <a:pt x="9" y="2095"/>
                  </a:cubicBezTo>
                  <a:cubicBezTo>
                    <a:pt x="0" y="2211"/>
                    <a:pt x="0" y="2327"/>
                    <a:pt x="36" y="2443"/>
                  </a:cubicBezTo>
                  <a:cubicBezTo>
                    <a:pt x="63" y="2559"/>
                    <a:pt x="125" y="2675"/>
                    <a:pt x="197" y="2755"/>
                  </a:cubicBezTo>
                  <a:cubicBezTo>
                    <a:pt x="259" y="2844"/>
                    <a:pt x="313" y="2924"/>
                    <a:pt x="348" y="3005"/>
                  </a:cubicBezTo>
                  <a:cubicBezTo>
                    <a:pt x="375" y="3094"/>
                    <a:pt x="402" y="3201"/>
                    <a:pt x="438" y="3299"/>
                  </a:cubicBezTo>
                  <a:lnTo>
                    <a:pt x="447" y="3335"/>
                  </a:lnTo>
                  <a:lnTo>
                    <a:pt x="473" y="3353"/>
                  </a:lnTo>
                  <a:cubicBezTo>
                    <a:pt x="678" y="3513"/>
                    <a:pt x="928" y="3593"/>
                    <a:pt x="1178" y="3602"/>
                  </a:cubicBezTo>
                  <a:cubicBezTo>
                    <a:pt x="1220" y="3604"/>
                    <a:pt x="1261" y="3605"/>
                    <a:pt x="1302" y="3605"/>
                  </a:cubicBezTo>
                  <a:cubicBezTo>
                    <a:pt x="1508" y="3605"/>
                    <a:pt x="1707" y="3586"/>
                    <a:pt x="1901" y="3549"/>
                  </a:cubicBezTo>
                  <a:cubicBezTo>
                    <a:pt x="2373" y="3442"/>
                    <a:pt x="2811" y="3254"/>
                    <a:pt x="3230" y="3040"/>
                  </a:cubicBezTo>
                  <a:cubicBezTo>
                    <a:pt x="3444" y="2933"/>
                    <a:pt x="3649" y="2817"/>
                    <a:pt x="3845" y="2675"/>
                  </a:cubicBezTo>
                  <a:cubicBezTo>
                    <a:pt x="4042" y="2541"/>
                    <a:pt x="4220" y="2380"/>
                    <a:pt x="4381" y="2202"/>
                  </a:cubicBezTo>
                  <a:cubicBezTo>
                    <a:pt x="4541" y="2032"/>
                    <a:pt x="4693" y="1836"/>
                    <a:pt x="4818" y="1640"/>
                  </a:cubicBezTo>
                  <a:cubicBezTo>
                    <a:pt x="4952" y="1435"/>
                    <a:pt x="5041" y="1203"/>
                    <a:pt x="5059" y="953"/>
                  </a:cubicBezTo>
                  <a:lnTo>
                    <a:pt x="5059" y="935"/>
                  </a:lnTo>
                  <a:lnTo>
                    <a:pt x="5050" y="917"/>
                  </a:lnTo>
                  <a:cubicBezTo>
                    <a:pt x="4996" y="828"/>
                    <a:pt x="4934" y="748"/>
                    <a:pt x="4862" y="685"/>
                  </a:cubicBezTo>
                  <a:cubicBezTo>
                    <a:pt x="4782" y="614"/>
                    <a:pt x="4693" y="569"/>
                    <a:pt x="4622" y="525"/>
                  </a:cubicBezTo>
                  <a:cubicBezTo>
                    <a:pt x="4550" y="471"/>
                    <a:pt x="4488" y="418"/>
                    <a:pt x="4425" y="346"/>
                  </a:cubicBezTo>
                  <a:cubicBezTo>
                    <a:pt x="4354" y="275"/>
                    <a:pt x="4274" y="212"/>
                    <a:pt x="4193" y="168"/>
                  </a:cubicBezTo>
                  <a:cubicBezTo>
                    <a:pt x="4024" y="61"/>
                    <a:pt x="3837" y="16"/>
                    <a:pt x="3649" y="7"/>
                  </a:cubicBezTo>
                  <a:cubicBezTo>
                    <a:pt x="3597" y="2"/>
                    <a:pt x="3545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1"/>
            <p:cNvSpPr/>
            <p:nvPr/>
          </p:nvSpPr>
          <p:spPr>
            <a:xfrm>
              <a:off x="6636500" y="1251150"/>
              <a:ext cx="100400" cy="56400"/>
            </a:xfrm>
            <a:custGeom>
              <a:avLst/>
              <a:gdLst/>
              <a:ahLst/>
              <a:cxnLst/>
              <a:rect l="l" t="t" r="r" b="b"/>
              <a:pathLst>
                <a:path w="4016" h="2256" extrusionOk="0">
                  <a:moveTo>
                    <a:pt x="3971" y="0"/>
                  </a:moveTo>
                  <a:cubicBezTo>
                    <a:pt x="3855" y="9"/>
                    <a:pt x="3757" y="71"/>
                    <a:pt x="3650" y="116"/>
                  </a:cubicBezTo>
                  <a:cubicBezTo>
                    <a:pt x="3284" y="303"/>
                    <a:pt x="2873" y="393"/>
                    <a:pt x="2472" y="509"/>
                  </a:cubicBezTo>
                  <a:cubicBezTo>
                    <a:pt x="1526" y="785"/>
                    <a:pt x="563" y="1231"/>
                    <a:pt x="54" y="1989"/>
                  </a:cubicBezTo>
                  <a:cubicBezTo>
                    <a:pt x="1" y="2061"/>
                    <a:pt x="1" y="2186"/>
                    <a:pt x="81" y="2239"/>
                  </a:cubicBezTo>
                  <a:cubicBezTo>
                    <a:pt x="100" y="2251"/>
                    <a:pt x="120" y="2255"/>
                    <a:pt x="139" y="2255"/>
                  </a:cubicBezTo>
                  <a:cubicBezTo>
                    <a:pt x="214" y="2255"/>
                    <a:pt x="291" y="2187"/>
                    <a:pt x="340" y="2123"/>
                  </a:cubicBezTo>
                  <a:cubicBezTo>
                    <a:pt x="911" y="1454"/>
                    <a:pt x="1696" y="955"/>
                    <a:pt x="2561" y="785"/>
                  </a:cubicBezTo>
                  <a:cubicBezTo>
                    <a:pt x="2659" y="767"/>
                    <a:pt x="2766" y="749"/>
                    <a:pt x="2865" y="723"/>
                  </a:cubicBezTo>
                  <a:cubicBezTo>
                    <a:pt x="3052" y="669"/>
                    <a:pt x="3275" y="553"/>
                    <a:pt x="3444" y="446"/>
                  </a:cubicBezTo>
                  <a:cubicBezTo>
                    <a:pt x="3614" y="348"/>
                    <a:pt x="3748" y="268"/>
                    <a:pt x="3917" y="152"/>
                  </a:cubicBezTo>
                  <a:cubicBezTo>
                    <a:pt x="3962" y="116"/>
                    <a:pt x="4015" y="27"/>
                    <a:pt x="3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1"/>
            <p:cNvSpPr/>
            <p:nvPr/>
          </p:nvSpPr>
          <p:spPr>
            <a:xfrm>
              <a:off x="6706775" y="1283025"/>
              <a:ext cx="37250" cy="54000"/>
            </a:xfrm>
            <a:custGeom>
              <a:avLst/>
              <a:gdLst/>
              <a:ahLst/>
              <a:cxnLst/>
              <a:rect l="l" t="t" r="r" b="b"/>
              <a:pathLst>
                <a:path w="1490" h="2160" fill="none" extrusionOk="0">
                  <a:moveTo>
                    <a:pt x="0" y="2160"/>
                  </a:moveTo>
                  <a:cubicBezTo>
                    <a:pt x="107" y="1865"/>
                    <a:pt x="393" y="1669"/>
                    <a:pt x="651" y="1473"/>
                  </a:cubicBezTo>
                  <a:cubicBezTo>
                    <a:pt x="883" y="1294"/>
                    <a:pt x="1115" y="1098"/>
                    <a:pt x="1267" y="848"/>
                  </a:cubicBezTo>
                  <a:cubicBezTo>
                    <a:pt x="1418" y="598"/>
                    <a:pt x="1490" y="277"/>
                    <a:pt x="138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1"/>
            <p:cNvSpPr/>
            <p:nvPr/>
          </p:nvSpPr>
          <p:spPr>
            <a:xfrm>
              <a:off x="6649000" y="1326750"/>
              <a:ext cx="4475" cy="6700"/>
            </a:xfrm>
            <a:custGeom>
              <a:avLst/>
              <a:gdLst/>
              <a:ahLst/>
              <a:cxnLst/>
              <a:rect l="l" t="t" r="r" b="b"/>
              <a:pathLst>
                <a:path w="179" h="268" fill="none" extrusionOk="0">
                  <a:moveTo>
                    <a:pt x="0" y="268"/>
                  </a:moveTo>
                  <a:cubicBezTo>
                    <a:pt x="63" y="179"/>
                    <a:pt x="125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1"/>
            <p:cNvSpPr/>
            <p:nvPr/>
          </p:nvSpPr>
          <p:spPr>
            <a:xfrm>
              <a:off x="6656125" y="1328750"/>
              <a:ext cx="5400" cy="9400"/>
            </a:xfrm>
            <a:custGeom>
              <a:avLst/>
              <a:gdLst/>
              <a:ahLst/>
              <a:cxnLst/>
              <a:rect l="l" t="t" r="r" b="b"/>
              <a:pathLst>
                <a:path w="216" h="376" fill="none" extrusionOk="0">
                  <a:moveTo>
                    <a:pt x="1" y="375"/>
                  </a:moveTo>
                  <a:lnTo>
                    <a:pt x="215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1"/>
            <p:cNvSpPr/>
            <p:nvPr/>
          </p:nvSpPr>
          <p:spPr>
            <a:xfrm>
              <a:off x="6666400" y="1326975"/>
              <a:ext cx="6925" cy="12725"/>
            </a:xfrm>
            <a:custGeom>
              <a:avLst/>
              <a:gdLst/>
              <a:ahLst/>
              <a:cxnLst/>
              <a:rect l="l" t="t" r="r" b="b"/>
              <a:pathLst>
                <a:path w="277" h="509" fill="none" extrusionOk="0">
                  <a:moveTo>
                    <a:pt x="0" y="509"/>
                  </a:moveTo>
                  <a:lnTo>
                    <a:pt x="277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1"/>
            <p:cNvSpPr/>
            <p:nvPr/>
          </p:nvSpPr>
          <p:spPr>
            <a:xfrm>
              <a:off x="6675750" y="1323400"/>
              <a:ext cx="11625" cy="17875"/>
            </a:xfrm>
            <a:custGeom>
              <a:avLst/>
              <a:gdLst/>
              <a:ahLst/>
              <a:cxnLst/>
              <a:rect l="l" t="t" r="r" b="b"/>
              <a:pathLst>
                <a:path w="465" h="715" fill="none" extrusionOk="0">
                  <a:moveTo>
                    <a:pt x="1" y="714"/>
                  </a:moveTo>
                  <a:cubicBezTo>
                    <a:pt x="135" y="464"/>
                    <a:pt x="286" y="223"/>
                    <a:pt x="46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1"/>
            <p:cNvSpPr/>
            <p:nvPr/>
          </p:nvSpPr>
          <p:spPr>
            <a:xfrm>
              <a:off x="6688025" y="1315150"/>
              <a:ext cx="15650" cy="23875"/>
            </a:xfrm>
            <a:custGeom>
              <a:avLst/>
              <a:gdLst/>
              <a:ahLst/>
              <a:cxnLst/>
              <a:rect l="l" t="t" r="r" b="b"/>
              <a:pathLst>
                <a:path w="626" h="955" fill="none" extrusionOk="0">
                  <a:moveTo>
                    <a:pt x="1" y="955"/>
                  </a:moveTo>
                  <a:cubicBezTo>
                    <a:pt x="179" y="616"/>
                    <a:pt x="393" y="295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1"/>
            <p:cNvSpPr/>
            <p:nvPr/>
          </p:nvSpPr>
          <p:spPr>
            <a:xfrm>
              <a:off x="6701175" y="1304000"/>
              <a:ext cx="20325" cy="33250"/>
            </a:xfrm>
            <a:custGeom>
              <a:avLst/>
              <a:gdLst/>
              <a:ahLst/>
              <a:cxnLst/>
              <a:rect l="l" t="t" r="r" b="b"/>
              <a:pathLst>
                <a:path w="813" h="1330" fill="none" extrusionOk="0">
                  <a:moveTo>
                    <a:pt x="1" y="1330"/>
                  </a:moveTo>
                  <a:cubicBezTo>
                    <a:pt x="233" y="866"/>
                    <a:pt x="509" y="420"/>
                    <a:pt x="81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1"/>
            <p:cNvSpPr/>
            <p:nvPr/>
          </p:nvSpPr>
          <p:spPr>
            <a:xfrm>
              <a:off x="6722825" y="1292175"/>
              <a:ext cx="15175" cy="25900"/>
            </a:xfrm>
            <a:custGeom>
              <a:avLst/>
              <a:gdLst/>
              <a:ahLst/>
              <a:cxnLst/>
              <a:rect l="l" t="t" r="r" b="b"/>
              <a:pathLst>
                <a:path w="607" h="1036" fill="none" extrusionOk="0">
                  <a:moveTo>
                    <a:pt x="0" y="1035"/>
                  </a:moveTo>
                  <a:cubicBezTo>
                    <a:pt x="170" y="670"/>
                    <a:pt x="375" y="322"/>
                    <a:pt x="60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1"/>
            <p:cNvSpPr/>
            <p:nvPr/>
          </p:nvSpPr>
          <p:spPr>
            <a:xfrm>
              <a:off x="6690250" y="1242675"/>
              <a:ext cx="22550" cy="17400"/>
            </a:xfrm>
            <a:custGeom>
              <a:avLst/>
              <a:gdLst/>
              <a:ahLst/>
              <a:cxnLst/>
              <a:rect l="l" t="t" r="r" b="b"/>
              <a:pathLst>
                <a:path w="902" h="696" fill="none" extrusionOk="0">
                  <a:moveTo>
                    <a:pt x="1" y="18"/>
                  </a:moveTo>
                  <a:cubicBezTo>
                    <a:pt x="242" y="0"/>
                    <a:pt x="500" y="36"/>
                    <a:pt x="688" y="196"/>
                  </a:cubicBezTo>
                  <a:cubicBezTo>
                    <a:pt x="822" y="321"/>
                    <a:pt x="902" y="509"/>
                    <a:pt x="893" y="69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1"/>
            <p:cNvSpPr/>
            <p:nvPr/>
          </p:nvSpPr>
          <p:spPr>
            <a:xfrm>
              <a:off x="6697625" y="1239975"/>
              <a:ext cx="2925" cy="292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0" y="117"/>
                  </a:moveTo>
                  <a:lnTo>
                    <a:pt x="11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1"/>
            <p:cNvSpPr/>
            <p:nvPr/>
          </p:nvSpPr>
          <p:spPr>
            <a:xfrm>
              <a:off x="6702300" y="1239775"/>
              <a:ext cx="2925" cy="4250"/>
            </a:xfrm>
            <a:custGeom>
              <a:avLst/>
              <a:gdLst/>
              <a:ahLst/>
              <a:cxnLst/>
              <a:rect l="l" t="t" r="r" b="b"/>
              <a:pathLst>
                <a:path w="117" h="170" fill="none" extrusionOk="0">
                  <a:moveTo>
                    <a:pt x="1" y="170"/>
                  </a:moveTo>
                  <a:cubicBezTo>
                    <a:pt x="36" y="116"/>
                    <a:pt x="81" y="63"/>
                    <a:pt x="11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1"/>
            <p:cNvSpPr/>
            <p:nvPr/>
          </p:nvSpPr>
          <p:spPr>
            <a:xfrm>
              <a:off x="6707875" y="1239325"/>
              <a:ext cx="4500" cy="6925"/>
            </a:xfrm>
            <a:custGeom>
              <a:avLst/>
              <a:gdLst/>
              <a:ahLst/>
              <a:cxnLst/>
              <a:rect l="l" t="t" r="r" b="b"/>
              <a:pathLst>
                <a:path w="180" h="277" fill="none" extrusionOk="0">
                  <a:moveTo>
                    <a:pt x="1" y="277"/>
                  </a:moveTo>
                  <a:cubicBezTo>
                    <a:pt x="54" y="179"/>
                    <a:pt x="117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1"/>
            <p:cNvSpPr/>
            <p:nvPr/>
          </p:nvSpPr>
          <p:spPr>
            <a:xfrm>
              <a:off x="6710775" y="1242675"/>
              <a:ext cx="7175" cy="8500"/>
            </a:xfrm>
            <a:custGeom>
              <a:avLst/>
              <a:gdLst/>
              <a:ahLst/>
              <a:cxnLst/>
              <a:rect l="l" t="t" r="r" b="b"/>
              <a:pathLst>
                <a:path w="287" h="340" fill="none" extrusionOk="0">
                  <a:moveTo>
                    <a:pt x="1" y="339"/>
                  </a:moveTo>
                  <a:cubicBezTo>
                    <a:pt x="72" y="214"/>
                    <a:pt x="170" y="89"/>
                    <a:pt x="28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1"/>
            <p:cNvSpPr/>
            <p:nvPr/>
          </p:nvSpPr>
          <p:spPr>
            <a:xfrm>
              <a:off x="6712775" y="1242675"/>
              <a:ext cx="10750" cy="13625"/>
            </a:xfrm>
            <a:custGeom>
              <a:avLst/>
              <a:gdLst/>
              <a:ahLst/>
              <a:cxnLst/>
              <a:rect l="l" t="t" r="r" b="b"/>
              <a:pathLst>
                <a:path w="430" h="545" fill="none" extrusionOk="0">
                  <a:moveTo>
                    <a:pt x="1" y="544"/>
                  </a:moveTo>
                  <a:cubicBezTo>
                    <a:pt x="144" y="357"/>
                    <a:pt x="286" y="178"/>
                    <a:pt x="42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1"/>
            <p:cNvSpPr/>
            <p:nvPr/>
          </p:nvSpPr>
          <p:spPr>
            <a:xfrm>
              <a:off x="6716800" y="1245575"/>
              <a:ext cx="9175" cy="12275"/>
            </a:xfrm>
            <a:custGeom>
              <a:avLst/>
              <a:gdLst/>
              <a:ahLst/>
              <a:cxnLst/>
              <a:rect l="l" t="t" r="r" b="b"/>
              <a:pathLst>
                <a:path w="367" h="491" fill="none" extrusionOk="0">
                  <a:moveTo>
                    <a:pt x="0" y="491"/>
                  </a:moveTo>
                  <a:cubicBezTo>
                    <a:pt x="134" y="339"/>
                    <a:pt x="250" y="170"/>
                    <a:pt x="36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1"/>
            <p:cNvSpPr/>
            <p:nvPr/>
          </p:nvSpPr>
          <p:spPr>
            <a:xfrm>
              <a:off x="6723925" y="1249350"/>
              <a:ext cx="4275" cy="5600"/>
            </a:xfrm>
            <a:custGeom>
              <a:avLst/>
              <a:gdLst/>
              <a:ahLst/>
              <a:cxnLst/>
              <a:rect l="l" t="t" r="r" b="b"/>
              <a:pathLst>
                <a:path w="171" h="224" fill="none" extrusionOk="0">
                  <a:moveTo>
                    <a:pt x="1" y="224"/>
                  </a:moveTo>
                  <a:cubicBezTo>
                    <a:pt x="72" y="161"/>
                    <a:pt x="126" y="81"/>
                    <a:pt x="17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1"/>
            <p:cNvSpPr/>
            <p:nvPr/>
          </p:nvSpPr>
          <p:spPr>
            <a:xfrm>
              <a:off x="6688475" y="1281025"/>
              <a:ext cx="2250" cy="4475"/>
            </a:xfrm>
            <a:custGeom>
              <a:avLst/>
              <a:gdLst/>
              <a:ahLst/>
              <a:cxnLst/>
              <a:rect l="l" t="t" r="r" b="b"/>
              <a:pathLst>
                <a:path w="90" h="179" fill="none" extrusionOk="0">
                  <a:moveTo>
                    <a:pt x="0" y="179"/>
                  </a:moveTo>
                  <a:cubicBezTo>
                    <a:pt x="27" y="125"/>
                    <a:pt x="63" y="63"/>
                    <a:pt x="90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1"/>
            <p:cNvSpPr/>
            <p:nvPr/>
          </p:nvSpPr>
          <p:spPr>
            <a:xfrm>
              <a:off x="6693150" y="1280125"/>
              <a:ext cx="2925" cy="5375"/>
            </a:xfrm>
            <a:custGeom>
              <a:avLst/>
              <a:gdLst/>
              <a:ahLst/>
              <a:cxnLst/>
              <a:rect l="l" t="t" r="r" b="b"/>
              <a:pathLst>
                <a:path w="117" h="215" fill="none" extrusionOk="0">
                  <a:moveTo>
                    <a:pt x="1" y="215"/>
                  </a:moveTo>
                  <a:cubicBezTo>
                    <a:pt x="37" y="143"/>
                    <a:pt x="81" y="72"/>
                    <a:pt x="117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1"/>
            <p:cNvSpPr/>
            <p:nvPr/>
          </p:nvSpPr>
          <p:spPr>
            <a:xfrm>
              <a:off x="6699175" y="1278800"/>
              <a:ext cx="2475" cy="5600"/>
            </a:xfrm>
            <a:custGeom>
              <a:avLst/>
              <a:gdLst/>
              <a:ahLst/>
              <a:cxnLst/>
              <a:rect l="l" t="t" r="r" b="b"/>
              <a:pathLst>
                <a:path w="99" h="224" fill="none" extrusionOk="0">
                  <a:moveTo>
                    <a:pt x="1" y="223"/>
                  </a:moveTo>
                  <a:cubicBezTo>
                    <a:pt x="54" y="161"/>
                    <a:pt x="81" y="81"/>
                    <a:pt x="9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1"/>
            <p:cNvSpPr/>
            <p:nvPr/>
          </p:nvSpPr>
          <p:spPr>
            <a:xfrm>
              <a:off x="6705875" y="1276775"/>
              <a:ext cx="1575" cy="4725"/>
            </a:xfrm>
            <a:custGeom>
              <a:avLst/>
              <a:gdLst/>
              <a:ahLst/>
              <a:cxnLst/>
              <a:rect l="l" t="t" r="r" b="b"/>
              <a:pathLst>
                <a:path w="63" h="189" fill="none" extrusionOk="0">
                  <a:moveTo>
                    <a:pt x="0" y="188"/>
                  </a:moveTo>
                  <a:cubicBezTo>
                    <a:pt x="36" y="135"/>
                    <a:pt x="54" y="63"/>
                    <a:pt x="6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1"/>
            <p:cNvSpPr/>
            <p:nvPr/>
          </p:nvSpPr>
          <p:spPr>
            <a:xfrm>
              <a:off x="6638075" y="1286825"/>
              <a:ext cx="2250" cy="7375"/>
            </a:xfrm>
            <a:custGeom>
              <a:avLst/>
              <a:gdLst/>
              <a:ahLst/>
              <a:cxnLst/>
              <a:rect l="l" t="t" r="r" b="b"/>
              <a:pathLst>
                <a:path w="90" h="295" fill="none" extrusionOk="0">
                  <a:moveTo>
                    <a:pt x="90" y="0"/>
                  </a:moveTo>
                  <a:cubicBezTo>
                    <a:pt x="45" y="99"/>
                    <a:pt x="9" y="197"/>
                    <a:pt x="0" y="29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1"/>
            <p:cNvSpPr/>
            <p:nvPr/>
          </p:nvSpPr>
          <p:spPr>
            <a:xfrm>
              <a:off x="6642525" y="1283700"/>
              <a:ext cx="2700" cy="8275"/>
            </a:xfrm>
            <a:custGeom>
              <a:avLst/>
              <a:gdLst/>
              <a:ahLst/>
              <a:cxnLst/>
              <a:rect l="l" t="t" r="r" b="b"/>
              <a:pathLst>
                <a:path w="108" h="331" fill="none" extrusionOk="0">
                  <a:moveTo>
                    <a:pt x="108" y="0"/>
                  </a:moveTo>
                  <a:cubicBezTo>
                    <a:pt x="72" y="108"/>
                    <a:pt x="36" y="224"/>
                    <a:pt x="1" y="33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1"/>
            <p:cNvSpPr/>
            <p:nvPr/>
          </p:nvSpPr>
          <p:spPr>
            <a:xfrm>
              <a:off x="6648100" y="12808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72" y="90"/>
                    <a:pt x="36" y="188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1"/>
            <p:cNvSpPr/>
            <p:nvPr/>
          </p:nvSpPr>
          <p:spPr>
            <a:xfrm>
              <a:off x="6653900" y="12770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63" y="90"/>
                    <a:pt x="27" y="179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1"/>
            <p:cNvSpPr/>
            <p:nvPr/>
          </p:nvSpPr>
          <p:spPr>
            <a:xfrm>
              <a:off x="6659925" y="1274325"/>
              <a:ext cx="1800" cy="4275"/>
            </a:xfrm>
            <a:custGeom>
              <a:avLst/>
              <a:gdLst/>
              <a:ahLst/>
              <a:cxnLst/>
              <a:rect l="l" t="t" r="r" b="b"/>
              <a:pathLst>
                <a:path w="72" h="171" fill="none" extrusionOk="0">
                  <a:moveTo>
                    <a:pt x="72" y="1"/>
                  </a:moveTo>
                  <a:cubicBezTo>
                    <a:pt x="45" y="54"/>
                    <a:pt x="18" y="108"/>
                    <a:pt x="1" y="17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1"/>
            <p:cNvSpPr/>
            <p:nvPr/>
          </p:nvSpPr>
          <p:spPr>
            <a:xfrm>
              <a:off x="6623800" y="1345475"/>
              <a:ext cx="86775" cy="20100"/>
            </a:xfrm>
            <a:custGeom>
              <a:avLst/>
              <a:gdLst/>
              <a:ahLst/>
              <a:cxnLst/>
              <a:rect l="l" t="t" r="r" b="b"/>
              <a:pathLst>
                <a:path w="3471" h="804" fill="none" extrusionOk="0">
                  <a:moveTo>
                    <a:pt x="0" y="1"/>
                  </a:moveTo>
                  <a:cubicBezTo>
                    <a:pt x="411" y="465"/>
                    <a:pt x="1026" y="696"/>
                    <a:pt x="1642" y="750"/>
                  </a:cubicBezTo>
                  <a:cubicBezTo>
                    <a:pt x="2248" y="804"/>
                    <a:pt x="2864" y="688"/>
                    <a:pt x="3471" y="572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1"/>
            <p:cNvSpPr/>
            <p:nvPr/>
          </p:nvSpPr>
          <p:spPr>
            <a:xfrm>
              <a:off x="6635400" y="1371800"/>
              <a:ext cx="42400" cy="10725"/>
            </a:xfrm>
            <a:custGeom>
              <a:avLst/>
              <a:gdLst/>
              <a:ahLst/>
              <a:cxnLst/>
              <a:rect l="l" t="t" r="r" b="b"/>
              <a:pathLst>
                <a:path w="1696" h="429" fill="none" extrusionOk="0">
                  <a:moveTo>
                    <a:pt x="0" y="0"/>
                  </a:moveTo>
                  <a:cubicBezTo>
                    <a:pt x="491" y="339"/>
                    <a:pt x="1133" y="428"/>
                    <a:pt x="1695" y="25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1"/>
            <p:cNvSpPr/>
            <p:nvPr/>
          </p:nvSpPr>
          <p:spPr>
            <a:xfrm>
              <a:off x="6675750" y="1134725"/>
              <a:ext cx="39725" cy="13175"/>
            </a:xfrm>
            <a:custGeom>
              <a:avLst/>
              <a:gdLst/>
              <a:ahLst/>
              <a:cxnLst/>
              <a:rect l="l" t="t" r="r" b="b"/>
              <a:pathLst>
                <a:path w="1589" h="527" fill="none" extrusionOk="0">
                  <a:moveTo>
                    <a:pt x="1" y="527"/>
                  </a:moveTo>
                  <a:cubicBezTo>
                    <a:pt x="429" y="161"/>
                    <a:pt x="1036" y="0"/>
                    <a:pt x="1589" y="11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7" name="Google Shape;5327;p21"/>
          <p:cNvGrpSpPr/>
          <p:nvPr/>
        </p:nvGrpSpPr>
        <p:grpSpPr>
          <a:xfrm rot="3666512" flipH="1">
            <a:off x="237460" y="141725"/>
            <a:ext cx="616401" cy="794756"/>
            <a:chOff x="6623575" y="1134725"/>
            <a:chExt cx="175775" cy="247800"/>
          </a:xfrm>
        </p:grpSpPr>
        <p:sp>
          <p:nvSpPr>
            <p:cNvPr id="5328" name="Google Shape;5328;p21"/>
            <p:cNvSpPr/>
            <p:nvPr/>
          </p:nvSpPr>
          <p:spPr>
            <a:xfrm>
              <a:off x="6678450" y="1153375"/>
              <a:ext cx="120675" cy="65250"/>
            </a:xfrm>
            <a:custGeom>
              <a:avLst/>
              <a:gdLst/>
              <a:ahLst/>
              <a:cxnLst/>
              <a:rect l="l" t="t" r="r" b="b"/>
              <a:pathLst>
                <a:path w="4827" h="2610" extrusionOk="0">
                  <a:moveTo>
                    <a:pt x="1728" y="1"/>
                  </a:moveTo>
                  <a:cubicBezTo>
                    <a:pt x="1197" y="1"/>
                    <a:pt x="655" y="157"/>
                    <a:pt x="259" y="512"/>
                  </a:cubicBezTo>
                  <a:cubicBezTo>
                    <a:pt x="89" y="655"/>
                    <a:pt x="62" y="807"/>
                    <a:pt x="0" y="994"/>
                  </a:cubicBezTo>
                  <a:cubicBezTo>
                    <a:pt x="187" y="1261"/>
                    <a:pt x="375" y="1592"/>
                    <a:pt x="616" y="1797"/>
                  </a:cubicBezTo>
                  <a:cubicBezTo>
                    <a:pt x="723" y="1886"/>
                    <a:pt x="839" y="1957"/>
                    <a:pt x="955" y="2020"/>
                  </a:cubicBezTo>
                  <a:cubicBezTo>
                    <a:pt x="1656" y="2406"/>
                    <a:pt x="2457" y="2609"/>
                    <a:pt x="3258" y="2609"/>
                  </a:cubicBezTo>
                  <a:cubicBezTo>
                    <a:pt x="3475" y="2609"/>
                    <a:pt x="3692" y="2594"/>
                    <a:pt x="3907" y="2564"/>
                  </a:cubicBezTo>
                  <a:cubicBezTo>
                    <a:pt x="4184" y="2519"/>
                    <a:pt x="4469" y="2448"/>
                    <a:pt x="4693" y="2278"/>
                  </a:cubicBezTo>
                  <a:cubicBezTo>
                    <a:pt x="4693" y="2270"/>
                    <a:pt x="4693" y="2261"/>
                    <a:pt x="4693" y="2252"/>
                  </a:cubicBezTo>
                  <a:cubicBezTo>
                    <a:pt x="4693" y="2171"/>
                    <a:pt x="4719" y="2100"/>
                    <a:pt x="4737" y="2029"/>
                  </a:cubicBezTo>
                  <a:cubicBezTo>
                    <a:pt x="4826" y="1681"/>
                    <a:pt x="4675" y="1297"/>
                    <a:pt x="4425" y="1038"/>
                  </a:cubicBezTo>
                  <a:cubicBezTo>
                    <a:pt x="4175" y="771"/>
                    <a:pt x="3845" y="601"/>
                    <a:pt x="3515" y="459"/>
                  </a:cubicBezTo>
                  <a:cubicBezTo>
                    <a:pt x="2989" y="227"/>
                    <a:pt x="2435" y="30"/>
                    <a:pt x="1856" y="4"/>
                  </a:cubicBezTo>
                  <a:cubicBezTo>
                    <a:pt x="1813" y="2"/>
                    <a:pt x="1771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1"/>
            <p:cNvSpPr/>
            <p:nvPr/>
          </p:nvSpPr>
          <p:spPr>
            <a:xfrm>
              <a:off x="6675750" y="1151825"/>
              <a:ext cx="123600" cy="69200"/>
            </a:xfrm>
            <a:custGeom>
              <a:avLst/>
              <a:gdLst/>
              <a:ahLst/>
              <a:cxnLst/>
              <a:rect l="l" t="t" r="r" b="b"/>
              <a:pathLst>
                <a:path w="4944" h="2768" extrusionOk="0">
                  <a:moveTo>
                    <a:pt x="1806" y="0"/>
                  </a:moveTo>
                  <a:cubicBezTo>
                    <a:pt x="1767" y="0"/>
                    <a:pt x="1727" y="1"/>
                    <a:pt x="1687" y="3"/>
                  </a:cubicBezTo>
                  <a:cubicBezTo>
                    <a:pt x="1348" y="12"/>
                    <a:pt x="1000" y="83"/>
                    <a:pt x="688" y="244"/>
                  </a:cubicBezTo>
                  <a:cubicBezTo>
                    <a:pt x="536" y="315"/>
                    <a:pt x="394" y="414"/>
                    <a:pt x="260" y="538"/>
                  </a:cubicBezTo>
                  <a:cubicBezTo>
                    <a:pt x="188" y="610"/>
                    <a:pt x="135" y="699"/>
                    <a:pt x="99" y="779"/>
                  </a:cubicBezTo>
                  <a:cubicBezTo>
                    <a:pt x="63" y="869"/>
                    <a:pt x="37" y="949"/>
                    <a:pt x="10" y="1020"/>
                  </a:cubicBezTo>
                  <a:lnTo>
                    <a:pt x="1" y="1065"/>
                  </a:lnTo>
                  <a:lnTo>
                    <a:pt x="28" y="1109"/>
                  </a:lnTo>
                  <a:cubicBezTo>
                    <a:pt x="153" y="1288"/>
                    <a:pt x="260" y="1484"/>
                    <a:pt x="402" y="1662"/>
                  </a:cubicBezTo>
                  <a:cubicBezTo>
                    <a:pt x="474" y="1761"/>
                    <a:pt x="545" y="1850"/>
                    <a:pt x="634" y="1930"/>
                  </a:cubicBezTo>
                  <a:cubicBezTo>
                    <a:pt x="724" y="2010"/>
                    <a:pt x="831" y="2073"/>
                    <a:pt x="929" y="2135"/>
                  </a:cubicBezTo>
                  <a:cubicBezTo>
                    <a:pt x="1321" y="2358"/>
                    <a:pt x="1750" y="2528"/>
                    <a:pt x="2187" y="2635"/>
                  </a:cubicBezTo>
                  <a:cubicBezTo>
                    <a:pt x="2541" y="2722"/>
                    <a:pt x="2907" y="2767"/>
                    <a:pt x="3275" y="2767"/>
                  </a:cubicBezTo>
                  <a:cubicBezTo>
                    <a:pt x="3361" y="2767"/>
                    <a:pt x="3447" y="2765"/>
                    <a:pt x="3534" y="2760"/>
                  </a:cubicBezTo>
                  <a:cubicBezTo>
                    <a:pt x="3757" y="2751"/>
                    <a:pt x="3980" y="2733"/>
                    <a:pt x="4212" y="2679"/>
                  </a:cubicBezTo>
                  <a:cubicBezTo>
                    <a:pt x="4426" y="2626"/>
                    <a:pt x="4658" y="2546"/>
                    <a:pt x="4845" y="2394"/>
                  </a:cubicBezTo>
                  <a:lnTo>
                    <a:pt x="4881" y="2367"/>
                  </a:lnTo>
                  <a:lnTo>
                    <a:pt x="4872" y="2332"/>
                  </a:lnTo>
                  <a:cubicBezTo>
                    <a:pt x="4863" y="2260"/>
                    <a:pt x="4908" y="2171"/>
                    <a:pt x="4925" y="2055"/>
                  </a:cubicBezTo>
                  <a:cubicBezTo>
                    <a:pt x="4943" y="1948"/>
                    <a:pt x="4943" y="1841"/>
                    <a:pt x="4916" y="1734"/>
                  </a:cubicBezTo>
                  <a:cubicBezTo>
                    <a:pt x="4881" y="1520"/>
                    <a:pt x="4783" y="1323"/>
                    <a:pt x="4649" y="1163"/>
                  </a:cubicBezTo>
                  <a:cubicBezTo>
                    <a:pt x="4381" y="842"/>
                    <a:pt x="3998" y="663"/>
                    <a:pt x="3623" y="521"/>
                  </a:cubicBezTo>
                  <a:lnTo>
                    <a:pt x="3623" y="521"/>
                  </a:lnTo>
                  <a:cubicBezTo>
                    <a:pt x="3801" y="610"/>
                    <a:pt x="3980" y="708"/>
                    <a:pt x="4149" y="815"/>
                  </a:cubicBezTo>
                  <a:cubicBezTo>
                    <a:pt x="4310" y="931"/>
                    <a:pt x="4462" y="1065"/>
                    <a:pt x="4577" y="1225"/>
                  </a:cubicBezTo>
                  <a:cubicBezTo>
                    <a:pt x="4693" y="1377"/>
                    <a:pt x="4774" y="1564"/>
                    <a:pt x="4801" y="1752"/>
                  </a:cubicBezTo>
                  <a:cubicBezTo>
                    <a:pt x="4809" y="1841"/>
                    <a:pt x="4809" y="1939"/>
                    <a:pt x="4792" y="2028"/>
                  </a:cubicBezTo>
                  <a:cubicBezTo>
                    <a:pt x="4776" y="2107"/>
                    <a:pt x="4733" y="2192"/>
                    <a:pt x="4722" y="2296"/>
                  </a:cubicBezTo>
                  <a:lnTo>
                    <a:pt x="4722" y="2296"/>
                  </a:lnTo>
                  <a:cubicBezTo>
                    <a:pt x="4566" y="2409"/>
                    <a:pt x="4371" y="2467"/>
                    <a:pt x="4176" y="2501"/>
                  </a:cubicBezTo>
                  <a:cubicBezTo>
                    <a:pt x="3962" y="2537"/>
                    <a:pt x="3739" y="2564"/>
                    <a:pt x="3525" y="2564"/>
                  </a:cubicBezTo>
                  <a:cubicBezTo>
                    <a:pt x="3489" y="2564"/>
                    <a:pt x="3454" y="2565"/>
                    <a:pt x="3418" y="2565"/>
                  </a:cubicBezTo>
                  <a:cubicBezTo>
                    <a:pt x="3024" y="2565"/>
                    <a:pt x="2625" y="2519"/>
                    <a:pt x="2240" y="2421"/>
                  </a:cubicBezTo>
                  <a:cubicBezTo>
                    <a:pt x="1821" y="2323"/>
                    <a:pt x="1411" y="2153"/>
                    <a:pt x="1036" y="1939"/>
                  </a:cubicBezTo>
                  <a:cubicBezTo>
                    <a:pt x="676" y="1759"/>
                    <a:pt x="473" y="1391"/>
                    <a:pt x="221" y="1038"/>
                  </a:cubicBezTo>
                  <a:lnTo>
                    <a:pt x="221" y="1038"/>
                  </a:lnTo>
                  <a:cubicBezTo>
                    <a:pt x="267" y="896"/>
                    <a:pt x="305" y="769"/>
                    <a:pt x="394" y="672"/>
                  </a:cubicBezTo>
                  <a:cubicBezTo>
                    <a:pt x="501" y="574"/>
                    <a:pt x="634" y="467"/>
                    <a:pt x="768" y="396"/>
                  </a:cubicBezTo>
                  <a:cubicBezTo>
                    <a:pt x="1054" y="244"/>
                    <a:pt x="1375" y="155"/>
                    <a:pt x="1696" y="128"/>
                  </a:cubicBezTo>
                  <a:cubicBezTo>
                    <a:pt x="1751" y="125"/>
                    <a:pt x="1806" y="124"/>
                    <a:pt x="1862" y="124"/>
                  </a:cubicBezTo>
                  <a:cubicBezTo>
                    <a:pt x="2130" y="124"/>
                    <a:pt x="2402" y="158"/>
                    <a:pt x="2668" y="217"/>
                  </a:cubicBezTo>
                  <a:cubicBezTo>
                    <a:pt x="2998" y="289"/>
                    <a:pt x="3311" y="405"/>
                    <a:pt x="3623" y="521"/>
                  </a:cubicBezTo>
                  <a:cubicBezTo>
                    <a:pt x="3320" y="369"/>
                    <a:pt x="3016" y="235"/>
                    <a:pt x="2695" y="146"/>
                  </a:cubicBezTo>
                  <a:cubicBezTo>
                    <a:pt x="2411" y="59"/>
                    <a:pt x="2113" y="0"/>
                    <a:pt x="1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1"/>
            <p:cNvSpPr/>
            <p:nvPr/>
          </p:nvSpPr>
          <p:spPr>
            <a:xfrm>
              <a:off x="6674200" y="1178200"/>
              <a:ext cx="121800" cy="70750"/>
            </a:xfrm>
            <a:custGeom>
              <a:avLst/>
              <a:gdLst/>
              <a:ahLst/>
              <a:cxnLst/>
              <a:rect l="l" t="t" r="r" b="b"/>
              <a:pathLst>
                <a:path w="4872" h="2830" extrusionOk="0">
                  <a:moveTo>
                    <a:pt x="170" y="1"/>
                  </a:moveTo>
                  <a:cubicBezTo>
                    <a:pt x="161" y="19"/>
                    <a:pt x="152" y="45"/>
                    <a:pt x="143" y="72"/>
                  </a:cubicBezTo>
                  <a:cubicBezTo>
                    <a:pt x="81" y="242"/>
                    <a:pt x="36" y="393"/>
                    <a:pt x="27" y="581"/>
                  </a:cubicBezTo>
                  <a:cubicBezTo>
                    <a:pt x="1" y="964"/>
                    <a:pt x="125" y="1321"/>
                    <a:pt x="322" y="1660"/>
                  </a:cubicBezTo>
                  <a:cubicBezTo>
                    <a:pt x="438" y="1848"/>
                    <a:pt x="580" y="2017"/>
                    <a:pt x="750" y="2160"/>
                  </a:cubicBezTo>
                  <a:cubicBezTo>
                    <a:pt x="1009" y="2365"/>
                    <a:pt x="1285" y="2499"/>
                    <a:pt x="1597" y="2615"/>
                  </a:cubicBezTo>
                  <a:cubicBezTo>
                    <a:pt x="1946" y="2742"/>
                    <a:pt x="2320" y="2829"/>
                    <a:pt x="2686" y="2829"/>
                  </a:cubicBezTo>
                  <a:cubicBezTo>
                    <a:pt x="2704" y="2829"/>
                    <a:pt x="2722" y="2829"/>
                    <a:pt x="2739" y="2829"/>
                  </a:cubicBezTo>
                  <a:cubicBezTo>
                    <a:pt x="3533" y="2811"/>
                    <a:pt x="4265" y="2499"/>
                    <a:pt x="4738" y="1740"/>
                  </a:cubicBezTo>
                  <a:cubicBezTo>
                    <a:pt x="4800" y="1651"/>
                    <a:pt x="4871" y="1553"/>
                    <a:pt x="4871" y="1437"/>
                  </a:cubicBezTo>
                  <a:cubicBezTo>
                    <a:pt x="4871" y="1393"/>
                    <a:pt x="4863" y="1339"/>
                    <a:pt x="4863" y="1285"/>
                  </a:cubicBezTo>
                  <a:cubicBezTo>
                    <a:pt x="4639" y="1455"/>
                    <a:pt x="4354" y="1526"/>
                    <a:pt x="4077" y="1571"/>
                  </a:cubicBezTo>
                  <a:cubicBezTo>
                    <a:pt x="3862" y="1601"/>
                    <a:pt x="3645" y="1616"/>
                    <a:pt x="3428" y="1616"/>
                  </a:cubicBezTo>
                  <a:cubicBezTo>
                    <a:pt x="2627" y="1616"/>
                    <a:pt x="1826" y="1413"/>
                    <a:pt x="1125" y="1027"/>
                  </a:cubicBezTo>
                  <a:cubicBezTo>
                    <a:pt x="1009" y="964"/>
                    <a:pt x="893" y="893"/>
                    <a:pt x="786" y="804"/>
                  </a:cubicBezTo>
                  <a:cubicBezTo>
                    <a:pt x="545" y="599"/>
                    <a:pt x="357" y="268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1"/>
            <p:cNvSpPr/>
            <p:nvPr/>
          </p:nvSpPr>
          <p:spPr>
            <a:xfrm>
              <a:off x="6671750" y="1172400"/>
              <a:ext cx="124025" cy="77725"/>
            </a:xfrm>
            <a:custGeom>
              <a:avLst/>
              <a:gdLst/>
              <a:ahLst/>
              <a:cxnLst/>
              <a:rect l="l" t="t" r="r" b="b"/>
              <a:pathLst>
                <a:path w="4961" h="3109" extrusionOk="0">
                  <a:moveTo>
                    <a:pt x="4898" y="1883"/>
                  </a:moveTo>
                  <a:lnTo>
                    <a:pt x="4898" y="1883"/>
                  </a:lnTo>
                  <a:cubicBezTo>
                    <a:pt x="4853" y="1946"/>
                    <a:pt x="4809" y="2008"/>
                    <a:pt x="4773" y="2071"/>
                  </a:cubicBezTo>
                  <a:cubicBezTo>
                    <a:pt x="4818" y="2008"/>
                    <a:pt x="4853" y="1946"/>
                    <a:pt x="4898" y="1883"/>
                  </a:cubicBezTo>
                  <a:close/>
                  <a:moveTo>
                    <a:pt x="241" y="1"/>
                  </a:moveTo>
                  <a:lnTo>
                    <a:pt x="170" y="197"/>
                  </a:lnTo>
                  <a:cubicBezTo>
                    <a:pt x="116" y="331"/>
                    <a:pt x="54" y="483"/>
                    <a:pt x="27" y="643"/>
                  </a:cubicBezTo>
                  <a:cubicBezTo>
                    <a:pt x="0" y="804"/>
                    <a:pt x="0" y="973"/>
                    <a:pt x="27" y="1134"/>
                  </a:cubicBezTo>
                  <a:cubicBezTo>
                    <a:pt x="72" y="1455"/>
                    <a:pt x="206" y="1749"/>
                    <a:pt x="375" y="2008"/>
                  </a:cubicBezTo>
                  <a:cubicBezTo>
                    <a:pt x="545" y="2276"/>
                    <a:pt x="794" y="2499"/>
                    <a:pt x="1062" y="2650"/>
                  </a:cubicBezTo>
                  <a:cubicBezTo>
                    <a:pt x="1330" y="2811"/>
                    <a:pt x="1624" y="2909"/>
                    <a:pt x="1918" y="2989"/>
                  </a:cubicBezTo>
                  <a:cubicBezTo>
                    <a:pt x="2174" y="3059"/>
                    <a:pt x="2444" y="3109"/>
                    <a:pt x="2715" y="3109"/>
                  </a:cubicBezTo>
                  <a:cubicBezTo>
                    <a:pt x="2756" y="3109"/>
                    <a:pt x="2797" y="3108"/>
                    <a:pt x="2837" y="3105"/>
                  </a:cubicBezTo>
                  <a:cubicBezTo>
                    <a:pt x="3141" y="3088"/>
                    <a:pt x="3444" y="3034"/>
                    <a:pt x="3729" y="2918"/>
                  </a:cubicBezTo>
                  <a:cubicBezTo>
                    <a:pt x="4006" y="2802"/>
                    <a:pt x="4265" y="2633"/>
                    <a:pt x="4479" y="2419"/>
                  </a:cubicBezTo>
                  <a:cubicBezTo>
                    <a:pt x="4595" y="2320"/>
                    <a:pt x="4684" y="2196"/>
                    <a:pt x="4773" y="2071"/>
                  </a:cubicBezTo>
                  <a:lnTo>
                    <a:pt x="4773" y="2071"/>
                  </a:lnTo>
                  <a:cubicBezTo>
                    <a:pt x="4684" y="2196"/>
                    <a:pt x="4586" y="2312"/>
                    <a:pt x="4479" y="2410"/>
                  </a:cubicBezTo>
                  <a:cubicBezTo>
                    <a:pt x="4256" y="2624"/>
                    <a:pt x="3997" y="2784"/>
                    <a:pt x="3712" y="2882"/>
                  </a:cubicBezTo>
                  <a:cubicBezTo>
                    <a:pt x="3426" y="2981"/>
                    <a:pt x="3132" y="3016"/>
                    <a:pt x="2828" y="3016"/>
                  </a:cubicBezTo>
                  <a:cubicBezTo>
                    <a:pt x="2534" y="3016"/>
                    <a:pt x="2240" y="2954"/>
                    <a:pt x="1963" y="2865"/>
                  </a:cubicBezTo>
                  <a:cubicBezTo>
                    <a:pt x="1678" y="2766"/>
                    <a:pt x="1401" y="2650"/>
                    <a:pt x="1160" y="2499"/>
                  </a:cubicBezTo>
                  <a:cubicBezTo>
                    <a:pt x="910" y="2338"/>
                    <a:pt x="696" y="2142"/>
                    <a:pt x="554" y="1892"/>
                  </a:cubicBezTo>
                  <a:cubicBezTo>
                    <a:pt x="402" y="1651"/>
                    <a:pt x="286" y="1375"/>
                    <a:pt x="250" y="1098"/>
                  </a:cubicBezTo>
                  <a:cubicBezTo>
                    <a:pt x="223" y="964"/>
                    <a:pt x="223" y="822"/>
                    <a:pt x="250" y="679"/>
                  </a:cubicBezTo>
                  <a:cubicBezTo>
                    <a:pt x="260" y="606"/>
                    <a:pt x="278" y="535"/>
                    <a:pt x="301" y="461"/>
                  </a:cubicBezTo>
                  <a:lnTo>
                    <a:pt x="301" y="461"/>
                  </a:lnTo>
                  <a:cubicBezTo>
                    <a:pt x="388" y="586"/>
                    <a:pt x="473" y="717"/>
                    <a:pt x="571" y="839"/>
                  </a:cubicBezTo>
                  <a:cubicBezTo>
                    <a:pt x="705" y="1018"/>
                    <a:pt x="901" y="1178"/>
                    <a:pt x="1098" y="1286"/>
                  </a:cubicBezTo>
                  <a:cubicBezTo>
                    <a:pt x="1499" y="1500"/>
                    <a:pt x="1927" y="1660"/>
                    <a:pt x="2364" y="1749"/>
                  </a:cubicBezTo>
                  <a:cubicBezTo>
                    <a:pt x="2719" y="1829"/>
                    <a:pt x="3079" y="1862"/>
                    <a:pt x="3441" y="1862"/>
                  </a:cubicBezTo>
                  <a:cubicBezTo>
                    <a:pt x="3525" y="1862"/>
                    <a:pt x="3609" y="1860"/>
                    <a:pt x="3694" y="1856"/>
                  </a:cubicBezTo>
                  <a:cubicBezTo>
                    <a:pt x="3917" y="1839"/>
                    <a:pt x="4131" y="1821"/>
                    <a:pt x="4354" y="1776"/>
                  </a:cubicBezTo>
                  <a:cubicBezTo>
                    <a:pt x="4568" y="1732"/>
                    <a:pt x="4782" y="1651"/>
                    <a:pt x="4960" y="1518"/>
                  </a:cubicBezTo>
                  <a:lnTo>
                    <a:pt x="4960" y="1518"/>
                  </a:lnTo>
                  <a:cubicBezTo>
                    <a:pt x="4782" y="1651"/>
                    <a:pt x="4568" y="1723"/>
                    <a:pt x="4345" y="1767"/>
                  </a:cubicBezTo>
                  <a:cubicBezTo>
                    <a:pt x="4131" y="1803"/>
                    <a:pt x="3908" y="1821"/>
                    <a:pt x="3694" y="1830"/>
                  </a:cubicBezTo>
                  <a:cubicBezTo>
                    <a:pt x="3666" y="1830"/>
                    <a:pt x="3638" y="1831"/>
                    <a:pt x="3610" y="1831"/>
                  </a:cubicBezTo>
                  <a:cubicBezTo>
                    <a:pt x="3193" y="1831"/>
                    <a:pt x="2784" y="1769"/>
                    <a:pt x="2382" y="1660"/>
                  </a:cubicBezTo>
                  <a:cubicBezTo>
                    <a:pt x="1963" y="1544"/>
                    <a:pt x="1553" y="1375"/>
                    <a:pt x="1178" y="1143"/>
                  </a:cubicBezTo>
                  <a:cubicBezTo>
                    <a:pt x="812" y="938"/>
                    <a:pt x="607" y="545"/>
                    <a:pt x="357" y="170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1"/>
            <p:cNvSpPr/>
            <p:nvPr/>
          </p:nvSpPr>
          <p:spPr>
            <a:xfrm>
              <a:off x="6691600" y="1177525"/>
              <a:ext cx="96600" cy="21100"/>
            </a:xfrm>
            <a:custGeom>
              <a:avLst/>
              <a:gdLst/>
              <a:ahLst/>
              <a:cxnLst/>
              <a:rect l="l" t="t" r="r" b="b"/>
              <a:pathLst>
                <a:path w="3864" h="844" extrusionOk="0">
                  <a:moveTo>
                    <a:pt x="726" y="1"/>
                  </a:moveTo>
                  <a:cubicBezTo>
                    <a:pt x="485" y="1"/>
                    <a:pt x="37" y="12"/>
                    <a:pt x="0" y="144"/>
                  </a:cubicBezTo>
                  <a:cubicBezTo>
                    <a:pt x="90" y="188"/>
                    <a:pt x="241" y="171"/>
                    <a:pt x="348" y="180"/>
                  </a:cubicBezTo>
                  <a:cubicBezTo>
                    <a:pt x="1392" y="251"/>
                    <a:pt x="2436" y="447"/>
                    <a:pt x="3444" y="768"/>
                  </a:cubicBezTo>
                  <a:cubicBezTo>
                    <a:pt x="3557" y="806"/>
                    <a:pt x="3670" y="844"/>
                    <a:pt x="3789" y="844"/>
                  </a:cubicBezTo>
                  <a:cubicBezTo>
                    <a:pt x="3810" y="844"/>
                    <a:pt x="3832" y="842"/>
                    <a:pt x="3854" y="840"/>
                  </a:cubicBezTo>
                  <a:cubicBezTo>
                    <a:pt x="3863" y="804"/>
                    <a:pt x="3828" y="768"/>
                    <a:pt x="3792" y="750"/>
                  </a:cubicBezTo>
                  <a:cubicBezTo>
                    <a:pt x="3176" y="349"/>
                    <a:pt x="2498" y="197"/>
                    <a:pt x="1794" y="81"/>
                  </a:cubicBezTo>
                  <a:cubicBezTo>
                    <a:pt x="1490" y="28"/>
                    <a:pt x="1151" y="10"/>
                    <a:pt x="848" y="1"/>
                  </a:cubicBezTo>
                  <a:cubicBezTo>
                    <a:pt x="822" y="1"/>
                    <a:pt x="77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1"/>
            <p:cNvSpPr/>
            <p:nvPr/>
          </p:nvSpPr>
          <p:spPr>
            <a:xfrm>
              <a:off x="6743350" y="1217900"/>
              <a:ext cx="33925" cy="30150"/>
            </a:xfrm>
            <a:custGeom>
              <a:avLst/>
              <a:gdLst/>
              <a:ahLst/>
              <a:cxnLst/>
              <a:rect l="l" t="t" r="r" b="b"/>
              <a:pathLst>
                <a:path w="1357" h="1206" fill="none" extrusionOk="0">
                  <a:moveTo>
                    <a:pt x="1356" y="1"/>
                  </a:moveTo>
                  <a:cubicBezTo>
                    <a:pt x="1106" y="572"/>
                    <a:pt x="598" y="1027"/>
                    <a:pt x="0" y="120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1"/>
            <p:cNvSpPr/>
            <p:nvPr/>
          </p:nvSpPr>
          <p:spPr>
            <a:xfrm>
              <a:off x="6676650" y="1190250"/>
              <a:ext cx="6725" cy="8050"/>
            </a:xfrm>
            <a:custGeom>
              <a:avLst/>
              <a:gdLst/>
              <a:ahLst/>
              <a:cxnLst/>
              <a:rect l="l" t="t" r="r" b="b"/>
              <a:pathLst>
                <a:path w="269" h="322" fill="none" extrusionOk="0">
                  <a:moveTo>
                    <a:pt x="1" y="322"/>
                  </a:moveTo>
                  <a:cubicBezTo>
                    <a:pt x="72" y="206"/>
                    <a:pt x="170" y="99"/>
                    <a:pt x="268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1"/>
            <p:cNvSpPr/>
            <p:nvPr/>
          </p:nvSpPr>
          <p:spPr>
            <a:xfrm>
              <a:off x="6681775" y="1199400"/>
              <a:ext cx="9850" cy="11850"/>
            </a:xfrm>
            <a:custGeom>
              <a:avLst/>
              <a:gdLst/>
              <a:ahLst/>
              <a:cxnLst/>
              <a:rect l="l" t="t" r="r" b="b"/>
              <a:pathLst>
                <a:path w="394" h="474" fill="none" extrusionOk="0">
                  <a:moveTo>
                    <a:pt x="1" y="473"/>
                  </a:moveTo>
                  <a:cubicBezTo>
                    <a:pt x="117" y="304"/>
                    <a:pt x="242" y="143"/>
                    <a:pt x="39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1"/>
            <p:cNvSpPr/>
            <p:nvPr/>
          </p:nvSpPr>
          <p:spPr>
            <a:xfrm>
              <a:off x="6687350" y="1207650"/>
              <a:ext cx="12300" cy="14075"/>
            </a:xfrm>
            <a:custGeom>
              <a:avLst/>
              <a:gdLst/>
              <a:ahLst/>
              <a:cxnLst/>
              <a:rect l="l" t="t" r="r" b="b"/>
              <a:pathLst>
                <a:path w="492" h="563" fill="none" extrusionOk="0">
                  <a:moveTo>
                    <a:pt x="1" y="562"/>
                  </a:moveTo>
                  <a:cubicBezTo>
                    <a:pt x="153" y="366"/>
                    <a:pt x="313" y="179"/>
                    <a:pt x="49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1"/>
            <p:cNvSpPr/>
            <p:nvPr/>
          </p:nvSpPr>
          <p:spPr>
            <a:xfrm>
              <a:off x="6695600" y="1211675"/>
              <a:ext cx="15650" cy="19650"/>
            </a:xfrm>
            <a:custGeom>
              <a:avLst/>
              <a:gdLst/>
              <a:ahLst/>
              <a:cxnLst/>
              <a:rect l="l" t="t" r="r" b="b"/>
              <a:pathLst>
                <a:path w="626" h="786" fill="none" extrusionOk="0">
                  <a:moveTo>
                    <a:pt x="1" y="785"/>
                  </a:moveTo>
                  <a:cubicBezTo>
                    <a:pt x="197" y="509"/>
                    <a:pt x="402" y="250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1"/>
            <p:cNvSpPr/>
            <p:nvPr/>
          </p:nvSpPr>
          <p:spPr>
            <a:xfrm>
              <a:off x="6704750" y="1214350"/>
              <a:ext cx="19200" cy="21650"/>
            </a:xfrm>
            <a:custGeom>
              <a:avLst/>
              <a:gdLst/>
              <a:ahLst/>
              <a:cxnLst/>
              <a:rect l="l" t="t" r="r" b="b"/>
              <a:pathLst>
                <a:path w="768" h="866" fill="none" extrusionOk="0">
                  <a:moveTo>
                    <a:pt x="1" y="865"/>
                  </a:moveTo>
                  <a:cubicBezTo>
                    <a:pt x="224" y="553"/>
                    <a:pt x="482" y="259"/>
                    <a:pt x="76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1"/>
            <p:cNvSpPr/>
            <p:nvPr/>
          </p:nvSpPr>
          <p:spPr>
            <a:xfrm>
              <a:off x="6716350" y="1217025"/>
              <a:ext cx="21450" cy="24325"/>
            </a:xfrm>
            <a:custGeom>
              <a:avLst/>
              <a:gdLst/>
              <a:ahLst/>
              <a:cxnLst/>
              <a:rect l="l" t="t" r="r" b="b"/>
              <a:pathLst>
                <a:path w="858" h="973" fill="none" extrusionOk="0">
                  <a:moveTo>
                    <a:pt x="1" y="973"/>
                  </a:moveTo>
                  <a:cubicBezTo>
                    <a:pt x="241" y="607"/>
                    <a:pt x="527" y="286"/>
                    <a:pt x="85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1"/>
            <p:cNvSpPr/>
            <p:nvPr/>
          </p:nvSpPr>
          <p:spPr>
            <a:xfrm>
              <a:off x="6729300" y="1220575"/>
              <a:ext cx="21425" cy="23225"/>
            </a:xfrm>
            <a:custGeom>
              <a:avLst/>
              <a:gdLst/>
              <a:ahLst/>
              <a:cxnLst/>
              <a:rect l="l" t="t" r="r" b="b"/>
              <a:pathLst>
                <a:path w="857" h="929" fill="none" extrusionOk="0">
                  <a:moveTo>
                    <a:pt x="0" y="929"/>
                  </a:moveTo>
                  <a:lnTo>
                    <a:pt x="85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1"/>
            <p:cNvSpPr/>
            <p:nvPr/>
          </p:nvSpPr>
          <p:spPr>
            <a:xfrm>
              <a:off x="6742675" y="1221925"/>
              <a:ext cx="19200" cy="23225"/>
            </a:xfrm>
            <a:custGeom>
              <a:avLst/>
              <a:gdLst/>
              <a:ahLst/>
              <a:cxnLst/>
              <a:rect l="l" t="t" r="r" b="b"/>
              <a:pathLst>
                <a:path w="768" h="929" fill="none" extrusionOk="0">
                  <a:moveTo>
                    <a:pt x="0" y="928"/>
                  </a:moveTo>
                  <a:lnTo>
                    <a:pt x="768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1"/>
            <p:cNvSpPr/>
            <p:nvPr/>
          </p:nvSpPr>
          <p:spPr>
            <a:xfrm>
              <a:off x="6707425" y="1156575"/>
              <a:ext cx="88800" cy="41725"/>
            </a:xfrm>
            <a:custGeom>
              <a:avLst/>
              <a:gdLst/>
              <a:ahLst/>
              <a:cxnLst/>
              <a:rect l="l" t="t" r="r" b="b"/>
              <a:pathLst>
                <a:path w="3552" h="1669" fill="none" extrusionOk="0">
                  <a:moveTo>
                    <a:pt x="1" y="1"/>
                  </a:moveTo>
                  <a:cubicBezTo>
                    <a:pt x="99" y="188"/>
                    <a:pt x="295" y="286"/>
                    <a:pt x="491" y="357"/>
                  </a:cubicBezTo>
                  <a:cubicBezTo>
                    <a:pt x="661" y="429"/>
                    <a:pt x="830" y="482"/>
                    <a:pt x="1000" y="518"/>
                  </a:cubicBezTo>
                  <a:cubicBezTo>
                    <a:pt x="1401" y="616"/>
                    <a:pt x="1803" y="643"/>
                    <a:pt x="2195" y="741"/>
                  </a:cubicBezTo>
                  <a:cubicBezTo>
                    <a:pt x="2597" y="848"/>
                    <a:pt x="2980" y="1035"/>
                    <a:pt x="3221" y="1357"/>
                  </a:cubicBezTo>
                  <a:cubicBezTo>
                    <a:pt x="3310" y="1481"/>
                    <a:pt x="3400" y="1642"/>
                    <a:pt x="3551" y="1669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1"/>
            <p:cNvSpPr/>
            <p:nvPr/>
          </p:nvSpPr>
          <p:spPr>
            <a:xfrm>
              <a:off x="6713450" y="1153000"/>
              <a:ext cx="7175" cy="6725"/>
            </a:xfrm>
            <a:custGeom>
              <a:avLst/>
              <a:gdLst/>
              <a:ahLst/>
              <a:cxnLst/>
              <a:rect l="l" t="t" r="r" b="b"/>
              <a:pathLst>
                <a:path w="287" h="269" fill="none" extrusionOk="0">
                  <a:moveTo>
                    <a:pt x="1" y="268"/>
                  </a:moveTo>
                  <a:cubicBezTo>
                    <a:pt x="90" y="170"/>
                    <a:pt x="179" y="81"/>
                    <a:pt x="28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1"/>
            <p:cNvSpPr/>
            <p:nvPr/>
          </p:nvSpPr>
          <p:spPr>
            <a:xfrm>
              <a:off x="6718800" y="1153900"/>
              <a:ext cx="8275" cy="8050"/>
            </a:xfrm>
            <a:custGeom>
              <a:avLst/>
              <a:gdLst/>
              <a:ahLst/>
              <a:cxnLst/>
              <a:rect l="l" t="t" r="r" b="b"/>
              <a:pathLst>
                <a:path w="331" h="322" fill="none" extrusionOk="0">
                  <a:moveTo>
                    <a:pt x="1" y="322"/>
                  </a:moveTo>
                  <a:cubicBezTo>
                    <a:pt x="117" y="215"/>
                    <a:pt x="224" y="108"/>
                    <a:pt x="33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1"/>
            <p:cNvSpPr/>
            <p:nvPr/>
          </p:nvSpPr>
          <p:spPr>
            <a:xfrm>
              <a:off x="6723050" y="1156125"/>
              <a:ext cx="9150" cy="9625"/>
            </a:xfrm>
            <a:custGeom>
              <a:avLst/>
              <a:gdLst/>
              <a:ahLst/>
              <a:cxnLst/>
              <a:rect l="l" t="t" r="r" b="b"/>
              <a:pathLst>
                <a:path w="366" h="385" fill="none" extrusionOk="0">
                  <a:moveTo>
                    <a:pt x="0" y="384"/>
                  </a:moveTo>
                  <a:cubicBezTo>
                    <a:pt x="107" y="242"/>
                    <a:pt x="232" y="117"/>
                    <a:pt x="36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1"/>
            <p:cNvSpPr/>
            <p:nvPr/>
          </p:nvSpPr>
          <p:spPr>
            <a:xfrm>
              <a:off x="6729725" y="1158350"/>
              <a:ext cx="8275" cy="8500"/>
            </a:xfrm>
            <a:custGeom>
              <a:avLst/>
              <a:gdLst/>
              <a:ahLst/>
              <a:cxnLst/>
              <a:rect l="l" t="t" r="r" b="b"/>
              <a:pathLst>
                <a:path w="331" h="340" fill="none" extrusionOk="0">
                  <a:moveTo>
                    <a:pt x="1" y="340"/>
                  </a:moveTo>
                  <a:cubicBezTo>
                    <a:pt x="99" y="215"/>
                    <a:pt x="215" y="108"/>
                    <a:pt x="33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1"/>
            <p:cNvSpPr/>
            <p:nvPr/>
          </p:nvSpPr>
          <p:spPr>
            <a:xfrm>
              <a:off x="6735300" y="1160150"/>
              <a:ext cx="8950" cy="8275"/>
            </a:xfrm>
            <a:custGeom>
              <a:avLst/>
              <a:gdLst/>
              <a:ahLst/>
              <a:cxnLst/>
              <a:rect l="l" t="t" r="r" b="b"/>
              <a:pathLst>
                <a:path w="358" h="331" fill="none" extrusionOk="0">
                  <a:moveTo>
                    <a:pt x="1" y="330"/>
                  </a:moveTo>
                  <a:cubicBezTo>
                    <a:pt x="99" y="205"/>
                    <a:pt x="224" y="89"/>
                    <a:pt x="35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1"/>
            <p:cNvSpPr/>
            <p:nvPr/>
          </p:nvSpPr>
          <p:spPr>
            <a:xfrm>
              <a:off x="6742225" y="1160600"/>
              <a:ext cx="8725" cy="8925"/>
            </a:xfrm>
            <a:custGeom>
              <a:avLst/>
              <a:gdLst/>
              <a:ahLst/>
              <a:cxnLst/>
              <a:rect l="l" t="t" r="r" b="b"/>
              <a:pathLst>
                <a:path w="349" h="357" fill="none" extrusionOk="0">
                  <a:moveTo>
                    <a:pt x="0" y="357"/>
                  </a:moveTo>
                  <a:cubicBezTo>
                    <a:pt x="116" y="241"/>
                    <a:pt x="232" y="116"/>
                    <a:pt x="34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1"/>
            <p:cNvSpPr/>
            <p:nvPr/>
          </p:nvSpPr>
          <p:spPr>
            <a:xfrm>
              <a:off x="6748250" y="1163275"/>
              <a:ext cx="8500" cy="8925"/>
            </a:xfrm>
            <a:custGeom>
              <a:avLst/>
              <a:gdLst/>
              <a:ahLst/>
              <a:cxnLst/>
              <a:rect l="l" t="t" r="r" b="b"/>
              <a:pathLst>
                <a:path w="340" h="357" fill="none" extrusionOk="0">
                  <a:moveTo>
                    <a:pt x="0" y="357"/>
                  </a:moveTo>
                  <a:cubicBezTo>
                    <a:pt x="90" y="223"/>
                    <a:pt x="206" y="98"/>
                    <a:pt x="33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1"/>
            <p:cNvSpPr/>
            <p:nvPr/>
          </p:nvSpPr>
          <p:spPr>
            <a:xfrm>
              <a:off x="6754050" y="1165050"/>
              <a:ext cx="8275" cy="7600"/>
            </a:xfrm>
            <a:custGeom>
              <a:avLst/>
              <a:gdLst/>
              <a:ahLst/>
              <a:cxnLst/>
              <a:rect l="l" t="t" r="r" b="b"/>
              <a:pathLst>
                <a:path w="331" h="304" fill="none" extrusionOk="0">
                  <a:moveTo>
                    <a:pt x="0" y="304"/>
                  </a:moveTo>
                  <a:cubicBezTo>
                    <a:pt x="98" y="197"/>
                    <a:pt x="205" y="90"/>
                    <a:pt x="33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1"/>
            <p:cNvSpPr/>
            <p:nvPr/>
          </p:nvSpPr>
          <p:spPr>
            <a:xfrm>
              <a:off x="6761625" y="116660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fill="none" extrusionOk="0">
                  <a:moveTo>
                    <a:pt x="1" y="295"/>
                  </a:moveTo>
                  <a:cubicBezTo>
                    <a:pt x="90" y="188"/>
                    <a:pt x="197" y="90"/>
                    <a:pt x="30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1"/>
            <p:cNvSpPr/>
            <p:nvPr/>
          </p:nvSpPr>
          <p:spPr>
            <a:xfrm>
              <a:off x="6767875" y="1169950"/>
              <a:ext cx="5600" cy="5825"/>
            </a:xfrm>
            <a:custGeom>
              <a:avLst/>
              <a:gdLst/>
              <a:ahLst/>
              <a:cxnLst/>
              <a:rect l="l" t="t" r="r" b="b"/>
              <a:pathLst>
                <a:path w="224" h="233" fill="none" extrusionOk="0">
                  <a:moveTo>
                    <a:pt x="0" y="233"/>
                  </a:moveTo>
                  <a:cubicBezTo>
                    <a:pt x="72" y="152"/>
                    <a:pt x="143" y="72"/>
                    <a:pt x="22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1"/>
            <p:cNvSpPr/>
            <p:nvPr/>
          </p:nvSpPr>
          <p:spPr>
            <a:xfrm>
              <a:off x="6772775" y="1173750"/>
              <a:ext cx="4925" cy="4700"/>
            </a:xfrm>
            <a:custGeom>
              <a:avLst/>
              <a:gdLst/>
              <a:ahLst/>
              <a:cxnLst/>
              <a:rect l="l" t="t" r="r" b="b"/>
              <a:pathLst>
                <a:path w="197" h="188" fill="none" extrusionOk="0">
                  <a:moveTo>
                    <a:pt x="1" y="188"/>
                  </a:moveTo>
                  <a:cubicBezTo>
                    <a:pt x="63" y="125"/>
                    <a:pt x="134" y="63"/>
                    <a:pt x="19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1"/>
            <p:cNvSpPr/>
            <p:nvPr/>
          </p:nvSpPr>
          <p:spPr>
            <a:xfrm>
              <a:off x="6777900" y="117575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fill="none" extrusionOk="0">
                  <a:moveTo>
                    <a:pt x="1" y="215"/>
                  </a:moveTo>
                  <a:cubicBezTo>
                    <a:pt x="72" y="143"/>
                    <a:pt x="152" y="72"/>
                    <a:pt x="22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1"/>
            <p:cNvSpPr/>
            <p:nvPr/>
          </p:nvSpPr>
          <p:spPr>
            <a:xfrm>
              <a:off x="6781925" y="1178650"/>
              <a:ext cx="5375" cy="5825"/>
            </a:xfrm>
            <a:custGeom>
              <a:avLst/>
              <a:gdLst/>
              <a:ahLst/>
              <a:cxnLst/>
              <a:rect l="l" t="t" r="r" b="b"/>
              <a:pathLst>
                <a:path w="215" h="233" fill="none" extrusionOk="0">
                  <a:moveTo>
                    <a:pt x="0" y="233"/>
                  </a:moveTo>
                  <a:cubicBezTo>
                    <a:pt x="72" y="152"/>
                    <a:pt x="143" y="81"/>
                    <a:pt x="215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1"/>
            <p:cNvSpPr/>
            <p:nvPr/>
          </p:nvSpPr>
          <p:spPr>
            <a:xfrm>
              <a:off x="6786375" y="1184675"/>
              <a:ext cx="4050" cy="4700"/>
            </a:xfrm>
            <a:custGeom>
              <a:avLst/>
              <a:gdLst/>
              <a:ahLst/>
              <a:cxnLst/>
              <a:rect l="l" t="t" r="r" b="b"/>
              <a:pathLst>
                <a:path w="162" h="188" fill="none" extrusionOk="0">
                  <a:moveTo>
                    <a:pt x="1" y="188"/>
                  </a:moveTo>
                  <a:cubicBezTo>
                    <a:pt x="54" y="125"/>
                    <a:pt x="108" y="63"/>
                    <a:pt x="16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1"/>
            <p:cNvSpPr/>
            <p:nvPr/>
          </p:nvSpPr>
          <p:spPr>
            <a:xfrm>
              <a:off x="6789275" y="1188475"/>
              <a:ext cx="4050" cy="4250"/>
            </a:xfrm>
            <a:custGeom>
              <a:avLst/>
              <a:gdLst/>
              <a:ahLst/>
              <a:cxnLst/>
              <a:rect l="l" t="t" r="r" b="b"/>
              <a:pathLst>
                <a:path w="162" h="170" fill="none" extrusionOk="0">
                  <a:moveTo>
                    <a:pt x="1" y="170"/>
                  </a:moveTo>
                  <a:cubicBezTo>
                    <a:pt x="54" y="116"/>
                    <a:pt x="108" y="54"/>
                    <a:pt x="16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1"/>
            <p:cNvSpPr/>
            <p:nvPr/>
          </p:nvSpPr>
          <p:spPr>
            <a:xfrm>
              <a:off x="6748700" y="1192700"/>
              <a:ext cx="4925" cy="4925"/>
            </a:xfrm>
            <a:custGeom>
              <a:avLst/>
              <a:gdLst/>
              <a:ahLst/>
              <a:cxnLst/>
              <a:rect l="l" t="t" r="r" b="b"/>
              <a:pathLst>
                <a:path w="197" h="197" fill="none" extrusionOk="0">
                  <a:moveTo>
                    <a:pt x="0" y="197"/>
                  </a:moveTo>
                  <a:cubicBezTo>
                    <a:pt x="63" y="135"/>
                    <a:pt x="134" y="63"/>
                    <a:pt x="19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1"/>
            <p:cNvSpPr/>
            <p:nvPr/>
          </p:nvSpPr>
          <p:spPr>
            <a:xfrm>
              <a:off x="6753825" y="1193825"/>
              <a:ext cx="4700" cy="4925"/>
            </a:xfrm>
            <a:custGeom>
              <a:avLst/>
              <a:gdLst/>
              <a:ahLst/>
              <a:cxnLst/>
              <a:rect l="l" t="t" r="r" b="b"/>
              <a:pathLst>
                <a:path w="188" h="197" fill="none" extrusionOk="0">
                  <a:moveTo>
                    <a:pt x="0" y="197"/>
                  </a:moveTo>
                  <a:cubicBezTo>
                    <a:pt x="54" y="116"/>
                    <a:pt x="116" y="54"/>
                    <a:pt x="18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1"/>
            <p:cNvSpPr/>
            <p:nvPr/>
          </p:nvSpPr>
          <p:spPr>
            <a:xfrm>
              <a:off x="6758950" y="1195375"/>
              <a:ext cx="3375" cy="4500"/>
            </a:xfrm>
            <a:custGeom>
              <a:avLst/>
              <a:gdLst/>
              <a:ahLst/>
              <a:cxnLst/>
              <a:rect l="l" t="t" r="r" b="b"/>
              <a:pathLst>
                <a:path w="135" h="180" fill="none" extrusionOk="0">
                  <a:moveTo>
                    <a:pt x="1" y="179"/>
                  </a:moveTo>
                  <a:cubicBezTo>
                    <a:pt x="54" y="126"/>
                    <a:pt x="99" y="63"/>
                    <a:pt x="13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1"/>
            <p:cNvSpPr/>
            <p:nvPr/>
          </p:nvSpPr>
          <p:spPr>
            <a:xfrm>
              <a:off x="6763400" y="1197600"/>
              <a:ext cx="3150" cy="4725"/>
            </a:xfrm>
            <a:custGeom>
              <a:avLst/>
              <a:gdLst/>
              <a:ahLst/>
              <a:cxnLst/>
              <a:rect l="l" t="t" r="r" b="b"/>
              <a:pathLst>
                <a:path w="126" h="189" fill="none" extrusionOk="0">
                  <a:moveTo>
                    <a:pt x="1" y="188"/>
                  </a:moveTo>
                  <a:cubicBezTo>
                    <a:pt x="46" y="126"/>
                    <a:pt x="81" y="63"/>
                    <a:pt x="12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1"/>
            <p:cNvSpPr/>
            <p:nvPr/>
          </p:nvSpPr>
          <p:spPr>
            <a:xfrm>
              <a:off x="6769200" y="1199625"/>
              <a:ext cx="1825" cy="3150"/>
            </a:xfrm>
            <a:custGeom>
              <a:avLst/>
              <a:gdLst/>
              <a:ahLst/>
              <a:cxnLst/>
              <a:rect l="l" t="t" r="r" b="b"/>
              <a:pathLst>
                <a:path w="73" h="126" fill="none" extrusionOk="0">
                  <a:moveTo>
                    <a:pt x="1" y="125"/>
                  </a:moveTo>
                  <a:cubicBezTo>
                    <a:pt x="19" y="89"/>
                    <a:pt x="46" y="45"/>
                    <a:pt x="7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1"/>
            <p:cNvSpPr/>
            <p:nvPr/>
          </p:nvSpPr>
          <p:spPr>
            <a:xfrm>
              <a:off x="6636950" y="1262725"/>
              <a:ext cx="115775" cy="81050"/>
            </a:xfrm>
            <a:custGeom>
              <a:avLst/>
              <a:gdLst/>
              <a:ahLst/>
              <a:cxnLst/>
              <a:rect l="l" t="t" r="r" b="b"/>
              <a:pathLst>
                <a:path w="4631" h="3242" extrusionOk="0">
                  <a:moveTo>
                    <a:pt x="4452" y="1"/>
                  </a:moveTo>
                  <a:cubicBezTo>
                    <a:pt x="4443" y="215"/>
                    <a:pt x="4345" y="465"/>
                    <a:pt x="4238" y="625"/>
                  </a:cubicBezTo>
                  <a:cubicBezTo>
                    <a:pt x="3926" y="1089"/>
                    <a:pt x="3516" y="1509"/>
                    <a:pt x="3043" y="1785"/>
                  </a:cubicBezTo>
                  <a:cubicBezTo>
                    <a:pt x="2561" y="2071"/>
                    <a:pt x="2088" y="2294"/>
                    <a:pt x="1562" y="2445"/>
                  </a:cubicBezTo>
                  <a:cubicBezTo>
                    <a:pt x="1313" y="2518"/>
                    <a:pt x="1014" y="2554"/>
                    <a:pt x="748" y="2554"/>
                  </a:cubicBezTo>
                  <a:cubicBezTo>
                    <a:pt x="719" y="2554"/>
                    <a:pt x="689" y="2553"/>
                    <a:pt x="661" y="2552"/>
                  </a:cubicBezTo>
                  <a:cubicBezTo>
                    <a:pt x="429" y="2543"/>
                    <a:pt x="188" y="2472"/>
                    <a:pt x="1" y="2329"/>
                  </a:cubicBezTo>
                  <a:lnTo>
                    <a:pt x="1" y="2329"/>
                  </a:lnTo>
                  <a:cubicBezTo>
                    <a:pt x="19" y="2374"/>
                    <a:pt x="36" y="2427"/>
                    <a:pt x="54" y="2472"/>
                  </a:cubicBezTo>
                  <a:cubicBezTo>
                    <a:pt x="188" y="2793"/>
                    <a:pt x="509" y="3043"/>
                    <a:pt x="839" y="3141"/>
                  </a:cubicBezTo>
                  <a:cubicBezTo>
                    <a:pt x="1087" y="3213"/>
                    <a:pt x="1334" y="3242"/>
                    <a:pt x="1584" y="3242"/>
                  </a:cubicBezTo>
                  <a:cubicBezTo>
                    <a:pt x="1678" y="3242"/>
                    <a:pt x="1771" y="3238"/>
                    <a:pt x="1865" y="3230"/>
                  </a:cubicBezTo>
                  <a:cubicBezTo>
                    <a:pt x="2115" y="3204"/>
                    <a:pt x="2383" y="3141"/>
                    <a:pt x="2615" y="3070"/>
                  </a:cubicBezTo>
                  <a:cubicBezTo>
                    <a:pt x="3284" y="2865"/>
                    <a:pt x="3801" y="2436"/>
                    <a:pt x="4185" y="1848"/>
                  </a:cubicBezTo>
                  <a:cubicBezTo>
                    <a:pt x="4390" y="1544"/>
                    <a:pt x="4568" y="1080"/>
                    <a:pt x="4604" y="715"/>
                  </a:cubicBezTo>
                  <a:cubicBezTo>
                    <a:pt x="4631" y="474"/>
                    <a:pt x="4577" y="215"/>
                    <a:pt x="44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1"/>
            <p:cNvSpPr/>
            <p:nvPr/>
          </p:nvSpPr>
          <p:spPr>
            <a:xfrm>
              <a:off x="6632500" y="1262725"/>
              <a:ext cx="121125" cy="83700"/>
            </a:xfrm>
            <a:custGeom>
              <a:avLst/>
              <a:gdLst/>
              <a:ahLst/>
              <a:cxnLst/>
              <a:rect l="l" t="t" r="r" b="b"/>
              <a:pathLst>
                <a:path w="4845" h="3348" extrusionOk="0">
                  <a:moveTo>
                    <a:pt x="4630" y="1"/>
                  </a:moveTo>
                  <a:cubicBezTo>
                    <a:pt x="4773" y="269"/>
                    <a:pt x="4791" y="572"/>
                    <a:pt x="4728" y="848"/>
                  </a:cubicBezTo>
                  <a:cubicBezTo>
                    <a:pt x="4666" y="1125"/>
                    <a:pt x="4559" y="1402"/>
                    <a:pt x="4416" y="1651"/>
                  </a:cubicBezTo>
                  <a:cubicBezTo>
                    <a:pt x="4131" y="2142"/>
                    <a:pt x="3703" y="2561"/>
                    <a:pt x="3194" y="2802"/>
                  </a:cubicBezTo>
                  <a:cubicBezTo>
                    <a:pt x="2944" y="2936"/>
                    <a:pt x="2668" y="3007"/>
                    <a:pt x="2391" y="3070"/>
                  </a:cubicBezTo>
                  <a:cubicBezTo>
                    <a:pt x="2198" y="3113"/>
                    <a:pt x="2000" y="3135"/>
                    <a:pt x="1803" y="3135"/>
                  </a:cubicBezTo>
                  <a:cubicBezTo>
                    <a:pt x="1719" y="3135"/>
                    <a:pt x="1636" y="3131"/>
                    <a:pt x="1553" y="3123"/>
                  </a:cubicBezTo>
                  <a:cubicBezTo>
                    <a:pt x="1410" y="3114"/>
                    <a:pt x="1267" y="3097"/>
                    <a:pt x="1133" y="3061"/>
                  </a:cubicBezTo>
                  <a:cubicBezTo>
                    <a:pt x="999" y="3025"/>
                    <a:pt x="875" y="2981"/>
                    <a:pt x="759" y="2909"/>
                  </a:cubicBezTo>
                  <a:cubicBezTo>
                    <a:pt x="622" y="2821"/>
                    <a:pt x="498" y="2707"/>
                    <a:pt x="409" y="2571"/>
                  </a:cubicBezTo>
                  <a:lnTo>
                    <a:pt x="409" y="2571"/>
                  </a:lnTo>
                  <a:cubicBezTo>
                    <a:pt x="543" y="2622"/>
                    <a:pt x="685" y="2649"/>
                    <a:pt x="821" y="2659"/>
                  </a:cubicBezTo>
                  <a:cubicBezTo>
                    <a:pt x="1071" y="2659"/>
                    <a:pt x="1312" y="2642"/>
                    <a:pt x="1544" y="2588"/>
                  </a:cubicBezTo>
                  <a:cubicBezTo>
                    <a:pt x="2016" y="2481"/>
                    <a:pt x="2445" y="2294"/>
                    <a:pt x="2864" y="2071"/>
                  </a:cubicBezTo>
                  <a:cubicBezTo>
                    <a:pt x="3069" y="1955"/>
                    <a:pt x="3274" y="1848"/>
                    <a:pt x="3471" y="1705"/>
                  </a:cubicBezTo>
                  <a:cubicBezTo>
                    <a:pt x="3658" y="1562"/>
                    <a:pt x="3836" y="1402"/>
                    <a:pt x="3997" y="1232"/>
                  </a:cubicBezTo>
                  <a:cubicBezTo>
                    <a:pt x="4149" y="1054"/>
                    <a:pt x="4291" y="866"/>
                    <a:pt x="4416" y="670"/>
                  </a:cubicBezTo>
                  <a:cubicBezTo>
                    <a:pt x="4541" y="465"/>
                    <a:pt x="4630" y="242"/>
                    <a:pt x="4630" y="1"/>
                  </a:cubicBezTo>
                  <a:lnTo>
                    <a:pt x="4630" y="1"/>
                  </a:lnTo>
                  <a:cubicBezTo>
                    <a:pt x="4612" y="233"/>
                    <a:pt x="4505" y="456"/>
                    <a:pt x="4372" y="634"/>
                  </a:cubicBezTo>
                  <a:cubicBezTo>
                    <a:pt x="4238" y="822"/>
                    <a:pt x="4086" y="1000"/>
                    <a:pt x="3926" y="1161"/>
                  </a:cubicBezTo>
                  <a:cubicBezTo>
                    <a:pt x="3756" y="1321"/>
                    <a:pt x="3587" y="1473"/>
                    <a:pt x="3390" y="1598"/>
                  </a:cubicBezTo>
                  <a:cubicBezTo>
                    <a:pt x="3203" y="1723"/>
                    <a:pt x="2998" y="1830"/>
                    <a:pt x="2793" y="1937"/>
                  </a:cubicBezTo>
                  <a:cubicBezTo>
                    <a:pt x="2382" y="2133"/>
                    <a:pt x="1945" y="2303"/>
                    <a:pt x="1508" y="2392"/>
                  </a:cubicBezTo>
                  <a:cubicBezTo>
                    <a:pt x="1331" y="2421"/>
                    <a:pt x="1145" y="2444"/>
                    <a:pt x="965" y="2444"/>
                  </a:cubicBezTo>
                  <a:cubicBezTo>
                    <a:pt x="700" y="2444"/>
                    <a:pt x="446" y="2394"/>
                    <a:pt x="250" y="2240"/>
                  </a:cubicBezTo>
                  <a:lnTo>
                    <a:pt x="0" y="2035"/>
                  </a:lnTo>
                  <a:lnTo>
                    <a:pt x="72" y="2356"/>
                  </a:lnTo>
                  <a:cubicBezTo>
                    <a:pt x="152" y="2668"/>
                    <a:pt x="375" y="2936"/>
                    <a:pt x="643" y="3097"/>
                  </a:cubicBezTo>
                  <a:cubicBezTo>
                    <a:pt x="776" y="3177"/>
                    <a:pt x="937" y="3239"/>
                    <a:pt x="1080" y="3275"/>
                  </a:cubicBezTo>
                  <a:cubicBezTo>
                    <a:pt x="1231" y="3311"/>
                    <a:pt x="1383" y="3328"/>
                    <a:pt x="1535" y="3337"/>
                  </a:cubicBezTo>
                  <a:cubicBezTo>
                    <a:pt x="1614" y="3344"/>
                    <a:pt x="1693" y="3348"/>
                    <a:pt x="1772" y="3348"/>
                  </a:cubicBezTo>
                  <a:cubicBezTo>
                    <a:pt x="1996" y="3348"/>
                    <a:pt x="2218" y="3321"/>
                    <a:pt x="2436" y="3275"/>
                  </a:cubicBezTo>
                  <a:cubicBezTo>
                    <a:pt x="2721" y="3204"/>
                    <a:pt x="3016" y="3114"/>
                    <a:pt x="3283" y="2972"/>
                  </a:cubicBezTo>
                  <a:cubicBezTo>
                    <a:pt x="3819" y="2686"/>
                    <a:pt x="4238" y="2231"/>
                    <a:pt x="4523" y="1705"/>
                  </a:cubicBezTo>
                  <a:cubicBezTo>
                    <a:pt x="4657" y="1437"/>
                    <a:pt x="4746" y="1152"/>
                    <a:pt x="4791" y="857"/>
                  </a:cubicBezTo>
                  <a:cubicBezTo>
                    <a:pt x="4844" y="563"/>
                    <a:pt x="4791" y="251"/>
                    <a:pt x="4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1"/>
            <p:cNvSpPr/>
            <p:nvPr/>
          </p:nvSpPr>
          <p:spPr>
            <a:xfrm>
              <a:off x="6625350" y="1239450"/>
              <a:ext cx="123150" cy="87125"/>
            </a:xfrm>
            <a:custGeom>
              <a:avLst/>
              <a:gdLst/>
              <a:ahLst/>
              <a:cxnLst/>
              <a:rect l="l" t="t" r="r" b="b"/>
              <a:pathLst>
                <a:path w="4926" h="3485" extrusionOk="0">
                  <a:moveTo>
                    <a:pt x="3353" y="0"/>
                  </a:moveTo>
                  <a:cubicBezTo>
                    <a:pt x="3240" y="0"/>
                    <a:pt x="3126" y="8"/>
                    <a:pt x="3016" y="22"/>
                  </a:cubicBezTo>
                  <a:cubicBezTo>
                    <a:pt x="2035" y="147"/>
                    <a:pt x="1107" y="620"/>
                    <a:pt x="438" y="1342"/>
                  </a:cubicBezTo>
                  <a:cubicBezTo>
                    <a:pt x="304" y="1494"/>
                    <a:pt x="170" y="1655"/>
                    <a:pt x="99" y="1851"/>
                  </a:cubicBezTo>
                  <a:cubicBezTo>
                    <a:pt x="1" y="2083"/>
                    <a:pt x="1" y="2377"/>
                    <a:pt x="144" y="2600"/>
                  </a:cubicBezTo>
                  <a:cubicBezTo>
                    <a:pt x="233" y="2725"/>
                    <a:pt x="331" y="2823"/>
                    <a:pt x="384" y="2975"/>
                  </a:cubicBezTo>
                  <a:cubicBezTo>
                    <a:pt x="420" y="3064"/>
                    <a:pt x="438" y="3162"/>
                    <a:pt x="465" y="3260"/>
                  </a:cubicBezTo>
                  <a:cubicBezTo>
                    <a:pt x="652" y="3403"/>
                    <a:pt x="893" y="3474"/>
                    <a:pt x="1125" y="3483"/>
                  </a:cubicBezTo>
                  <a:cubicBezTo>
                    <a:pt x="1153" y="3484"/>
                    <a:pt x="1183" y="3485"/>
                    <a:pt x="1212" y="3485"/>
                  </a:cubicBezTo>
                  <a:cubicBezTo>
                    <a:pt x="1478" y="3485"/>
                    <a:pt x="1777" y="3449"/>
                    <a:pt x="2026" y="3376"/>
                  </a:cubicBezTo>
                  <a:cubicBezTo>
                    <a:pt x="2552" y="3225"/>
                    <a:pt x="3025" y="3002"/>
                    <a:pt x="3507" y="2716"/>
                  </a:cubicBezTo>
                  <a:cubicBezTo>
                    <a:pt x="3980" y="2440"/>
                    <a:pt x="4390" y="2020"/>
                    <a:pt x="4702" y="1556"/>
                  </a:cubicBezTo>
                  <a:cubicBezTo>
                    <a:pt x="4809" y="1396"/>
                    <a:pt x="4907" y="1146"/>
                    <a:pt x="4925" y="932"/>
                  </a:cubicBezTo>
                  <a:cubicBezTo>
                    <a:pt x="4863" y="834"/>
                    <a:pt x="4783" y="736"/>
                    <a:pt x="4684" y="664"/>
                  </a:cubicBezTo>
                  <a:cubicBezTo>
                    <a:pt x="4604" y="611"/>
                    <a:pt x="4524" y="566"/>
                    <a:pt x="4452" y="504"/>
                  </a:cubicBezTo>
                  <a:cubicBezTo>
                    <a:pt x="4381" y="441"/>
                    <a:pt x="4328" y="370"/>
                    <a:pt x="4256" y="307"/>
                  </a:cubicBezTo>
                  <a:cubicBezTo>
                    <a:pt x="4023" y="74"/>
                    <a:pt x="3689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1"/>
            <p:cNvSpPr/>
            <p:nvPr/>
          </p:nvSpPr>
          <p:spPr>
            <a:xfrm>
              <a:off x="6623575" y="1239150"/>
              <a:ext cx="126475" cy="90125"/>
            </a:xfrm>
            <a:custGeom>
              <a:avLst/>
              <a:gdLst/>
              <a:ahLst/>
              <a:cxnLst/>
              <a:rect l="l" t="t" r="r" b="b"/>
              <a:pathLst>
                <a:path w="5059" h="3605" extrusionOk="0">
                  <a:moveTo>
                    <a:pt x="3492" y="0"/>
                  </a:moveTo>
                  <a:cubicBezTo>
                    <a:pt x="3357" y="0"/>
                    <a:pt x="3222" y="15"/>
                    <a:pt x="3087" y="34"/>
                  </a:cubicBezTo>
                  <a:cubicBezTo>
                    <a:pt x="3171" y="26"/>
                    <a:pt x="3256" y="22"/>
                    <a:pt x="3339" y="22"/>
                  </a:cubicBezTo>
                  <a:cubicBezTo>
                    <a:pt x="3441" y="22"/>
                    <a:pt x="3542" y="28"/>
                    <a:pt x="3640" y="43"/>
                  </a:cubicBezTo>
                  <a:cubicBezTo>
                    <a:pt x="3828" y="70"/>
                    <a:pt x="4006" y="132"/>
                    <a:pt x="4149" y="230"/>
                  </a:cubicBezTo>
                  <a:cubicBezTo>
                    <a:pt x="4229" y="284"/>
                    <a:pt x="4291" y="337"/>
                    <a:pt x="4354" y="409"/>
                  </a:cubicBezTo>
                  <a:cubicBezTo>
                    <a:pt x="4407" y="480"/>
                    <a:pt x="4479" y="560"/>
                    <a:pt x="4559" y="614"/>
                  </a:cubicBezTo>
                  <a:cubicBezTo>
                    <a:pt x="4639" y="667"/>
                    <a:pt x="4720" y="712"/>
                    <a:pt x="4773" y="774"/>
                  </a:cubicBezTo>
                  <a:cubicBezTo>
                    <a:pt x="4831" y="832"/>
                    <a:pt x="4881" y="897"/>
                    <a:pt x="4923" y="962"/>
                  </a:cubicBezTo>
                  <a:lnTo>
                    <a:pt x="4923" y="962"/>
                  </a:lnTo>
                  <a:cubicBezTo>
                    <a:pt x="4871" y="1391"/>
                    <a:pt x="4555" y="1751"/>
                    <a:pt x="4247" y="2077"/>
                  </a:cubicBezTo>
                  <a:cubicBezTo>
                    <a:pt x="4086" y="2237"/>
                    <a:pt x="3917" y="2389"/>
                    <a:pt x="3729" y="2514"/>
                  </a:cubicBezTo>
                  <a:cubicBezTo>
                    <a:pt x="3542" y="2639"/>
                    <a:pt x="3337" y="2746"/>
                    <a:pt x="3141" y="2853"/>
                  </a:cubicBezTo>
                  <a:cubicBezTo>
                    <a:pt x="2730" y="3058"/>
                    <a:pt x="2293" y="3237"/>
                    <a:pt x="1856" y="3326"/>
                  </a:cubicBezTo>
                  <a:cubicBezTo>
                    <a:pt x="1678" y="3359"/>
                    <a:pt x="1489" y="3385"/>
                    <a:pt x="1305" y="3385"/>
                  </a:cubicBezTo>
                  <a:cubicBezTo>
                    <a:pt x="1058" y="3385"/>
                    <a:pt x="820" y="3338"/>
                    <a:pt x="631" y="3201"/>
                  </a:cubicBezTo>
                  <a:lnTo>
                    <a:pt x="631" y="3201"/>
                  </a:lnTo>
                  <a:cubicBezTo>
                    <a:pt x="601" y="3108"/>
                    <a:pt x="576" y="3020"/>
                    <a:pt x="545" y="2924"/>
                  </a:cubicBezTo>
                  <a:cubicBezTo>
                    <a:pt x="491" y="2808"/>
                    <a:pt x="420" y="2719"/>
                    <a:pt x="357" y="2639"/>
                  </a:cubicBezTo>
                  <a:cubicBezTo>
                    <a:pt x="295" y="2550"/>
                    <a:pt x="250" y="2478"/>
                    <a:pt x="223" y="2389"/>
                  </a:cubicBezTo>
                  <a:cubicBezTo>
                    <a:pt x="197" y="2300"/>
                    <a:pt x="197" y="2211"/>
                    <a:pt x="206" y="2113"/>
                  </a:cubicBezTo>
                  <a:cubicBezTo>
                    <a:pt x="241" y="1729"/>
                    <a:pt x="562" y="1408"/>
                    <a:pt x="848" y="1122"/>
                  </a:cubicBezTo>
                  <a:cubicBezTo>
                    <a:pt x="1160" y="837"/>
                    <a:pt x="1508" y="605"/>
                    <a:pt x="1883" y="418"/>
                  </a:cubicBezTo>
                  <a:cubicBezTo>
                    <a:pt x="2266" y="230"/>
                    <a:pt x="2668" y="105"/>
                    <a:pt x="3087" y="34"/>
                  </a:cubicBezTo>
                  <a:lnTo>
                    <a:pt x="3087" y="34"/>
                  </a:lnTo>
                  <a:cubicBezTo>
                    <a:pt x="2240" y="105"/>
                    <a:pt x="1410" y="453"/>
                    <a:pt x="759" y="1015"/>
                  </a:cubicBezTo>
                  <a:cubicBezTo>
                    <a:pt x="589" y="1158"/>
                    <a:pt x="438" y="1310"/>
                    <a:pt x="295" y="1479"/>
                  </a:cubicBezTo>
                  <a:cubicBezTo>
                    <a:pt x="161" y="1649"/>
                    <a:pt x="36" y="1854"/>
                    <a:pt x="9" y="2095"/>
                  </a:cubicBezTo>
                  <a:cubicBezTo>
                    <a:pt x="0" y="2211"/>
                    <a:pt x="0" y="2327"/>
                    <a:pt x="36" y="2443"/>
                  </a:cubicBezTo>
                  <a:cubicBezTo>
                    <a:pt x="63" y="2559"/>
                    <a:pt x="125" y="2675"/>
                    <a:pt x="197" y="2755"/>
                  </a:cubicBezTo>
                  <a:cubicBezTo>
                    <a:pt x="259" y="2844"/>
                    <a:pt x="313" y="2924"/>
                    <a:pt x="348" y="3005"/>
                  </a:cubicBezTo>
                  <a:cubicBezTo>
                    <a:pt x="375" y="3094"/>
                    <a:pt x="402" y="3201"/>
                    <a:pt x="438" y="3299"/>
                  </a:cubicBezTo>
                  <a:lnTo>
                    <a:pt x="447" y="3335"/>
                  </a:lnTo>
                  <a:lnTo>
                    <a:pt x="473" y="3353"/>
                  </a:lnTo>
                  <a:cubicBezTo>
                    <a:pt x="678" y="3513"/>
                    <a:pt x="928" y="3593"/>
                    <a:pt x="1178" y="3602"/>
                  </a:cubicBezTo>
                  <a:cubicBezTo>
                    <a:pt x="1220" y="3604"/>
                    <a:pt x="1261" y="3605"/>
                    <a:pt x="1302" y="3605"/>
                  </a:cubicBezTo>
                  <a:cubicBezTo>
                    <a:pt x="1508" y="3605"/>
                    <a:pt x="1707" y="3586"/>
                    <a:pt x="1901" y="3549"/>
                  </a:cubicBezTo>
                  <a:cubicBezTo>
                    <a:pt x="2373" y="3442"/>
                    <a:pt x="2811" y="3254"/>
                    <a:pt x="3230" y="3040"/>
                  </a:cubicBezTo>
                  <a:cubicBezTo>
                    <a:pt x="3444" y="2933"/>
                    <a:pt x="3649" y="2817"/>
                    <a:pt x="3845" y="2675"/>
                  </a:cubicBezTo>
                  <a:cubicBezTo>
                    <a:pt x="4042" y="2541"/>
                    <a:pt x="4220" y="2380"/>
                    <a:pt x="4381" y="2202"/>
                  </a:cubicBezTo>
                  <a:cubicBezTo>
                    <a:pt x="4541" y="2032"/>
                    <a:pt x="4693" y="1836"/>
                    <a:pt x="4818" y="1640"/>
                  </a:cubicBezTo>
                  <a:cubicBezTo>
                    <a:pt x="4952" y="1435"/>
                    <a:pt x="5041" y="1203"/>
                    <a:pt x="5059" y="953"/>
                  </a:cubicBezTo>
                  <a:lnTo>
                    <a:pt x="5059" y="935"/>
                  </a:lnTo>
                  <a:lnTo>
                    <a:pt x="5050" y="917"/>
                  </a:lnTo>
                  <a:cubicBezTo>
                    <a:pt x="4996" y="828"/>
                    <a:pt x="4934" y="748"/>
                    <a:pt x="4862" y="685"/>
                  </a:cubicBezTo>
                  <a:cubicBezTo>
                    <a:pt x="4782" y="614"/>
                    <a:pt x="4693" y="569"/>
                    <a:pt x="4622" y="525"/>
                  </a:cubicBezTo>
                  <a:cubicBezTo>
                    <a:pt x="4550" y="471"/>
                    <a:pt x="4488" y="418"/>
                    <a:pt x="4425" y="346"/>
                  </a:cubicBezTo>
                  <a:cubicBezTo>
                    <a:pt x="4354" y="275"/>
                    <a:pt x="4274" y="212"/>
                    <a:pt x="4193" y="168"/>
                  </a:cubicBezTo>
                  <a:cubicBezTo>
                    <a:pt x="4024" y="61"/>
                    <a:pt x="3837" y="16"/>
                    <a:pt x="3649" y="7"/>
                  </a:cubicBezTo>
                  <a:cubicBezTo>
                    <a:pt x="3597" y="2"/>
                    <a:pt x="3545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1"/>
            <p:cNvSpPr/>
            <p:nvPr/>
          </p:nvSpPr>
          <p:spPr>
            <a:xfrm>
              <a:off x="6636500" y="1251150"/>
              <a:ext cx="100400" cy="56400"/>
            </a:xfrm>
            <a:custGeom>
              <a:avLst/>
              <a:gdLst/>
              <a:ahLst/>
              <a:cxnLst/>
              <a:rect l="l" t="t" r="r" b="b"/>
              <a:pathLst>
                <a:path w="4016" h="2256" extrusionOk="0">
                  <a:moveTo>
                    <a:pt x="3971" y="0"/>
                  </a:moveTo>
                  <a:cubicBezTo>
                    <a:pt x="3855" y="9"/>
                    <a:pt x="3757" y="71"/>
                    <a:pt x="3650" y="116"/>
                  </a:cubicBezTo>
                  <a:cubicBezTo>
                    <a:pt x="3284" y="303"/>
                    <a:pt x="2873" y="393"/>
                    <a:pt x="2472" y="509"/>
                  </a:cubicBezTo>
                  <a:cubicBezTo>
                    <a:pt x="1526" y="785"/>
                    <a:pt x="563" y="1231"/>
                    <a:pt x="54" y="1989"/>
                  </a:cubicBezTo>
                  <a:cubicBezTo>
                    <a:pt x="1" y="2061"/>
                    <a:pt x="1" y="2186"/>
                    <a:pt x="81" y="2239"/>
                  </a:cubicBezTo>
                  <a:cubicBezTo>
                    <a:pt x="100" y="2251"/>
                    <a:pt x="120" y="2255"/>
                    <a:pt x="139" y="2255"/>
                  </a:cubicBezTo>
                  <a:cubicBezTo>
                    <a:pt x="214" y="2255"/>
                    <a:pt x="291" y="2187"/>
                    <a:pt x="340" y="2123"/>
                  </a:cubicBezTo>
                  <a:cubicBezTo>
                    <a:pt x="911" y="1454"/>
                    <a:pt x="1696" y="955"/>
                    <a:pt x="2561" y="785"/>
                  </a:cubicBezTo>
                  <a:cubicBezTo>
                    <a:pt x="2659" y="767"/>
                    <a:pt x="2766" y="749"/>
                    <a:pt x="2865" y="723"/>
                  </a:cubicBezTo>
                  <a:cubicBezTo>
                    <a:pt x="3052" y="669"/>
                    <a:pt x="3275" y="553"/>
                    <a:pt x="3444" y="446"/>
                  </a:cubicBezTo>
                  <a:cubicBezTo>
                    <a:pt x="3614" y="348"/>
                    <a:pt x="3748" y="268"/>
                    <a:pt x="3917" y="152"/>
                  </a:cubicBezTo>
                  <a:cubicBezTo>
                    <a:pt x="3962" y="116"/>
                    <a:pt x="4015" y="27"/>
                    <a:pt x="3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1"/>
            <p:cNvSpPr/>
            <p:nvPr/>
          </p:nvSpPr>
          <p:spPr>
            <a:xfrm>
              <a:off x="6706775" y="1283025"/>
              <a:ext cx="37250" cy="54000"/>
            </a:xfrm>
            <a:custGeom>
              <a:avLst/>
              <a:gdLst/>
              <a:ahLst/>
              <a:cxnLst/>
              <a:rect l="l" t="t" r="r" b="b"/>
              <a:pathLst>
                <a:path w="1490" h="2160" fill="none" extrusionOk="0">
                  <a:moveTo>
                    <a:pt x="0" y="2160"/>
                  </a:moveTo>
                  <a:cubicBezTo>
                    <a:pt x="107" y="1865"/>
                    <a:pt x="393" y="1669"/>
                    <a:pt x="651" y="1473"/>
                  </a:cubicBezTo>
                  <a:cubicBezTo>
                    <a:pt x="883" y="1294"/>
                    <a:pt x="1115" y="1098"/>
                    <a:pt x="1267" y="848"/>
                  </a:cubicBezTo>
                  <a:cubicBezTo>
                    <a:pt x="1418" y="598"/>
                    <a:pt x="1490" y="277"/>
                    <a:pt x="138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1"/>
            <p:cNvSpPr/>
            <p:nvPr/>
          </p:nvSpPr>
          <p:spPr>
            <a:xfrm>
              <a:off x="6649000" y="1326750"/>
              <a:ext cx="4475" cy="6700"/>
            </a:xfrm>
            <a:custGeom>
              <a:avLst/>
              <a:gdLst/>
              <a:ahLst/>
              <a:cxnLst/>
              <a:rect l="l" t="t" r="r" b="b"/>
              <a:pathLst>
                <a:path w="179" h="268" fill="none" extrusionOk="0">
                  <a:moveTo>
                    <a:pt x="0" y="268"/>
                  </a:moveTo>
                  <a:cubicBezTo>
                    <a:pt x="63" y="179"/>
                    <a:pt x="125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1"/>
            <p:cNvSpPr/>
            <p:nvPr/>
          </p:nvSpPr>
          <p:spPr>
            <a:xfrm>
              <a:off x="6656125" y="1328750"/>
              <a:ext cx="5400" cy="9400"/>
            </a:xfrm>
            <a:custGeom>
              <a:avLst/>
              <a:gdLst/>
              <a:ahLst/>
              <a:cxnLst/>
              <a:rect l="l" t="t" r="r" b="b"/>
              <a:pathLst>
                <a:path w="216" h="376" fill="none" extrusionOk="0">
                  <a:moveTo>
                    <a:pt x="1" y="375"/>
                  </a:moveTo>
                  <a:lnTo>
                    <a:pt x="215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1"/>
            <p:cNvSpPr/>
            <p:nvPr/>
          </p:nvSpPr>
          <p:spPr>
            <a:xfrm>
              <a:off x="6666400" y="1326975"/>
              <a:ext cx="6925" cy="12725"/>
            </a:xfrm>
            <a:custGeom>
              <a:avLst/>
              <a:gdLst/>
              <a:ahLst/>
              <a:cxnLst/>
              <a:rect l="l" t="t" r="r" b="b"/>
              <a:pathLst>
                <a:path w="277" h="509" fill="none" extrusionOk="0">
                  <a:moveTo>
                    <a:pt x="0" y="509"/>
                  </a:moveTo>
                  <a:lnTo>
                    <a:pt x="277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1"/>
            <p:cNvSpPr/>
            <p:nvPr/>
          </p:nvSpPr>
          <p:spPr>
            <a:xfrm>
              <a:off x="6675750" y="1323400"/>
              <a:ext cx="11625" cy="17875"/>
            </a:xfrm>
            <a:custGeom>
              <a:avLst/>
              <a:gdLst/>
              <a:ahLst/>
              <a:cxnLst/>
              <a:rect l="l" t="t" r="r" b="b"/>
              <a:pathLst>
                <a:path w="465" h="715" fill="none" extrusionOk="0">
                  <a:moveTo>
                    <a:pt x="1" y="714"/>
                  </a:moveTo>
                  <a:cubicBezTo>
                    <a:pt x="135" y="464"/>
                    <a:pt x="286" y="223"/>
                    <a:pt x="46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1"/>
            <p:cNvSpPr/>
            <p:nvPr/>
          </p:nvSpPr>
          <p:spPr>
            <a:xfrm>
              <a:off x="6688025" y="1315150"/>
              <a:ext cx="15650" cy="23875"/>
            </a:xfrm>
            <a:custGeom>
              <a:avLst/>
              <a:gdLst/>
              <a:ahLst/>
              <a:cxnLst/>
              <a:rect l="l" t="t" r="r" b="b"/>
              <a:pathLst>
                <a:path w="626" h="955" fill="none" extrusionOk="0">
                  <a:moveTo>
                    <a:pt x="1" y="955"/>
                  </a:moveTo>
                  <a:cubicBezTo>
                    <a:pt x="179" y="616"/>
                    <a:pt x="393" y="295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1"/>
            <p:cNvSpPr/>
            <p:nvPr/>
          </p:nvSpPr>
          <p:spPr>
            <a:xfrm>
              <a:off x="6701175" y="1304000"/>
              <a:ext cx="20325" cy="33250"/>
            </a:xfrm>
            <a:custGeom>
              <a:avLst/>
              <a:gdLst/>
              <a:ahLst/>
              <a:cxnLst/>
              <a:rect l="l" t="t" r="r" b="b"/>
              <a:pathLst>
                <a:path w="813" h="1330" fill="none" extrusionOk="0">
                  <a:moveTo>
                    <a:pt x="1" y="1330"/>
                  </a:moveTo>
                  <a:cubicBezTo>
                    <a:pt x="233" y="866"/>
                    <a:pt x="509" y="420"/>
                    <a:pt x="81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1"/>
            <p:cNvSpPr/>
            <p:nvPr/>
          </p:nvSpPr>
          <p:spPr>
            <a:xfrm>
              <a:off x="6722825" y="1292175"/>
              <a:ext cx="15175" cy="25900"/>
            </a:xfrm>
            <a:custGeom>
              <a:avLst/>
              <a:gdLst/>
              <a:ahLst/>
              <a:cxnLst/>
              <a:rect l="l" t="t" r="r" b="b"/>
              <a:pathLst>
                <a:path w="607" h="1036" fill="none" extrusionOk="0">
                  <a:moveTo>
                    <a:pt x="0" y="1035"/>
                  </a:moveTo>
                  <a:cubicBezTo>
                    <a:pt x="170" y="670"/>
                    <a:pt x="375" y="322"/>
                    <a:pt x="60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1"/>
            <p:cNvSpPr/>
            <p:nvPr/>
          </p:nvSpPr>
          <p:spPr>
            <a:xfrm>
              <a:off x="6690250" y="1242675"/>
              <a:ext cx="22550" cy="17400"/>
            </a:xfrm>
            <a:custGeom>
              <a:avLst/>
              <a:gdLst/>
              <a:ahLst/>
              <a:cxnLst/>
              <a:rect l="l" t="t" r="r" b="b"/>
              <a:pathLst>
                <a:path w="902" h="696" fill="none" extrusionOk="0">
                  <a:moveTo>
                    <a:pt x="1" y="18"/>
                  </a:moveTo>
                  <a:cubicBezTo>
                    <a:pt x="242" y="0"/>
                    <a:pt x="500" y="36"/>
                    <a:pt x="688" y="196"/>
                  </a:cubicBezTo>
                  <a:cubicBezTo>
                    <a:pt x="822" y="321"/>
                    <a:pt x="902" y="509"/>
                    <a:pt x="893" y="69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1"/>
            <p:cNvSpPr/>
            <p:nvPr/>
          </p:nvSpPr>
          <p:spPr>
            <a:xfrm>
              <a:off x="6697625" y="1239975"/>
              <a:ext cx="2925" cy="292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0" y="117"/>
                  </a:moveTo>
                  <a:lnTo>
                    <a:pt x="11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1"/>
            <p:cNvSpPr/>
            <p:nvPr/>
          </p:nvSpPr>
          <p:spPr>
            <a:xfrm>
              <a:off x="6702300" y="1239775"/>
              <a:ext cx="2925" cy="4250"/>
            </a:xfrm>
            <a:custGeom>
              <a:avLst/>
              <a:gdLst/>
              <a:ahLst/>
              <a:cxnLst/>
              <a:rect l="l" t="t" r="r" b="b"/>
              <a:pathLst>
                <a:path w="117" h="170" fill="none" extrusionOk="0">
                  <a:moveTo>
                    <a:pt x="1" y="170"/>
                  </a:moveTo>
                  <a:cubicBezTo>
                    <a:pt x="36" y="116"/>
                    <a:pt x="81" y="63"/>
                    <a:pt x="11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1"/>
            <p:cNvSpPr/>
            <p:nvPr/>
          </p:nvSpPr>
          <p:spPr>
            <a:xfrm>
              <a:off x="6707875" y="1239325"/>
              <a:ext cx="4500" cy="6925"/>
            </a:xfrm>
            <a:custGeom>
              <a:avLst/>
              <a:gdLst/>
              <a:ahLst/>
              <a:cxnLst/>
              <a:rect l="l" t="t" r="r" b="b"/>
              <a:pathLst>
                <a:path w="180" h="277" fill="none" extrusionOk="0">
                  <a:moveTo>
                    <a:pt x="1" y="277"/>
                  </a:moveTo>
                  <a:cubicBezTo>
                    <a:pt x="54" y="179"/>
                    <a:pt x="117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1"/>
            <p:cNvSpPr/>
            <p:nvPr/>
          </p:nvSpPr>
          <p:spPr>
            <a:xfrm>
              <a:off x="6710775" y="1242675"/>
              <a:ext cx="7175" cy="8500"/>
            </a:xfrm>
            <a:custGeom>
              <a:avLst/>
              <a:gdLst/>
              <a:ahLst/>
              <a:cxnLst/>
              <a:rect l="l" t="t" r="r" b="b"/>
              <a:pathLst>
                <a:path w="287" h="340" fill="none" extrusionOk="0">
                  <a:moveTo>
                    <a:pt x="1" y="339"/>
                  </a:moveTo>
                  <a:cubicBezTo>
                    <a:pt x="72" y="214"/>
                    <a:pt x="170" y="89"/>
                    <a:pt x="28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1"/>
            <p:cNvSpPr/>
            <p:nvPr/>
          </p:nvSpPr>
          <p:spPr>
            <a:xfrm>
              <a:off x="6712775" y="1242675"/>
              <a:ext cx="10750" cy="13625"/>
            </a:xfrm>
            <a:custGeom>
              <a:avLst/>
              <a:gdLst/>
              <a:ahLst/>
              <a:cxnLst/>
              <a:rect l="l" t="t" r="r" b="b"/>
              <a:pathLst>
                <a:path w="430" h="545" fill="none" extrusionOk="0">
                  <a:moveTo>
                    <a:pt x="1" y="544"/>
                  </a:moveTo>
                  <a:cubicBezTo>
                    <a:pt x="144" y="357"/>
                    <a:pt x="286" y="178"/>
                    <a:pt x="42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1"/>
            <p:cNvSpPr/>
            <p:nvPr/>
          </p:nvSpPr>
          <p:spPr>
            <a:xfrm>
              <a:off x="6716800" y="1245575"/>
              <a:ext cx="9175" cy="12275"/>
            </a:xfrm>
            <a:custGeom>
              <a:avLst/>
              <a:gdLst/>
              <a:ahLst/>
              <a:cxnLst/>
              <a:rect l="l" t="t" r="r" b="b"/>
              <a:pathLst>
                <a:path w="367" h="491" fill="none" extrusionOk="0">
                  <a:moveTo>
                    <a:pt x="0" y="491"/>
                  </a:moveTo>
                  <a:cubicBezTo>
                    <a:pt x="134" y="339"/>
                    <a:pt x="250" y="170"/>
                    <a:pt x="36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1"/>
            <p:cNvSpPr/>
            <p:nvPr/>
          </p:nvSpPr>
          <p:spPr>
            <a:xfrm>
              <a:off x="6723925" y="1249350"/>
              <a:ext cx="4275" cy="5600"/>
            </a:xfrm>
            <a:custGeom>
              <a:avLst/>
              <a:gdLst/>
              <a:ahLst/>
              <a:cxnLst/>
              <a:rect l="l" t="t" r="r" b="b"/>
              <a:pathLst>
                <a:path w="171" h="224" fill="none" extrusionOk="0">
                  <a:moveTo>
                    <a:pt x="1" y="224"/>
                  </a:moveTo>
                  <a:cubicBezTo>
                    <a:pt x="72" y="161"/>
                    <a:pt x="126" y="81"/>
                    <a:pt x="17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1"/>
            <p:cNvSpPr/>
            <p:nvPr/>
          </p:nvSpPr>
          <p:spPr>
            <a:xfrm>
              <a:off x="6688475" y="1281025"/>
              <a:ext cx="2250" cy="4475"/>
            </a:xfrm>
            <a:custGeom>
              <a:avLst/>
              <a:gdLst/>
              <a:ahLst/>
              <a:cxnLst/>
              <a:rect l="l" t="t" r="r" b="b"/>
              <a:pathLst>
                <a:path w="90" h="179" fill="none" extrusionOk="0">
                  <a:moveTo>
                    <a:pt x="0" y="179"/>
                  </a:moveTo>
                  <a:cubicBezTo>
                    <a:pt x="27" y="125"/>
                    <a:pt x="63" y="63"/>
                    <a:pt x="90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1"/>
            <p:cNvSpPr/>
            <p:nvPr/>
          </p:nvSpPr>
          <p:spPr>
            <a:xfrm>
              <a:off x="6693150" y="1280125"/>
              <a:ext cx="2925" cy="5375"/>
            </a:xfrm>
            <a:custGeom>
              <a:avLst/>
              <a:gdLst/>
              <a:ahLst/>
              <a:cxnLst/>
              <a:rect l="l" t="t" r="r" b="b"/>
              <a:pathLst>
                <a:path w="117" h="215" fill="none" extrusionOk="0">
                  <a:moveTo>
                    <a:pt x="1" y="215"/>
                  </a:moveTo>
                  <a:cubicBezTo>
                    <a:pt x="37" y="143"/>
                    <a:pt x="81" y="72"/>
                    <a:pt x="117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1"/>
            <p:cNvSpPr/>
            <p:nvPr/>
          </p:nvSpPr>
          <p:spPr>
            <a:xfrm>
              <a:off x="6699175" y="1278800"/>
              <a:ext cx="2475" cy="5600"/>
            </a:xfrm>
            <a:custGeom>
              <a:avLst/>
              <a:gdLst/>
              <a:ahLst/>
              <a:cxnLst/>
              <a:rect l="l" t="t" r="r" b="b"/>
              <a:pathLst>
                <a:path w="99" h="224" fill="none" extrusionOk="0">
                  <a:moveTo>
                    <a:pt x="1" y="223"/>
                  </a:moveTo>
                  <a:cubicBezTo>
                    <a:pt x="54" y="161"/>
                    <a:pt x="81" y="81"/>
                    <a:pt x="9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1"/>
            <p:cNvSpPr/>
            <p:nvPr/>
          </p:nvSpPr>
          <p:spPr>
            <a:xfrm>
              <a:off x="6705875" y="1276775"/>
              <a:ext cx="1575" cy="4725"/>
            </a:xfrm>
            <a:custGeom>
              <a:avLst/>
              <a:gdLst/>
              <a:ahLst/>
              <a:cxnLst/>
              <a:rect l="l" t="t" r="r" b="b"/>
              <a:pathLst>
                <a:path w="63" h="189" fill="none" extrusionOk="0">
                  <a:moveTo>
                    <a:pt x="0" y="188"/>
                  </a:moveTo>
                  <a:cubicBezTo>
                    <a:pt x="36" y="135"/>
                    <a:pt x="54" y="63"/>
                    <a:pt x="6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1"/>
            <p:cNvSpPr/>
            <p:nvPr/>
          </p:nvSpPr>
          <p:spPr>
            <a:xfrm>
              <a:off x="6638075" y="1286825"/>
              <a:ext cx="2250" cy="7375"/>
            </a:xfrm>
            <a:custGeom>
              <a:avLst/>
              <a:gdLst/>
              <a:ahLst/>
              <a:cxnLst/>
              <a:rect l="l" t="t" r="r" b="b"/>
              <a:pathLst>
                <a:path w="90" h="295" fill="none" extrusionOk="0">
                  <a:moveTo>
                    <a:pt x="90" y="0"/>
                  </a:moveTo>
                  <a:cubicBezTo>
                    <a:pt x="45" y="99"/>
                    <a:pt x="9" y="197"/>
                    <a:pt x="0" y="29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1"/>
            <p:cNvSpPr/>
            <p:nvPr/>
          </p:nvSpPr>
          <p:spPr>
            <a:xfrm>
              <a:off x="6642525" y="1283700"/>
              <a:ext cx="2700" cy="8275"/>
            </a:xfrm>
            <a:custGeom>
              <a:avLst/>
              <a:gdLst/>
              <a:ahLst/>
              <a:cxnLst/>
              <a:rect l="l" t="t" r="r" b="b"/>
              <a:pathLst>
                <a:path w="108" h="331" fill="none" extrusionOk="0">
                  <a:moveTo>
                    <a:pt x="108" y="0"/>
                  </a:moveTo>
                  <a:cubicBezTo>
                    <a:pt x="72" y="108"/>
                    <a:pt x="36" y="224"/>
                    <a:pt x="1" y="33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1"/>
            <p:cNvSpPr/>
            <p:nvPr/>
          </p:nvSpPr>
          <p:spPr>
            <a:xfrm>
              <a:off x="6648100" y="12808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72" y="90"/>
                    <a:pt x="36" y="188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1"/>
            <p:cNvSpPr/>
            <p:nvPr/>
          </p:nvSpPr>
          <p:spPr>
            <a:xfrm>
              <a:off x="6653900" y="12770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63" y="90"/>
                    <a:pt x="27" y="179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1"/>
            <p:cNvSpPr/>
            <p:nvPr/>
          </p:nvSpPr>
          <p:spPr>
            <a:xfrm>
              <a:off x="6659925" y="1274325"/>
              <a:ext cx="1800" cy="4275"/>
            </a:xfrm>
            <a:custGeom>
              <a:avLst/>
              <a:gdLst/>
              <a:ahLst/>
              <a:cxnLst/>
              <a:rect l="l" t="t" r="r" b="b"/>
              <a:pathLst>
                <a:path w="72" h="171" fill="none" extrusionOk="0">
                  <a:moveTo>
                    <a:pt x="72" y="1"/>
                  </a:moveTo>
                  <a:cubicBezTo>
                    <a:pt x="45" y="54"/>
                    <a:pt x="18" y="108"/>
                    <a:pt x="1" y="17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1"/>
            <p:cNvSpPr/>
            <p:nvPr/>
          </p:nvSpPr>
          <p:spPr>
            <a:xfrm>
              <a:off x="6623800" y="1345475"/>
              <a:ext cx="86775" cy="20100"/>
            </a:xfrm>
            <a:custGeom>
              <a:avLst/>
              <a:gdLst/>
              <a:ahLst/>
              <a:cxnLst/>
              <a:rect l="l" t="t" r="r" b="b"/>
              <a:pathLst>
                <a:path w="3471" h="804" fill="none" extrusionOk="0">
                  <a:moveTo>
                    <a:pt x="0" y="1"/>
                  </a:moveTo>
                  <a:cubicBezTo>
                    <a:pt x="411" y="465"/>
                    <a:pt x="1026" y="696"/>
                    <a:pt x="1642" y="750"/>
                  </a:cubicBezTo>
                  <a:cubicBezTo>
                    <a:pt x="2248" y="804"/>
                    <a:pt x="2864" y="688"/>
                    <a:pt x="3471" y="572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1"/>
            <p:cNvSpPr/>
            <p:nvPr/>
          </p:nvSpPr>
          <p:spPr>
            <a:xfrm>
              <a:off x="6635400" y="1371800"/>
              <a:ext cx="42400" cy="10725"/>
            </a:xfrm>
            <a:custGeom>
              <a:avLst/>
              <a:gdLst/>
              <a:ahLst/>
              <a:cxnLst/>
              <a:rect l="l" t="t" r="r" b="b"/>
              <a:pathLst>
                <a:path w="1696" h="429" fill="none" extrusionOk="0">
                  <a:moveTo>
                    <a:pt x="0" y="0"/>
                  </a:moveTo>
                  <a:cubicBezTo>
                    <a:pt x="491" y="339"/>
                    <a:pt x="1133" y="428"/>
                    <a:pt x="1695" y="25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1"/>
            <p:cNvSpPr/>
            <p:nvPr/>
          </p:nvSpPr>
          <p:spPr>
            <a:xfrm>
              <a:off x="6675750" y="1134725"/>
              <a:ext cx="39725" cy="13175"/>
            </a:xfrm>
            <a:custGeom>
              <a:avLst/>
              <a:gdLst/>
              <a:ahLst/>
              <a:cxnLst/>
              <a:rect l="l" t="t" r="r" b="b"/>
              <a:pathLst>
                <a:path w="1589" h="527" fill="none" extrusionOk="0">
                  <a:moveTo>
                    <a:pt x="1" y="527"/>
                  </a:moveTo>
                  <a:cubicBezTo>
                    <a:pt x="429" y="161"/>
                    <a:pt x="1036" y="0"/>
                    <a:pt x="1589" y="11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6" name="Google Shape;5396;p21"/>
          <p:cNvSpPr/>
          <p:nvPr/>
        </p:nvSpPr>
        <p:spPr>
          <a:xfrm rot="-4530425" flipH="1">
            <a:off x="8411215" y="4249453"/>
            <a:ext cx="1284878" cy="1197510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97" name="Google Shape;5397;p21"/>
          <p:cNvGrpSpPr/>
          <p:nvPr/>
        </p:nvGrpSpPr>
        <p:grpSpPr>
          <a:xfrm rot="3666421" flipH="1">
            <a:off x="8502807" y="3618377"/>
            <a:ext cx="664574" cy="936900"/>
            <a:chOff x="6623575" y="1134725"/>
            <a:chExt cx="175775" cy="247800"/>
          </a:xfrm>
        </p:grpSpPr>
        <p:sp>
          <p:nvSpPr>
            <p:cNvPr id="5398" name="Google Shape;5398;p21"/>
            <p:cNvSpPr/>
            <p:nvPr/>
          </p:nvSpPr>
          <p:spPr>
            <a:xfrm>
              <a:off x="6678450" y="1153375"/>
              <a:ext cx="120675" cy="65250"/>
            </a:xfrm>
            <a:custGeom>
              <a:avLst/>
              <a:gdLst/>
              <a:ahLst/>
              <a:cxnLst/>
              <a:rect l="l" t="t" r="r" b="b"/>
              <a:pathLst>
                <a:path w="4827" h="2610" extrusionOk="0">
                  <a:moveTo>
                    <a:pt x="1728" y="1"/>
                  </a:moveTo>
                  <a:cubicBezTo>
                    <a:pt x="1197" y="1"/>
                    <a:pt x="655" y="157"/>
                    <a:pt x="259" y="512"/>
                  </a:cubicBezTo>
                  <a:cubicBezTo>
                    <a:pt x="89" y="655"/>
                    <a:pt x="62" y="807"/>
                    <a:pt x="0" y="994"/>
                  </a:cubicBezTo>
                  <a:cubicBezTo>
                    <a:pt x="187" y="1261"/>
                    <a:pt x="375" y="1592"/>
                    <a:pt x="616" y="1797"/>
                  </a:cubicBezTo>
                  <a:cubicBezTo>
                    <a:pt x="723" y="1886"/>
                    <a:pt x="839" y="1957"/>
                    <a:pt x="955" y="2020"/>
                  </a:cubicBezTo>
                  <a:cubicBezTo>
                    <a:pt x="1656" y="2406"/>
                    <a:pt x="2457" y="2609"/>
                    <a:pt x="3258" y="2609"/>
                  </a:cubicBezTo>
                  <a:cubicBezTo>
                    <a:pt x="3475" y="2609"/>
                    <a:pt x="3692" y="2594"/>
                    <a:pt x="3907" y="2564"/>
                  </a:cubicBezTo>
                  <a:cubicBezTo>
                    <a:pt x="4184" y="2519"/>
                    <a:pt x="4469" y="2448"/>
                    <a:pt x="4693" y="2278"/>
                  </a:cubicBezTo>
                  <a:cubicBezTo>
                    <a:pt x="4693" y="2270"/>
                    <a:pt x="4693" y="2261"/>
                    <a:pt x="4693" y="2252"/>
                  </a:cubicBezTo>
                  <a:cubicBezTo>
                    <a:pt x="4693" y="2171"/>
                    <a:pt x="4719" y="2100"/>
                    <a:pt x="4737" y="2029"/>
                  </a:cubicBezTo>
                  <a:cubicBezTo>
                    <a:pt x="4826" y="1681"/>
                    <a:pt x="4675" y="1297"/>
                    <a:pt x="4425" y="1038"/>
                  </a:cubicBezTo>
                  <a:cubicBezTo>
                    <a:pt x="4175" y="771"/>
                    <a:pt x="3845" y="601"/>
                    <a:pt x="3515" y="459"/>
                  </a:cubicBezTo>
                  <a:cubicBezTo>
                    <a:pt x="2989" y="227"/>
                    <a:pt x="2435" y="30"/>
                    <a:pt x="1856" y="4"/>
                  </a:cubicBezTo>
                  <a:cubicBezTo>
                    <a:pt x="1813" y="2"/>
                    <a:pt x="1771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1"/>
            <p:cNvSpPr/>
            <p:nvPr/>
          </p:nvSpPr>
          <p:spPr>
            <a:xfrm>
              <a:off x="6675750" y="1151825"/>
              <a:ext cx="123600" cy="69200"/>
            </a:xfrm>
            <a:custGeom>
              <a:avLst/>
              <a:gdLst/>
              <a:ahLst/>
              <a:cxnLst/>
              <a:rect l="l" t="t" r="r" b="b"/>
              <a:pathLst>
                <a:path w="4944" h="2768" extrusionOk="0">
                  <a:moveTo>
                    <a:pt x="1806" y="0"/>
                  </a:moveTo>
                  <a:cubicBezTo>
                    <a:pt x="1767" y="0"/>
                    <a:pt x="1727" y="1"/>
                    <a:pt x="1687" y="3"/>
                  </a:cubicBezTo>
                  <a:cubicBezTo>
                    <a:pt x="1348" y="12"/>
                    <a:pt x="1000" y="83"/>
                    <a:pt x="688" y="244"/>
                  </a:cubicBezTo>
                  <a:cubicBezTo>
                    <a:pt x="536" y="315"/>
                    <a:pt x="394" y="414"/>
                    <a:pt x="260" y="538"/>
                  </a:cubicBezTo>
                  <a:cubicBezTo>
                    <a:pt x="188" y="610"/>
                    <a:pt x="135" y="699"/>
                    <a:pt x="99" y="779"/>
                  </a:cubicBezTo>
                  <a:cubicBezTo>
                    <a:pt x="63" y="869"/>
                    <a:pt x="37" y="949"/>
                    <a:pt x="10" y="1020"/>
                  </a:cubicBezTo>
                  <a:lnTo>
                    <a:pt x="1" y="1065"/>
                  </a:lnTo>
                  <a:lnTo>
                    <a:pt x="28" y="1109"/>
                  </a:lnTo>
                  <a:cubicBezTo>
                    <a:pt x="153" y="1288"/>
                    <a:pt x="260" y="1484"/>
                    <a:pt x="402" y="1662"/>
                  </a:cubicBezTo>
                  <a:cubicBezTo>
                    <a:pt x="474" y="1761"/>
                    <a:pt x="545" y="1850"/>
                    <a:pt x="634" y="1930"/>
                  </a:cubicBezTo>
                  <a:cubicBezTo>
                    <a:pt x="724" y="2010"/>
                    <a:pt x="831" y="2073"/>
                    <a:pt x="929" y="2135"/>
                  </a:cubicBezTo>
                  <a:cubicBezTo>
                    <a:pt x="1321" y="2358"/>
                    <a:pt x="1750" y="2528"/>
                    <a:pt x="2187" y="2635"/>
                  </a:cubicBezTo>
                  <a:cubicBezTo>
                    <a:pt x="2541" y="2722"/>
                    <a:pt x="2907" y="2767"/>
                    <a:pt x="3275" y="2767"/>
                  </a:cubicBezTo>
                  <a:cubicBezTo>
                    <a:pt x="3361" y="2767"/>
                    <a:pt x="3447" y="2765"/>
                    <a:pt x="3534" y="2760"/>
                  </a:cubicBezTo>
                  <a:cubicBezTo>
                    <a:pt x="3757" y="2751"/>
                    <a:pt x="3980" y="2733"/>
                    <a:pt x="4212" y="2679"/>
                  </a:cubicBezTo>
                  <a:cubicBezTo>
                    <a:pt x="4426" y="2626"/>
                    <a:pt x="4658" y="2546"/>
                    <a:pt x="4845" y="2394"/>
                  </a:cubicBezTo>
                  <a:lnTo>
                    <a:pt x="4881" y="2367"/>
                  </a:lnTo>
                  <a:lnTo>
                    <a:pt x="4872" y="2332"/>
                  </a:lnTo>
                  <a:cubicBezTo>
                    <a:pt x="4863" y="2260"/>
                    <a:pt x="4908" y="2171"/>
                    <a:pt x="4925" y="2055"/>
                  </a:cubicBezTo>
                  <a:cubicBezTo>
                    <a:pt x="4943" y="1948"/>
                    <a:pt x="4943" y="1841"/>
                    <a:pt x="4916" y="1734"/>
                  </a:cubicBezTo>
                  <a:cubicBezTo>
                    <a:pt x="4881" y="1520"/>
                    <a:pt x="4783" y="1323"/>
                    <a:pt x="4649" y="1163"/>
                  </a:cubicBezTo>
                  <a:cubicBezTo>
                    <a:pt x="4381" y="842"/>
                    <a:pt x="3998" y="663"/>
                    <a:pt x="3623" y="521"/>
                  </a:cubicBezTo>
                  <a:lnTo>
                    <a:pt x="3623" y="521"/>
                  </a:lnTo>
                  <a:cubicBezTo>
                    <a:pt x="3801" y="610"/>
                    <a:pt x="3980" y="708"/>
                    <a:pt x="4149" y="815"/>
                  </a:cubicBezTo>
                  <a:cubicBezTo>
                    <a:pt x="4310" y="931"/>
                    <a:pt x="4462" y="1065"/>
                    <a:pt x="4577" y="1225"/>
                  </a:cubicBezTo>
                  <a:cubicBezTo>
                    <a:pt x="4693" y="1377"/>
                    <a:pt x="4774" y="1564"/>
                    <a:pt x="4801" y="1752"/>
                  </a:cubicBezTo>
                  <a:cubicBezTo>
                    <a:pt x="4809" y="1841"/>
                    <a:pt x="4809" y="1939"/>
                    <a:pt x="4792" y="2028"/>
                  </a:cubicBezTo>
                  <a:cubicBezTo>
                    <a:pt x="4776" y="2107"/>
                    <a:pt x="4733" y="2192"/>
                    <a:pt x="4722" y="2296"/>
                  </a:cubicBezTo>
                  <a:lnTo>
                    <a:pt x="4722" y="2296"/>
                  </a:lnTo>
                  <a:cubicBezTo>
                    <a:pt x="4566" y="2409"/>
                    <a:pt x="4371" y="2467"/>
                    <a:pt x="4176" y="2501"/>
                  </a:cubicBezTo>
                  <a:cubicBezTo>
                    <a:pt x="3962" y="2537"/>
                    <a:pt x="3739" y="2564"/>
                    <a:pt x="3525" y="2564"/>
                  </a:cubicBezTo>
                  <a:cubicBezTo>
                    <a:pt x="3489" y="2564"/>
                    <a:pt x="3454" y="2565"/>
                    <a:pt x="3418" y="2565"/>
                  </a:cubicBezTo>
                  <a:cubicBezTo>
                    <a:pt x="3024" y="2565"/>
                    <a:pt x="2625" y="2519"/>
                    <a:pt x="2240" y="2421"/>
                  </a:cubicBezTo>
                  <a:cubicBezTo>
                    <a:pt x="1821" y="2323"/>
                    <a:pt x="1411" y="2153"/>
                    <a:pt x="1036" y="1939"/>
                  </a:cubicBezTo>
                  <a:cubicBezTo>
                    <a:pt x="676" y="1759"/>
                    <a:pt x="473" y="1391"/>
                    <a:pt x="221" y="1038"/>
                  </a:cubicBezTo>
                  <a:lnTo>
                    <a:pt x="221" y="1038"/>
                  </a:lnTo>
                  <a:cubicBezTo>
                    <a:pt x="267" y="896"/>
                    <a:pt x="305" y="769"/>
                    <a:pt x="394" y="672"/>
                  </a:cubicBezTo>
                  <a:cubicBezTo>
                    <a:pt x="501" y="574"/>
                    <a:pt x="634" y="467"/>
                    <a:pt x="768" y="396"/>
                  </a:cubicBezTo>
                  <a:cubicBezTo>
                    <a:pt x="1054" y="244"/>
                    <a:pt x="1375" y="155"/>
                    <a:pt x="1696" y="128"/>
                  </a:cubicBezTo>
                  <a:cubicBezTo>
                    <a:pt x="1751" y="125"/>
                    <a:pt x="1806" y="124"/>
                    <a:pt x="1862" y="124"/>
                  </a:cubicBezTo>
                  <a:cubicBezTo>
                    <a:pt x="2130" y="124"/>
                    <a:pt x="2402" y="158"/>
                    <a:pt x="2668" y="217"/>
                  </a:cubicBezTo>
                  <a:cubicBezTo>
                    <a:pt x="2998" y="289"/>
                    <a:pt x="3311" y="405"/>
                    <a:pt x="3623" y="521"/>
                  </a:cubicBezTo>
                  <a:cubicBezTo>
                    <a:pt x="3320" y="369"/>
                    <a:pt x="3016" y="235"/>
                    <a:pt x="2695" y="146"/>
                  </a:cubicBezTo>
                  <a:cubicBezTo>
                    <a:pt x="2411" y="59"/>
                    <a:pt x="2113" y="0"/>
                    <a:pt x="1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1"/>
            <p:cNvSpPr/>
            <p:nvPr/>
          </p:nvSpPr>
          <p:spPr>
            <a:xfrm>
              <a:off x="6674200" y="1178200"/>
              <a:ext cx="121800" cy="70750"/>
            </a:xfrm>
            <a:custGeom>
              <a:avLst/>
              <a:gdLst/>
              <a:ahLst/>
              <a:cxnLst/>
              <a:rect l="l" t="t" r="r" b="b"/>
              <a:pathLst>
                <a:path w="4872" h="2830" extrusionOk="0">
                  <a:moveTo>
                    <a:pt x="170" y="1"/>
                  </a:moveTo>
                  <a:cubicBezTo>
                    <a:pt x="161" y="19"/>
                    <a:pt x="152" y="45"/>
                    <a:pt x="143" y="72"/>
                  </a:cubicBezTo>
                  <a:cubicBezTo>
                    <a:pt x="81" y="242"/>
                    <a:pt x="36" y="393"/>
                    <a:pt x="27" y="581"/>
                  </a:cubicBezTo>
                  <a:cubicBezTo>
                    <a:pt x="1" y="964"/>
                    <a:pt x="125" y="1321"/>
                    <a:pt x="322" y="1660"/>
                  </a:cubicBezTo>
                  <a:cubicBezTo>
                    <a:pt x="438" y="1848"/>
                    <a:pt x="580" y="2017"/>
                    <a:pt x="750" y="2160"/>
                  </a:cubicBezTo>
                  <a:cubicBezTo>
                    <a:pt x="1009" y="2365"/>
                    <a:pt x="1285" y="2499"/>
                    <a:pt x="1597" y="2615"/>
                  </a:cubicBezTo>
                  <a:cubicBezTo>
                    <a:pt x="1946" y="2742"/>
                    <a:pt x="2320" y="2829"/>
                    <a:pt x="2686" y="2829"/>
                  </a:cubicBezTo>
                  <a:cubicBezTo>
                    <a:pt x="2704" y="2829"/>
                    <a:pt x="2722" y="2829"/>
                    <a:pt x="2739" y="2829"/>
                  </a:cubicBezTo>
                  <a:cubicBezTo>
                    <a:pt x="3533" y="2811"/>
                    <a:pt x="4265" y="2499"/>
                    <a:pt x="4738" y="1740"/>
                  </a:cubicBezTo>
                  <a:cubicBezTo>
                    <a:pt x="4800" y="1651"/>
                    <a:pt x="4871" y="1553"/>
                    <a:pt x="4871" y="1437"/>
                  </a:cubicBezTo>
                  <a:cubicBezTo>
                    <a:pt x="4871" y="1393"/>
                    <a:pt x="4863" y="1339"/>
                    <a:pt x="4863" y="1285"/>
                  </a:cubicBezTo>
                  <a:cubicBezTo>
                    <a:pt x="4639" y="1455"/>
                    <a:pt x="4354" y="1526"/>
                    <a:pt x="4077" y="1571"/>
                  </a:cubicBezTo>
                  <a:cubicBezTo>
                    <a:pt x="3862" y="1601"/>
                    <a:pt x="3645" y="1616"/>
                    <a:pt x="3428" y="1616"/>
                  </a:cubicBezTo>
                  <a:cubicBezTo>
                    <a:pt x="2627" y="1616"/>
                    <a:pt x="1826" y="1413"/>
                    <a:pt x="1125" y="1027"/>
                  </a:cubicBezTo>
                  <a:cubicBezTo>
                    <a:pt x="1009" y="964"/>
                    <a:pt x="893" y="893"/>
                    <a:pt x="786" y="804"/>
                  </a:cubicBezTo>
                  <a:cubicBezTo>
                    <a:pt x="545" y="599"/>
                    <a:pt x="357" y="268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1"/>
            <p:cNvSpPr/>
            <p:nvPr/>
          </p:nvSpPr>
          <p:spPr>
            <a:xfrm>
              <a:off x="6671750" y="1172400"/>
              <a:ext cx="124025" cy="77725"/>
            </a:xfrm>
            <a:custGeom>
              <a:avLst/>
              <a:gdLst/>
              <a:ahLst/>
              <a:cxnLst/>
              <a:rect l="l" t="t" r="r" b="b"/>
              <a:pathLst>
                <a:path w="4961" h="3109" extrusionOk="0">
                  <a:moveTo>
                    <a:pt x="4898" y="1883"/>
                  </a:moveTo>
                  <a:lnTo>
                    <a:pt x="4898" y="1883"/>
                  </a:lnTo>
                  <a:cubicBezTo>
                    <a:pt x="4853" y="1946"/>
                    <a:pt x="4809" y="2008"/>
                    <a:pt x="4773" y="2071"/>
                  </a:cubicBezTo>
                  <a:cubicBezTo>
                    <a:pt x="4818" y="2008"/>
                    <a:pt x="4853" y="1946"/>
                    <a:pt x="4898" y="1883"/>
                  </a:cubicBezTo>
                  <a:close/>
                  <a:moveTo>
                    <a:pt x="241" y="1"/>
                  </a:moveTo>
                  <a:lnTo>
                    <a:pt x="170" y="197"/>
                  </a:lnTo>
                  <a:cubicBezTo>
                    <a:pt x="116" y="331"/>
                    <a:pt x="54" y="483"/>
                    <a:pt x="27" y="643"/>
                  </a:cubicBezTo>
                  <a:cubicBezTo>
                    <a:pt x="0" y="804"/>
                    <a:pt x="0" y="973"/>
                    <a:pt x="27" y="1134"/>
                  </a:cubicBezTo>
                  <a:cubicBezTo>
                    <a:pt x="72" y="1455"/>
                    <a:pt x="206" y="1749"/>
                    <a:pt x="375" y="2008"/>
                  </a:cubicBezTo>
                  <a:cubicBezTo>
                    <a:pt x="545" y="2276"/>
                    <a:pt x="794" y="2499"/>
                    <a:pt x="1062" y="2650"/>
                  </a:cubicBezTo>
                  <a:cubicBezTo>
                    <a:pt x="1330" y="2811"/>
                    <a:pt x="1624" y="2909"/>
                    <a:pt x="1918" y="2989"/>
                  </a:cubicBezTo>
                  <a:cubicBezTo>
                    <a:pt x="2174" y="3059"/>
                    <a:pt x="2444" y="3109"/>
                    <a:pt x="2715" y="3109"/>
                  </a:cubicBezTo>
                  <a:cubicBezTo>
                    <a:pt x="2756" y="3109"/>
                    <a:pt x="2797" y="3108"/>
                    <a:pt x="2837" y="3105"/>
                  </a:cubicBezTo>
                  <a:cubicBezTo>
                    <a:pt x="3141" y="3088"/>
                    <a:pt x="3444" y="3034"/>
                    <a:pt x="3729" y="2918"/>
                  </a:cubicBezTo>
                  <a:cubicBezTo>
                    <a:pt x="4006" y="2802"/>
                    <a:pt x="4265" y="2633"/>
                    <a:pt x="4479" y="2419"/>
                  </a:cubicBezTo>
                  <a:cubicBezTo>
                    <a:pt x="4595" y="2320"/>
                    <a:pt x="4684" y="2196"/>
                    <a:pt x="4773" y="2071"/>
                  </a:cubicBezTo>
                  <a:lnTo>
                    <a:pt x="4773" y="2071"/>
                  </a:lnTo>
                  <a:cubicBezTo>
                    <a:pt x="4684" y="2196"/>
                    <a:pt x="4586" y="2312"/>
                    <a:pt x="4479" y="2410"/>
                  </a:cubicBezTo>
                  <a:cubicBezTo>
                    <a:pt x="4256" y="2624"/>
                    <a:pt x="3997" y="2784"/>
                    <a:pt x="3712" y="2882"/>
                  </a:cubicBezTo>
                  <a:cubicBezTo>
                    <a:pt x="3426" y="2981"/>
                    <a:pt x="3132" y="3016"/>
                    <a:pt x="2828" y="3016"/>
                  </a:cubicBezTo>
                  <a:cubicBezTo>
                    <a:pt x="2534" y="3016"/>
                    <a:pt x="2240" y="2954"/>
                    <a:pt x="1963" y="2865"/>
                  </a:cubicBezTo>
                  <a:cubicBezTo>
                    <a:pt x="1678" y="2766"/>
                    <a:pt x="1401" y="2650"/>
                    <a:pt x="1160" y="2499"/>
                  </a:cubicBezTo>
                  <a:cubicBezTo>
                    <a:pt x="910" y="2338"/>
                    <a:pt x="696" y="2142"/>
                    <a:pt x="554" y="1892"/>
                  </a:cubicBezTo>
                  <a:cubicBezTo>
                    <a:pt x="402" y="1651"/>
                    <a:pt x="286" y="1375"/>
                    <a:pt x="250" y="1098"/>
                  </a:cubicBezTo>
                  <a:cubicBezTo>
                    <a:pt x="223" y="964"/>
                    <a:pt x="223" y="822"/>
                    <a:pt x="250" y="679"/>
                  </a:cubicBezTo>
                  <a:cubicBezTo>
                    <a:pt x="260" y="606"/>
                    <a:pt x="278" y="535"/>
                    <a:pt x="301" y="461"/>
                  </a:cubicBezTo>
                  <a:lnTo>
                    <a:pt x="301" y="461"/>
                  </a:lnTo>
                  <a:cubicBezTo>
                    <a:pt x="388" y="586"/>
                    <a:pt x="473" y="717"/>
                    <a:pt x="571" y="839"/>
                  </a:cubicBezTo>
                  <a:cubicBezTo>
                    <a:pt x="705" y="1018"/>
                    <a:pt x="901" y="1178"/>
                    <a:pt x="1098" y="1286"/>
                  </a:cubicBezTo>
                  <a:cubicBezTo>
                    <a:pt x="1499" y="1500"/>
                    <a:pt x="1927" y="1660"/>
                    <a:pt x="2364" y="1749"/>
                  </a:cubicBezTo>
                  <a:cubicBezTo>
                    <a:pt x="2719" y="1829"/>
                    <a:pt x="3079" y="1862"/>
                    <a:pt x="3441" y="1862"/>
                  </a:cubicBezTo>
                  <a:cubicBezTo>
                    <a:pt x="3525" y="1862"/>
                    <a:pt x="3609" y="1860"/>
                    <a:pt x="3694" y="1856"/>
                  </a:cubicBezTo>
                  <a:cubicBezTo>
                    <a:pt x="3917" y="1839"/>
                    <a:pt x="4131" y="1821"/>
                    <a:pt x="4354" y="1776"/>
                  </a:cubicBezTo>
                  <a:cubicBezTo>
                    <a:pt x="4568" y="1732"/>
                    <a:pt x="4782" y="1651"/>
                    <a:pt x="4960" y="1518"/>
                  </a:cubicBezTo>
                  <a:lnTo>
                    <a:pt x="4960" y="1518"/>
                  </a:lnTo>
                  <a:cubicBezTo>
                    <a:pt x="4782" y="1651"/>
                    <a:pt x="4568" y="1723"/>
                    <a:pt x="4345" y="1767"/>
                  </a:cubicBezTo>
                  <a:cubicBezTo>
                    <a:pt x="4131" y="1803"/>
                    <a:pt x="3908" y="1821"/>
                    <a:pt x="3694" y="1830"/>
                  </a:cubicBezTo>
                  <a:cubicBezTo>
                    <a:pt x="3666" y="1830"/>
                    <a:pt x="3638" y="1831"/>
                    <a:pt x="3610" y="1831"/>
                  </a:cubicBezTo>
                  <a:cubicBezTo>
                    <a:pt x="3193" y="1831"/>
                    <a:pt x="2784" y="1769"/>
                    <a:pt x="2382" y="1660"/>
                  </a:cubicBezTo>
                  <a:cubicBezTo>
                    <a:pt x="1963" y="1544"/>
                    <a:pt x="1553" y="1375"/>
                    <a:pt x="1178" y="1143"/>
                  </a:cubicBezTo>
                  <a:cubicBezTo>
                    <a:pt x="812" y="938"/>
                    <a:pt x="607" y="545"/>
                    <a:pt x="357" y="170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1"/>
            <p:cNvSpPr/>
            <p:nvPr/>
          </p:nvSpPr>
          <p:spPr>
            <a:xfrm>
              <a:off x="6691600" y="1177525"/>
              <a:ext cx="96600" cy="21100"/>
            </a:xfrm>
            <a:custGeom>
              <a:avLst/>
              <a:gdLst/>
              <a:ahLst/>
              <a:cxnLst/>
              <a:rect l="l" t="t" r="r" b="b"/>
              <a:pathLst>
                <a:path w="3864" h="844" extrusionOk="0">
                  <a:moveTo>
                    <a:pt x="726" y="1"/>
                  </a:moveTo>
                  <a:cubicBezTo>
                    <a:pt x="485" y="1"/>
                    <a:pt x="37" y="12"/>
                    <a:pt x="0" y="144"/>
                  </a:cubicBezTo>
                  <a:cubicBezTo>
                    <a:pt x="90" y="188"/>
                    <a:pt x="241" y="171"/>
                    <a:pt x="348" y="180"/>
                  </a:cubicBezTo>
                  <a:cubicBezTo>
                    <a:pt x="1392" y="251"/>
                    <a:pt x="2436" y="447"/>
                    <a:pt x="3444" y="768"/>
                  </a:cubicBezTo>
                  <a:cubicBezTo>
                    <a:pt x="3557" y="806"/>
                    <a:pt x="3670" y="844"/>
                    <a:pt x="3789" y="844"/>
                  </a:cubicBezTo>
                  <a:cubicBezTo>
                    <a:pt x="3810" y="844"/>
                    <a:pt x="3832" y="842"/>
                    <a:pt x="3854" y="840"/>
                  </a:cubicBezTo>
                  <a:cubicBezTo>
                    <a:pt x="3863" y="804"/>
                    <a:pt x="3828" y="768"/>
                    <a:pt x="3792" y="750"/>
                  </a:cubicBezTo>
                  <a:cubicBezTo>
                    <a:pt x="3176" y="349"/>
                    <a:pt x="2498" y="197"/>
                    <a:pt x="1794" y="81"/>
                  </a:cubicBezTo>
                  <a:cubicBezTo>
                    <a:pt x="1490" y="28"/>
                    <a:pt x="1151" y="10"/>
                    <a:pt x="848" y="1"/>
                  </a:cubicBezTo>
                  <a:cubicBezTo>
                    <a:pt x="822" y="1"/>
                    <a:pt x="77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1"/>
            <p:cNvSpPr/>
            <p:nvPr/>
          </p:nvSpPr>
          <p:spPr>
            <a:xfrm>
              <a:off x="6743350" y="1217900"/>
              <a:ext cx="33925" cy="30150"/>
            </a:xfrm>
            <a:custGeom>
              <a:avLst/>
              <a:gdLst/>
              <a:ahLst/>
              <a:cxnLst/>
              <a:rect l="l" t="t" r="r" b="b"/>
              <a:pathLst>
                <a:path w="1357" h="1206" fill="none" extrusionOk="0">
                  <a:moveTo>
                    <a:pt x="1356" y="1"/>
                  </a:moveTo>
                  <a:cubicBezTo>
                    <a:pt x="1106" y="572"/>
                    <a:pt x="598" y="1027"/>
                    <a:pt x="0" y="120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1"/>
            <p:cNvSpPr/>
            <p:nvPr/>
          </p:nvSpPr>
          <p:spPr>
            <a:xfrm>
              <a:off x="6676650" y="1190250"/>
              <a:ext cx="6725" cy="8050"/>
            </a:xfrm>
            <a:custGeom>
              <a:avLst/>
              <a:gdLst/>
              <a:ahLst/>
              <a:cxnLst/>
              <a:rect l="l" t="t" r="r" b="b"/>
              <a:pathLst>
                <a:path w="269" h="322" fill="none" extrusionOk="0">
                  <a:moveTo>
                    <a:pt x="1" y="322"/>
                  </a:moveTo>
                  <a:cubicBezTo>
                    <a:pt x="72" y="206"/>
                    <a:pt x="170" y="99"/>
                    <a:pt x="268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1"/>
            <p:cNvSpPr/>
            <p:nvPr/>
          </p:nvSpPr>
          <p:spPr>
            <a:xfrm>
              <a:off x="6681775" y="1199400"/>
              <a:ext cx="9850" cy="11850"/>
            </a:xfrm>
            <a:custGeom>
              <a:avLst/>
              <a:gdLst/>
              <a:ahLst/>
              <a:cxnLst/>
              <a:rect l="l" t="t" r="r" b="b"/>
              <a:pathLst>
                <a:path w="394" h="474" fill="none" extrusionOk="0">
                  <a:moveTo>
                    <a:pt x="1" y="473"/>
                  </a:moveTo>
                  <a:cubicBezTo>
                    <a:pt x="117" y="304"/>
                    <a:pt x="242" y="143"/>
                    <a:pt x="39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1"/>
            <p:cNvSpPr/>
            <p:nvPr/>
          </p:nvSpPr>
          <p:spPr>
            <a:xfrm>
              <a:off x="6687350" y="1207650"/>
              <a:ext cx="12300" cy="14075"/>
            </a:xfrm>
            <a:custGeom>
              <a:avLst/>
              <a:gdLst/>
              <a:ahLst/>
              <a:cxnLst/>
              <a:rect l="l" t="t" r="r" b="b"/>
              <a:pathLst>
                <a:path w="492" h="563" fill="none" extrusionOk="0">
                  <a:moveTo>
                    <a:pt x="1" y="562"/>
                  </a:moveTo>
                  <a:cubicBezTo>
                    <a:pt x="153" y="366"/>
                    <a:pt x="313" y="179"/>
                    <a:pt x="49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1"/>
            <p:cNvSpPr/>
            <p:nvPr/>
          </p:nvSpPr>
          <p:spPr>
            <a:xfrm>
              <a:off x="6695600" y="1211675"/>
              <a:ext cx="15650" cy="19650"/>
            </a:xfrm>
            <a:custGeom>
              <a:avLst/>
              <a:gdLst/>
              <a:ahLst/>
              <a:cxnLst/>
              <a:rect l="l" t="t" r="r" b="b"/>
              <a:pathLst>
                <a:path w="626" h="786" fill="none" extrusionOk="0">
                  <a:moveTo>
                    <a:pt x="1" y="785"/>
                  </a:moveTo>
                  <a:cubicBezTo>
                    <a:pt x="197" y="509"/>
                    <a:pt x="402" y="250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1"/>
            <p:cNvSpPr/>
            <p:nvPr/>
          </p:nvSpPr>
          <p:spPr>
            <a:xfrm>
              <a:off x="6704750" y="1214350"/>
              <a:ext cx="19200" cy="21650"/>
            </a:xfrm>
            <a:custGeom>
              <a:avLst/>
              <a:gdLst/>
              <a:ahLst/>
              <a:cxnLst/>
              <a:rect l="l" t="t" r="r" b="b"/>
              <a:pathLst>
                <a:path w="768" h="866" fill="none" extrusionOk="0">
                  <a:moveTo>
                    <a:pt x="1" y="865"/>
                  </a:moveTo>
                  <a:cubicBezTo>
                    <a:pt x="224" y="553"/>
                    <a:pt x="482" y="259"/>
                    <a:pt x="76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1"/>
            <p:cNvSpPr/>
            <p:nvPr/>
          </p:nvSpPr>
          <p:spPr>
            <a:xfrm>
              <a:off x="6716350" y="1217025"/>
              <a:ext cx="21450" cy="24325"/>
            </a:xfrm>
            <a:custGeom>
              <a:avLst/>
              <a:gdLst/>
              <a:ahLst/>
              <a:cxnLst/>
              <a:rect l="l" t="t" r="r" b="b"/>
              <a:pathLst>
                <a:path w="858" h="973" fill="none" extrusionOk="0">
                  <a:moveTo>
                    <a:pt x="1" y="973"/>
                  </a:moveTo>
                  <a:cubicBezTo>
                    <a:pt x="241" y="607"/>
                    <a:pt x="527" y="286"/>
                    <a:pt x="85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1"/>
            <p:cNvSpPr/>
            <p:nvPr/>
          </p:nvSpPr>
          <p:spPr>
            <a:xfrm>
              <a:off x="6729300" y="1220575"/>
              <a:ext cx="21425" cy="23225"/>
            </a:xfrm>
            <a:custGeom>
              <a:avLst/>
              <a:gdLst/>
              <a:ahLst/>
              <a:cxnLst/>
              <a:rect l="l" t="t" r="r" b="b"/>
              <a:pathLst>
                <a:path w="857" h="929" fill="none" extrusionOk="0">
                  <a:moveTo>
                    <a:pt x="0" y="929"/>
                  </a:moveTo>
                  <a:lnTo>
                    <a:pt x="85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1"/>
            <p:cNvSpPr/>
            <p:nvPr/>
          </p:nvSpPr>
          <p:spPr>
            <a:xfrm>
              <a:off x="6742675" y="1221925"/>
              <a:ext cx="19200" cy="23225"/>
            </a:xfrm>
            <a:custGeom>
              <a:avLst/>
              <a:gdLst/>
              <a:ahLst/>
              <a:cxnLst/>
              <a:rect l="l" t="t" r="r" b="b"/>
              <a:pathLst>
                <a:path w="768" h="929" fill="none" extrusionOk="0">
                  <a:moveTo>
                    <a:pt x="0" y="928"/>
                  </a:moveTo>
                  <a:lnTo>
                    <a:pt x="768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1"/>
            <p:cNvSpPr/>
            <p:nvPr/>
          </p:nvSpPr>
          <p:spPr>
            <a:xfrm>
              <a:off x="6707425" y="1156575"/>
              <a:ext cx="88800" cy="41725"/>
            </a:xfrm>
            <a:custGeom>
              <a:avLst/>
              <a:gdLst/>
              <a:ahLst/>
              <a:cxnLst/>
              <a:rect l="l" t="t" r="r" b="b"/>
              <a:pathLst>
                <a:path w="3552" h="1669" fill="none" extrusionOk="0">
                  <a:moveTo>
                    <a:pt x="1" y="1"/>
                  </a:moveTo>
                  <a:cubicBezTo>
                    <a:pt x="99" y="188"/>
                    <a:pt x="295" y="286"/>
                    <a:pt x="491" y="357"/>
                  </a:cubicBezTo>
                  <a:cubicBezTo>
                    <a:pt x="661" y="429"/>
                    <a:pt x="830" y="482"/>
                    <a:pt x="1000" y="518"/>
                  </a:cubicBezTo>
                  <a:cubicBezTo>
                    <a:pt x="1401" y="616"/>
                    <a:pt x="1803" y="643"/>
                    <a:pt x="2195" y="741"/>
                  </a:cubicBezTo>
                  <a:cubicBezTo>
                    <a:pt x="2597" y="848"/>
                    <a:pt x="2980" y="1035"/>
                    <a:pt x="3221" y="1357"/>
                  </a:cubicBezTo>
                  <a:cubicBezTo>
                    <a:pt x="3310" y="1481"/>
                    <a:pt x="3400" y="1642"/>
                    <a:pt x="3551" y="1669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1"/>
            <p:cNvSpPr/>
            <p:nvPr/>
          </p:nvSpPr>
          <p:spPr>
            <a:xfrm>
              <a:off x="6713450" y="1153000"/>
              <a:ext cx="7175" cy="6725"/>
            </a:xfrm>
            <a:custGeom>
              <a:avLst/>
              <a:gdLst/>
              <a:ahLst/>
              <a:cxnLst/>
              <a:rect l="l" t="t" r="r" b="b"/>
              <a:pathLst>
                <a:path w="287" h="269" fill="none" extrusionOk="0">
                  <a:moveTo>
                    <a:pt x="1" y="268"/>
                  </a:moveTo>
                  <a:cubicBezTo>
                    <a:pt x="90" y="170"/>
                    <a:pt x="179" y="81"/>
                    <a:pt x="28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1"/>
            <p:cNvSpPr/>
            <p:nvPr/>
          </p:nvSpPr>
          <p:spPr>
            <a:xfrm>
              <a:off x="6718800" y="1153900"/>
              <a:ext cx="8275" cy="8050"/>
            </a:xfrm>
            <a:custGeom>
              <a:avLst/>
              <a:gdLst/>
              <a:ahLst/>
              <a:cxnLst/>
              <a:rect l="l" t="t" r="r" b="b"/>
              <a:pathLst>
                <a:path w="331" h="322" fill="none" extrusionOk="0">
                  <a:moveTo>
                    <a:pt x="1" y="322"/>
                  </a:moveTo>
                  <a:cubicBezTo>
                    <a:pt x="117" y="215"/>
                    <a:pt x="224" y="108"/>
                    <a:pt x="33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1"/>
            <p:cNvSpPr/>
            <p:nvPr/>
          </p:nvSpPr>
          <p:spPr>
            <a:xfrm>
              <a:off x="6723050" y="1156125"/>
              <a:ext cx="9150" cy="9625"/>
            </a:xfrm>
            <a:custGeom>
              <a:avLst/>
              <a:gdLst/>
              <a:ahLst/>
              <a:cxnLst/>
              <a:rect l="l" t="t" r="r" b="b"/>
              <a:pathLst>
                <a:path w="366" h="385" fill="none" extrusionOk="0">
                  <a:moveTo>
                    <a:pt x="0" y="384"/>
                  </a:moveTo>
                  <a:cubicBezTo>
                    <a:pt x="107" y="242"/>
                    <a:pt x="232" y="117"/>
                    <a:pt x="36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1"/>
            <p:cNvSpPr/>
            <p:nvPr/>
          </p:nvSpPr>
          <p:spPr>
            <a:xfrm>
              <a:off x="6729725" y="1158350"/>
              <a:ext cx="8275" cy="8500"/>
            </a:xfrm>
            <a:custGeom>
              <a:avLst/>
              <a:gdLst/>
              <a:ahLst/>
              <a:cxnLst/>
              <a:rect l="l" t="t" r="r" b="b"/>
              <a:pathLst>
                <a:path w="331" h="340" fill="none" extrusionOk="0">
                  <a:moveTo>
                    <a:pt x="1" y="340"/>
                  </a:moveTo>
                  <a:cubicBezTo>
                    <a:pt x="99" y="215"/>
                    <a:pt x="215" y="108"/>
                    <a:pt x="33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1"/>
            <p:cNvSpPr/>
            <p:nvPr/>
          </p:nvSpPr>
          <p:spPr>
            <a:xfrm>
              <a:off x="6735300" y="1160150"/>
              <a:ext cx="8950" cy="8275"/>
            </a:xfrm>
            <a:custGeom>
              <a:avLst/>
              <a:gdLst/>
              <a:ahLst/>
              <a:cxnLst/>
              <a:rect l="l" t="t" r="r" b="b"/>
              <a:pathLst>
                <a:path w="358" h="331" fill="none" extrusionOk="0">
                  <a:moveTo>
                    <a:pt x="1" y="330"/>
                  </a:moveTo>
                  <a:cubicBezTo>
                    <a:pt x="99" y="205"/>
                    <a:pt x="224" y="89"/>
                    <a:pt x="35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1"/>
            <p:cNvSpPr/>
            <p:nvPr/>
          </p:nvSpPr>
          <p:spPr>
            <a:xfrm>
              <a:off x="6742225" y="1160600"/>
              <a:ext cx="8725" cy="8925"/>
            </a:xfrm>
            <a:custGeom>
              <a:avLst/>
              <a:gdLst/>
              <a:ahLst/>
              <a:cxnLst/>
              <a:rect l="l" t="t" r="r" b="b"/>
              <a:pathLst>
                <a:path w="349" h="357" fill="none" extrusionOk="0">
                  <a:moveTo>
                    <a:pt x="0" y="357"/>
                  </a:moveTo>
                  <a:cubicBezTo>
                    <a:pt x="116" y="241"/>
                    <a:pt x="232" y="116"/>
                    <a:pt x="34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1"/>
            <p:cNvSpPr/>
            <p:nvPr/>
          </p:nvSpPr>
          <p:spPr>
            <a:xfrm>
              <a:off x="6748250" y="1163275"/>
              <a:ext cx="8500" cy="8925"/>
            </a:xfrm>
            <a:custGeom>
              <a:avLst/>
              <a:gdLst/>
              <a:ahLst/>
              <a:cxnLst/>
              <a:rect l="l" t="t" r="r" b="b"/>
              <a:pathLst>
                <a:path w="340" h="357" fill="none" extrusionOk="0">
                  <a:moveTo>
                    <a:pt x="0" y="357"/>
                  </a:moveTo>
                  <a:cubicBezTo>
                    <a:pt x="90" y="223"/>
                    <a:pt x="206" y="98"/>
                    <a:pt x="33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1"/>
            <p:cNvSpPr/>
            <p:nvPr/>
          </p:nvSpPr>
          <p:spPr>
            <a:xfrm>
              <a:off x="6754050" y="1165050"/>
              <a:ext cx="8275" cy="7600"/>
            </a:xfrm>
            <a:custGeom>
              <a:avLst/>
              <a:gdLst/>
              <a:ahLst/>
              <a:cxnLst/>
              <a:rect l="l" t="t" r="r" b="b"/>
              <a:pathLst>
                <a:path w="331" h="304" fill="none" extrusionOk="0">
                  <a:moveTo>
                    <a:pt x="0" y="304"/>
                  </a:moveTo>
                  <a:cubicBezTo>
                    <a:pt x="98" y="197"/>
                    <a:pt x="205" y="90"/>
                    <a:pt x="33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1"/>
            <p:cNvSpPr/>
            <p:nvPr/>
          </p:nvSpPr>
          <p:spPr>
            <a:xfrm>
              <a:off x="6761625" y="116660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fill="none" extrusionOk="0">
                  <a:moveTo>
                    <a:pt x="1" y="295"/>
                  </a:moveTo>
                  <a:cubicBezTo>
                    <a:pt x="90" y="188"/>
                    <a:pt x="197" y="90"/>
                    <a:pt x="30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1"/>
            <p:cNvSpPr/>
            <p:nvPr/>
          </p:nvSpPr>
          <p:spPr>
            <a:xfrm>
              <a:off x="6767875" y="1169950"/>
              <a:ext cx="5600" cy="5825"/>
            </a:xfrm>
            <a:custGeom>
              <a:avLst/>
              <a:gdLst/>
              <a:ahLst/>
              <a:cxnLst/>
              <a:rect l="l" t="t" r="r" b="b"/>
              <a:pathLst>
                <a:path w="224" h="233" fill="none" extrusionOk="0">
                  <a:moveTo>
                    <a:pt x="0" y="233"/>
                  </a:moveTo>
                  <a:cubicBezTo>
                    <a:pt x="72" y="152"/>
                    <a:pt x="143" y="72"/>
                    <a:pt x="22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1"/>
            <p:cNvSpPr/>
            <p:nvPr/>
          </p:nvSpPr>
          <p:spPr>
            <a:xfrm>
              <a:off x="6772775" y="1173750"/>
              <a:ext cx="4925" cy="4700"/>
            </a:xfrm>
            <a:custGeom>
              <a:avLst/>
              <a:gdLst/>
              <a:ahLst/>
              <a:cxnLst/>
              <a:rect l="l" t="t" r="r" b="b"/>
              <a:pathLst>
                <a:path w="197" h="188" fill="none" extrusionOk="0">
                  <a:moveTo>
                    <a:pt x="1" y="188"/>
                  </a:moveTo>
                  <a:cubicBezTo>
                    <a:pt x="63" y="125"/>
                    <a:pt x="134" y="63"/>
                    <a:pt x="19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1"/>
            <p:cNvSpPr/>
            <p:nvPr/>
          </p:nvSpPr>
          <p:spPr>
            <a:xfrm>
              <a:off x="6777900" y="117575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fill="none" extrusionOk="0">
                  <a:moveTo>
                    <a:pt x="1" y="215"/>
                  </a:moveTo>
                  <a:cubicBezTo>
                    <a:pt x="72" y="143"/>
                    <a:pt x="152" y="72"/>
                    <a:pt x="22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1"/>
            <p:cNvSpPr/>
            <p:nvPr/>
          </p:nvSpPr>
          <p:spPr>
            <a:xfrm>
              <a:off x="6781925" y="1178650"/>
              <a:ext cx="5375" cy="5825"/>
            </a:xfrm>
            <a:custGeom>
              <a:avLst/>
              <a:gdLst/>
              <a:ahLst/>
              <a:cxnLst/>
              <a:rect l="l" t="t" r="r" b="b"/>
              <a:pathLst>
                <a:path w="215" h="233" fill="none" extrusionOk="0">
                  <a:moveTo>
                    <a:pt x="0" y="233"/>
                  </a:moveTo>
                  <a:cubicBezTo>
                    <a:pt x="72" y="152"/>
                    <a:pt x="143" y="81"/>
                    <a:pt x="215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1"/>
            <p:cNvSpPr/>
            <p:nvPr/>
          </p:nvSpPr>
          <p:spPr>
            <a:xfrm>
              <a:off x="6786375" y="1184675"/>
              <a:ext cx="4050" cy="4700"/>
            </a:xfrm>
            <a:custGeom>
              <a:avLst/>
              <a:gdLst/>
              <a:ahLst/>
              <a:cxnLst/>
              <a:rect l="l" t="t" r="r" b="b"/>
              <a:pathLst>
                <a:path w="162" h="188" fill="none" extrusionOk="0">
                  <a:moveTo>
                    <a:pt x="1" y="188"/>
                  </a:moveTo>
                  <a:cubicBezTo>
                    <a:pt x="54" y="125"/>
                    <a:pt x="108" y="63"/>
                    <a:pt x="16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1"/>
            <p:cNvSpPr/>
            <p:nvPr/>
          </p:nvSpPr>
          <p:spPr>
            <a:xfrm>
              <a:off x="6789275" y="1188475"/>
              <a:ext cx="4050" cy="4250"/>
            </a:xfrm>
            <a:custGeom>
              <a:avLst/>
              <a:gdLst/>
              <a:ahLst/>
              <a:cxnLst/>
              <a:rect l="l" t="t" r="r" b="b"/>
              <a:pathLst>
                <a:path w="162" h="170" fill="none" extrusionOk="0">
                  <a:moveTo>
                    <a:pt x="1" y="170"/>
                  </a:moveTo>
                  <a:cubicBezTo>
                    <a:pt x="54" y="116"/>
                    <a:pt x="108" y="54"/>
                    <a:pt x="16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1"/>
            <p:cNvSpPr/>
            <p:nvPr/>
          </p:nvSpPr>
          <p:spPr>
            <a:xfrm>
              <a:off x="6748700" y="1192700"/>
              <a:ext cx="4925" cy="4925"/>
            </a:xfrm>
            <a:custGeom>
              <a:avLst/>
              <a:gdLst/>
              <a:ahLst/>
              <a:cxnLst/>
              <a:rect l="l" t="t" r="r" b="b"/>
              <a:pathLst>
                <a:path w="197" h="197" fill="none" extrusionOk="0">
                  <a:moveTo>
                    <a:pt x="0" y="197"/>
                  </a:moveTo>
                  <a:cubicBezTo>
                    <a:pt x="63" y="135"/>
                    <a:pt x="134" y="63"/>
                    <a:pt x="19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1"/>
            <p:cNvSpPr/>
            <p:nvPr/>
          </p:nvSpPr>
          <p:spPr>
            <a:xfrm>
              <a:off x="6753825" y="1193825"/>
              <a:ext cx="4700" cy="4925"/>
            </a:xfrm>
            <a:custGeom>
              <a:avLst/>
              <a:gdLst/>
              <a:ahLst/>
              <a:cxnLst/>
              <a:rect l="l" t="t" r="r" b="b"/>
              <a:pathLst>
                <a:path w="188" h="197" fill="none" extrusionOk="0">
                  <a:moveTo>
                    <a:pt x="0" y="197"/>
                  </a:moveTo>
                  <a:cubicBezTo>
                    <a:pt x="54" y="116"/>
                    <a:pt x="116" y="54"/>
                    <a:pt x="18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1"/>
            <p:cNvSpPr/>
            <p:nvPr/>
          </p:nvSpPr>
          <p:spPr>
            <a:xfrm>
              <a:off x="6758950" y="1195375"/>
              <a:ext cx="3375" cy="4500"/>
            </a:xfrm>
            <a:custGeom>
              <a:avLst/>
              <a:gdLst/>
              <a:ahLst/>
              <a:cxnLst/>
              <a:rect l="l" t="t" r="r" b="b"/>
              <a:pathLst>
                <a:path w="135" h="180" fill="none" extrusionOk="0">
                  <a:moveTo>
                    <a:pt x="1" y="179"/>
                  </a:moveTo>
                  <a:cubicBezTo>
                    <a:pt x="54" y="126"/>
                    <a:pt x="99" y="63"/>
                    <a:pt x="13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1"/>
            <p:cNvSpPr/>
            <p:nvPr/>
          </p:nvSpPr>
          <p:spPr>
            <a:xfrm>
              <a:off x="6763400" y="1197600"/>
              <a:ext cx="3150" cy="4725"/>
            </a:xfrm>
            <a:custGeom>
              <a:avLst/>
              <a:gdLst/>
              <a:ahLst/>
              <a:cxnLst/>
              <a:rect l="l" t="t" r="r" b="b"/>
              <a:pathLst>
                <a:path w="126" h="189" fill="none" extrusionOk="0">
                  <a:moveTo>
                    <a:pt x="1" y="188"/>
                  </a:moveTo>
                  <a:cubicBezTo>
                    <a:pt x="46" y="126"/>
                    <a:pt x="81" y="63"/>
                    <a:pt x="12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1"/>
            <p:cNvSpPr/>
            <p:nvPr/>
          </p:nvSpPr>
          <p:spPr>
            <a:xfrm>
              <a:off x="6769200" y="1199625"/>
              <a:ext cx="1825" cy="3150"/>
            </a:xfrm>
            <a:custGeom>
              <a:avLst/>
              <a:gdLst/>
              <a:ahLst/>
              <a:cxnLst/>
              <a:rect l="l" t="t" r="r" b="b"/>
              <a:pathLst>
                <a:path w="73" h="126" fill="none" extrusionOk="0">
                  <a:moveTo>
                    <a:pt x="1" y="125"/>
                  </a:moveTo>
                  <a:cubicBezTo>
                    <a:pt x="19" y="89"/>
                    <a:pt x="46" y="45"/>
                    <a:pt x="7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1"/>
            <p:cNvSpPr/>
            <p:nvPr/>
          </p:nvSpPr>
          <p:spPr>
            <a:xfrm>
              <a:off x="6636950" y="1262725"/>
              <a:ext cx="115775" cy="81050"/>
            </a:xfrm>
            <a:custGeom>
              <a:avLst/>
              <a:gdLst/>
              <a:ahLst/>
              <a:cxnLst/>
              <a:rect l="l" t="t" r="r" b="b"/>
              <a:pathLst>
                <a:path w="4631" h="3242" extrusionOk="0">
                  <a:moveTo>
                    <a:pt x="4452" y="1"/>
                  </a:moveTo>
                  <a:cubicBezTo>
                    <a:pt x="4443" y="215"/>
                    <a:pt x="4345" y="465"/>
                    <a:pt x="4238" y="625"/>
                  </a:cubicBezTo>
                  <a:cubicBezTo>
                    <a:pt x="3926" y="1089"/>
                    <a:pt x="3516" y="1509"/>
                    <a:pt x="3043" y="1785"/>
                  </a:cubicBezTo>
                  <a:cubicBezTo>
                    <a:pt x="2561" y="2071"/>
                    <a:pt x="2088" y="2294"/>
                    <a:pt x="1562" y="2445"/>
                  </a:cubicBezTo>
                  <a:cubicBezTo>
                    <a:pt x="1313" y="2518"/>
                    <a:pt x="1014" y="2554"/>
                    <a:pt x="748" y="2554"/>
                  </a:cubicBezTo>
                  <a:cubicBezTo>
                    <a:pt x="719" y="2554"/>
                    <a:pt x="689" y="2553"/>
                    <a:pt x="661" y="2552"/>
                  </a:cubicBezTo>
                  <a:cubicBezTo>
                    <a:pt x="429" y="2543"/>
                    <a:pt x="188" y="2472"/>
                    <a:pt x="1" y="2329"/>
                  </a:cubicBezTo>
                  <a:lnTo>
                    <a:pt x="1" y="2329"/>
                  </a:lnTo>
                  <a:cubicBezTo>
                    <a:pt x="19" y="2374"/>
                    <a:pt x="36" y="2427"/>
                    <a:pt x="54" y="2472"/>
                  </a:cubicBezTo>
                  <a:cubicBezTo>
                    <a:pt x="188" y="2793"/>
                    <a:pt x="509" y="3043"/>
                    <a:pt x="839" y="3141"/>
                  </a:cubicBezTo>
                  <a:cubicBezTo>
                    <a:pt x="1087" y="3213"/>
                    <a:pt x="1334" y="3242"/>
                    <a:pt x="1584" y="3242"/>
                  </a:cubicBezTo>
                  <a:cubicBezTo>
                    <a:pt x="1678" y="3242"/>
                    <a:pt x="1771" y="3238"/>
                    <a:pt x="1865" y="3230"/>
                  </a:cubicBezTo>
                  <a:cubicBezTo>
                    <a:pt x="2115" y="3204"/>
                    <a:pt x="2383" y="3141"/>
                    <a:pt x="2615" y="3070"/>
                  </a:cubicBezTo>
                  <a:cubicBezTo>
                    <a:pt x="3284" y="2865"/>
                    <a:pt x="3801" y="2436"/>
                    <a:pt x="4185" y="1848"/>
                  </a:cubicBezTo>
                  <a:cubicBezTo>
                    <a:pt x="4390" y="1544"/>
                    <a:pt x="4568" y="1080"/>
                    <a:pt x="4604" y="715"/>
                  </a:cubicBezTo>
                  <a:cubicBezTo>
                    <a:pt x="4631" y="474"/>
                    <a:pt x="4577" y="215"/>
                    <a:pt x="44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1"/>
            <p:cNvSpPr/>
            <p:nvPr/>
          </p:nvSpPr>
          <p:spPr>
            <a:xfrm>
              <a:off x="6632500" y="1262725"/>
              <a:ext cx="121125" cy="83700"/>
            </a:xfrm>
            <a:custGeom>
              <a:avLst/>
              <a:gdLst/>
              <a:ahLst/>
              <a:cxnLst/>
              <a:rect l="l" t="t" r="r" b="b"/>
              <a:pathLst>
                <a:path w="4845" h="3348" extrusionOk="0">
                  <a:moveTo>
                    <a:pt x="4630" y="1"/>
                  </a:moveTo>
                  <a:cubicBezTo>
                    <a:pt x="4773" y="269"/>
                    <a:pt x="4791" y="572"/>
                    <a:pt x="4728" y="848"/>
                  </a:cubicBezTo>
                  <a:cubicBezTo>
                    <a:pt x="4666" y="1125"/>
                    <a:pt x="4559" y="1402"/>
                    <a:pt x="4416" y="1651"/>
                  </a:cubicBezTo>
                  <a:cubicBezTo>
                    <a:pt x="4131" y="2142"/>
                    <a:pt x="3703" y="2561"/>
                    <a:pt x="3194" y="2802"/>
                  </a:cubicBezTo>
                  <a:cubicBezTo>
                    <a:pt x="2944" y="2936"/>
                    <a:pt x="2668" y="3007"/>
                    <a:pt x="2391" y="3070"/>
                  </a:cubicBezTo>
                  <a:cubicBezTo>
                    <a:pt x="2198" y="3113"/>
                    <a:pt x="2000" y="3135"/>
                    <a:pt x="1803" y="3135"/>
                  </a:cubicBezTo>
                  <a:cubicBezTo>
                    <a:pt x="1719" y="3135"/>
                    <a:pt x="1636" y="3131"/>
                    <a:pt x="1553" y="3123"/>
                  </a:cubicBezTo>
                  <a:cubicBezTo>
                    <a:pt x="1410" y="3114"/>
                    <a:pt x="1267" y="3097"/>
                    <a:pt x="1133" y="3061"/>
                  </a:cubicBezTo>
                  <a:cubicBezTo>
                    <a:pt x="999" y="3025"/>
                    <a:pt x="875" y="2981"/>
                    <a:pt x="759" y="2909"/>
                  </a:cubicBezTo>
                  <a:cubicBezTo>
                    <a:pt x="622" y="2821"/>
                    <a:pt x="498" y="2707"/>
                    <a:pt x="409" y="2571"/>
                  </a:cubicBezTo>
                  <a:lnTo>
                    <a:pt x="409" y="2571"/>
                  </a:lnTo>
                  <a:cubicBezTo>
                    <a:pt x="543" y="2622"/>
                    <a:pt x="685" y="2649"/>
                    <a:pt x="821" y="2659"/>
                  </a:cubicBezTo>
                  <a:cubicBezTo>
                    <a:pt x="1071" y="2659"/>
                    <a:pt x="1312" y="2642"/>
                    <a:pt x="1544" y="2588"/>
                  </a:cubicBezTo>
                  <a:cubicBezTo>
                    <a:pt x="2016" y="2481"/>
                    <a:pt x="2445" y="2294"/>
                    <a:pt x="2864" y="2071"/>
                  </a:cubicBezTo>
                  <a:cubicBezTo>
                    <a:pt x="3069" y="1955"/>
                    <a:pt x="3274" y="1848"/>
                    <a:pt x="3471" y="1705"/>
                  </a:cubicBezTo>
                  <a:cubicBezTo>
                    <a:pt x="3658" y="1562"/>
                    <a:pt x="3836" y="1402"/>
                    <a:pt x="3997" y="1232"/>
                  </a:cubicBezTo>
                  <a:cubicBezTo>
                    <a:pt x="4149" y="1054"/>
                    <a:pt x="4291" y="866"/>
                    <a:pt x="4416" y="670"/>
                  </a:cubicBezTo>
                  <a:cubicBezTo>
                    <a:pt x="4541" y="465"/>
                    <a:pt x="4630" y="242"/>
                    <a:pt x="4630" y="1"/>
                  </a:cubicBezTo>
                  <a:lnTo>
                    <a:pt x="4630" y="1"/>
                  </a:lnTo>
                  <a:cubicBezTo>
                    <a:pt x="4612" y="233"/>
                    <a:pt x="4505" y="456"/>
                    <a:pt x="4372" y="634"/>
                  </a:cubicBezTo>
                  <a:cubicBezTo>
                    <a:pt x="4238" y="822"/>
                    <a:pt x="4086" y="1000"/>
                    <a:pt x="3926" y="1161"/>
                  </a:cubicBezTo>
                  <a:cubicBezTo>
                    <a:pt x="3756" y="1321"/>
                    <a:pt x="3587" y="1473"/>
                    <a:pt x="3390" y="1598"/>
                  </a:cubicBezTo>
                  <a:cubicBezTo>
                    <a:pt x="3203" y="1723"/>
                    <a:pt x="2998" y="1830"/>
                    <a:pt x="2793" y="1937"/>
                  </a:cubicBezTo>
                  <a:cubicBezTo>
                    <a:pt x="2382" y="2133"/>
                    <a:pt x="1945" y="2303"/>
                    <a:pt x="1508" y="2392"/>
                  </a:cubicBezTo>
                  <a:cubicBezTo>
                    <a:pt x="1331" y="2421"/>
                    <a:pt x="1145" y="2444"/>
                    <a:pt x="965" y="2444"/>
                  </a:cubicBezTo>
                  <a:cubicBezTo>
                    <a:pt x="700" y="2444"/>
                    <a:pt x="446" y="2394"/>
                    <a:pt x="250" y="2240"/>
                  </a:cubicBezTo>
                  <a:lnTo>
                    <a:pt x="0" y="2035"/>
                  </a:lnTo>
                  <a:lnTo>
                    <a:pt x="72" y="2356"/>
                  </a:lnTo>
                  <a:cubicBezTo>
                    <a:pt x="152" y="2668"/>
                    <a:pt x="375" y="2936"/>
                    <a:pt x="643" y="3097"/>
                  </a:cubicBezTo>
                  <a:cubicBezTo>
                    <a:pt x="776" y="3177"/>
                    <a:pt x="937" y="3239"/>
                    <a:pt x="1080" y="3275"/>
                  </a:cubicBezTo>
                  <a:cubicBezTo>
                    <a:pt x="1231" y="3311"/>
                    <a:pt x="1383" y="3328"/>
                    <a:pt x="1535" y="3337"/>
                  </a:cubicBezTo>
                  <a:cubicBezTo>
                    <a:pt x="1614" y="3344"/>
                    <a:pt x="1693" y="3348"/>
                    <a:pt x="1772" y="3348"/>
                  </a:cubicBezTo>
                  <a:cubicBezTo>
                    <a:pt x="1996" y="3348"/>
                    <a:pt x="2218" y="3321"/>
                    <a:pt x="2436" y="3275"/>
                  </a:cubicBezTo>
                  <a:cubicBezTo>
                    <a:pt x="2721" y="3204"/>
                    <a:pt x="3016" y="3114"/>
                    <a:pt x="3283" y="2972"/>
                  </a:cubicBezTo>
                  <a:cubicBezTo>
                    <a:pt x="3819" y="2686"/>
                    <a:pt x="4238" y="2231"/>
                    <a:pt x="4523" y="1705"/>
                  </a:cubicBezTo>
                  <a:cubicBezTo>
                    <a:pt x="4657" y="1437"/>
                    <a:pt x="4746" y="1152"/>
                    <a:pt x="4791" y="857"/>
                  </a:cubicBezTo>
                  <a:cubicBezTo>
                    <a:pt x="4844" y="563"/>
                    <a:pt x="4791" y="251"/>
                    <a:pt x="4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1"/>
            <p:cNvSpPr/>
            <p:nvPr/>
          </p:nvSpPr>
          <p:spPr>
            <a:xfrm>
              <a:off x="6625350" y="1239450"/>
              <a:ext cx="123150" cy="87125"/>
            </a:xfrm>
            <a:custGeom>
              <a:avLst/>
              <a:gdLst/>
              <a:ahLst/>
              <a:cxnLst/>
              <a:rect l="l" t="t" r="r" b="b"/>
              <a:pathLst>
                <a:path w="4926" h="3485" extrusionOk="0">
                  <a:moveTo>
                    <a:pt x="3353" y="0"/>
                  </a:moveTo>
                  <a:cubicBezTo>
                    <a:pt x="3240" y="0"/>
                    <a:pt x="3126" y="8"/>
                    <a:pt x="3016" y="22"/>
                  </a:cubicBezTo>
                  <a:cubicBezTo>
                    <a:pt x="2035" y="147"/>
                    <a:pt x="1107" y="620"/>
                    <a:pt x="438" y="1342"/>
                  </a:cubicBezTo>
                  <a:cubicBezTo>
                    <a:pt x="304" y="1494"/>
                    <a:pt x="170" y="1655"/>
                    <a:pt x="99" y="1851"/>
                  </a:cubicBezTo>
                  <a:cubicBezTo>
                    <a:pt x="1" y="2083"/>
                    <a:pt x="1" y="2377"/>
                    <a:pt x="144" y="2600"/>
                  </a:cubicBezTo>
                  <a:cubicBezTo>
                    <a:pt x="233" y="2725"/>
                    <a:pt x="331" y="2823"/>
                    <a:pt x="384" y="2975"/>
                  </a:cubicBezTo>
                  <a:cubicBezTo>
                    <a:pt x="420" y="3064"/>
                    <a:pt x="438" y="3162"/>
                    <a:pt x="465" y="3260"/>
                  </a:cubicBezTo>
                  <a:cubicBezTo>
                    <a:pt x="652" y="3403"/>
                    <a:pt x="893" y="3474"/>
                    <a:pt x="1125" y="3483"/>
                  </a:cubicBezTo>
                  <a:cubicBezTo>
                    <a:pt x="1153" y="3484"/>
                    <a:pt x="1183" y="3485"/>
                    <a:pt x="1212" y="3485"/>
                  </a:cubicBezTo>
                  <a:cubicBezTo>
                    <a:pt x="1478" y="3485"/>
                    <a:pt x="1777" y="3449"/>
                    <a:pt x="2026" y="3376"/>
                  </a:cubicBezTo>
                  <a:cubicBezTo>
                    <a:pt x="2552" y="3225"/>
                    <a:pt x="3025" y="3002"/>
                    <a:pt x="3507" y="2716"/>
                  </a:cubicBezTo>
                  <a:cubicBezTo>
                    <a:pt x="3980" y="2440"/>
                    <a:pt x="4390" y="2020"/>
                    <a:pt x="4702" y="1556"/>
                  </a:cubicBezTo>
                  <a:cubicBezTo>
                    <a:pt x="4809" y="1396"/>
                    <a:pt x="4907" y="1146"/>
                    <a:pt x="4925" y="932"/>
                  </a:cubicBezTo>
                  <a:cubicBezTo>
                    <a:pt x="4863" y="834"/>
                    <a:pt x="4783" y="736"/>
                    <a:pt x="4684" y="664"/>
                  </a:cubicBezTo>
                  <a:cubicBezTo>
                    <a:pt x="4604" y="611"/>
                    <a:pt x="4524" y="566"/>
                    <a:pt x="4452" y="504"/>
                  </a:cubicBezTo>
                  <a:cubicBezTo>
                    <a:pt x="4381" y="441"/>
                    <a:pt x="4328" y="370"/>
                    <a:pt x="4256" y="307"/>
                  </a:cubicBezTo>
                  <a:cubicBezTo>
                    <a:pt x="4023" y="74"/>
                    <a:pt x="3689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1"/>
            <p:cNvSpPr/>
            <p:nvPr/>
          </p:nvSpPr>
          <p:spPr>
            <a:xfrm>
              <a:off x="6623575" y="1239150"/>
              <a:ext cx="126475" cy="90125"/>
            </a:xfrm>
            <a:custGeom>
              <a:avLst/>
              <a:gdLst/>
              <a:ahLst/>
              <a:cxnLst/>
              <a:rect l="l" t="t" r="r" b="b"/>
              <a:pathLst>
                <a:path w="5059" h="3605" extrusionOk="0">
                  <a:moveTo>
                    <a:pt x="3492" y="0"/>
                  </a:moveTo>
                  <a:cubicBezTo>
                    <a:pt x="3357" y="0"/>
                    <a:pt x="3222" y="15"/>
                    <a:pt x="3087" y="34"/>
                  </a:cubicBezTo>
                  <a:cubicBezTo>
                    <a:pt x="3171" y="26"/>
                    <a:pt x="3256" y="22"/>
                    <a:pt x="3339" y="22"/>
                  </a:cubicBezTo>
                  <a:cubicBezTo>
                    <a:pt x="3441" y="22"/>
                    <a:pt x="3542" y="28"/>
                    <a:pt x="3640" y="43"/>
                  </a:cubicBezTo>
                  <a:cubicBezTo>
                    <a:pt x="3828" y="70"/>
                    <a:pt x="4006" y="132"/>
                    <a:pt x="4149" y="230"/>
                  </a:cubicBezTo>
                  <a:cubicBezTo>
                    <a:pt x="4229" y="284"/>
                    <a:pt x="4291" y="337"/>
                    <a:pt x="4354" y="409"/>
                  </a:cubicBezTo>
                  <a:cubicBezTo>
                    <a:pt x="4407" y="480"/>
                    <a:pt x="4479" y="560"/>
                    <a:pt x="4559" y="614"/>
                  </a:cubicBezTo>
                  <a:cubicBezTo>
                    <a:pt x="4639" y="667"/>
                    <a:pt x="4720" y="712"/>
                    <a:pt x="4773" y="774"/>
                  </a:cubicBezTo>
                  <a:cubicBezTo>
                    <a:pt x="4831" y="832"/>
                    <a:pt x="4881" y="897"/>
                    <a:pt x="4923" y="962"/>
                  </a:cubicBezTo>
                  <a:lnTo>
                    <a:pt x="4923" y="962"/>
                  </a:lnTo>
                  <a:cubicBezTo>
                    <a:pt x="4871" y="1391"/>
                    <a:pt x="4555" y="1751"/>
                    <a:pt x="4247" y="2077"/>
                  </a:cubicBezTo>
                  <a:cubicBezTo>
                    <a:pt x="4086" y="2237"/>
                    <a:pt x="3917" y="2389"/>
                    <a:pt x="3729" y="2514"/>
                  </a:cubicBezTo>
                  <a:cubicBezTo>
                    <a:pt x="3542" y="2639"/>
                    <a:pt x="3337" y="2746"/>
                    <a:pt x="3141" y="2853"/>
                  </a:cubicBezTo>
                  <a:cubicBezTo>
                    <a:pt x="2730" y="3058"/>
                    <a:pt x="2293" y="3237"/>
                    <a:pt x="1856" y="3326"/>
                  </a:cubicBezTo>
                  <a:cubicBezTo>
                    <a:pt x="1678" y="3359"/>
                    <a:pt x="1489" y="3385"/>
                    <a:pt x="1305" y="3385"/>
                  </a:cubicBezTo>
                  <a:cubicBezTo>
                    <a:pt x="1058" y="3385"/>
                    <a:pt x="820" y="3338"/>
                    <a:pt x="631" y="3201"/>
                  </a:cubicBezTo>
                  <a:lnTo>
                    <a:pt x="631" y="3201"/>
                  </a:lnTo>
                  <a:cubicBezTo>
                    <a:pt x="601" y="3108"/>
                    <a:pt x="576" y="3020"/>
                    <a:pt x="545" y="2924"/>
                  </a:cubicBezTo>
                  <a:cubicBezTo>
                    <a:pt x="491" y="2808"/>
                    <a:pt x="420" y="2719"/>
                    <a:pt x="357" y="2639"/>
                  </a:cubicBezTo>
                  <a:cubicBezTo>
                    <a:pt x="295" y="2550"/>
                    <a:pt x="250" y="2478"/>
                    <a:pt x="223" y="2389"/>
                  </a:cubicBezTo>
                  <a:cubicBezTo>
                    <a:pt x="197" y="2300"/>
                    <a:pt x="197" y="2211"/>
                    <a:pt x="206" y="2113"/>
                  </a:cubicBezTo>
                  <a:cubicBezTo>
                    <a:pt x="241" y="1729"/>
                    <a:pt x="562" y="1408"/>
                    <a:pt x="848" y="1122"/>
                  </a:cubicBezTo>
                  <a:cubicBezTo>
                    <a:pt x="1160" y="837"/>
                    <a:pt x="1508" y="605"/>
                    <a:pt x="1883" y="418"/>
                  </a:cubicBezTo>
                  <a:cubicBezTo>
                    <a:pt x="2266" y="230"/>
                    <a:pt x="2668" y="105"/>
                    <a:pt x="3087" y="34"/>
                  </a:cubicBezTo>
                  <a:lnTo>
                    <a:pt x="3087" y="34"/>
                  </a:lnTo>
                  <a:cubicBezTo>
                    <a:pt x="2240" y="105"/>
                    <a:pt x="1410" y="453"/>
                    <a:pt x="759" y="1015"/>
                  </a:cubicBezTo>
                  <a:cubicBezTo>
                    <a:pt x="589" y="1158"/>
                    <a:pt x="438" y="1310"/>
                    <a:pt x="295" y="1479"/>
                  </a:cubicBezTo>
                  <a:cubicBezTo>
                    <a:pt x="161" y="1649"/>
                    <a:pt x="36" y="1854"/>
                    <a:pt x="9" y="2095"/>
                  </a:cubicBezTo>
                  <a:cubicBezTo>
                    <a:pt x="0" y="2211"/>
                    <a:pt x="0" y="2327"/>
                    <a:pt x="36" y="2443"/>
                  </a:cubicBezTo>
                  <a:cubicBezTo>
                    <a:pt x="63" y="2559"/>
                    <a:pt x="125" y="2675"/>
                    <a:pt x="197" y="2755"/>
                  </a:cubicBezTo>
                  <a:cubicBezTo>
                    <a:pt x="259" y="2844"/>
                    <a:pt x="313" y="2924"/>
                    <a:pt x="348" y="3005"/>
                  </a:cubicBezTo>
                  <a:cubicBezTo>
                    <a:pt x="375" y="3094"/>
                    <a:pt x="402" y="3201"/>
                    <a:pt x="438" y="3299"/>
                  </a:cubicBezTo>
                  <a:lnTo>
                    <a:pt x="447" y="3335"/>
                  </a:lnTo>
                  <a:lnTo>
                    <a:pt x="473" y="3353"/>
                  </a:lnTo>
                  <a:cubicBezTo>
                    <a:pt x="678" y="3513"/>
                    <a:pt x="928" y="3593"/>
                    <a:pt x="1178" y="3602"/>
                  </a:cubicBezTo>
                  <a:cubicBezTo>
                    <a:pt x="1220" y="3604"/>
                    <a:pt x="1261" y="3605"/>
                    <a:pt x="1302" y="3605"/>
                  </a:cubicBezTo>
                  <a:cubicBezTo>
                    <a:pt x="1508" y="3605"/>
                    <a:pt x="1707" y="3586"/>
                    <a:pt x="1901" y="3549"/>
                  </a:cubicBezTo>
                  <a:cubicBezTo>
                    <a:pt x="2373" y="3442"/>
                    <a:pt x="2811" y="3254"/>
                    <a:pt x="3230" y="3040"/>
                  </a:cubicBezTo>
                  <a:cubicBezTo>
                    <a:pt x="3444" y="2933"/>
                    <a:pt x="3649" y="2817"/>
                    <a:pt x="3845" y="2675"/>
                  </a:cubicBezTo>
                  <a:cubicBezTo>
                    <a:pt x="4042" y="2541"/>
                    <a:pt x="4220" y="2380"/>
                    <a:pt x="4381" y="2202"/>
                  </a:cubicBezTo>
                  <a:cubicBezTo>
                    <a:pt x="4541" y="2032"/>
                    <a:pt x="4693" y="1836"/>
                    <a:pt x="4818" y="1640"/>
                  </a:cubicBezTo>
                  <a:cubicBezTo>
                    <a:pt x="4952" y="1435"/>
                    <a:pt x="5041" y="1203"/>
                    <a:pt x="5059" y="953"/>
                  </a:cubicBezTo>
                  <a:lnTo>
                    <a:pt x="5059" y="935"/>
                  </a:lnTo>
                  <a:lnTo>
                    <a:pt x="5050" y="917"/>
                  </a:lnTo>
                  <a:cubicBezTo>
                    <a:pt x="4996" y="828"/>
                    <a:pt x="4934" y="748"/>
                    <a:pt x="4862" y="685"/>
                  </a:cubicBezTo>
                  <a:cubicBezTo>
                    <a:pt x="4782" y="614"/>
                    <a:pt x="4693" y="569"/>
                    <a:pt x="4622" y="525"/>
                  </a:cubicBezTo>
                  <a:cubicBezTo>
                    <a:pt x="4550" y="471"/>
                    <a:pt x="4488" y="418"/>
                    <a:pt x="4425" y="346"/>
                  </a:cubicBezTo>
                  <a:cubicBezTo>
                    <a:pt x="4354" y="275"/>
                    <a:pt x="4274" y="212"/>
                    <a:pt x="4193" y="168"/>
                  </a:cubicBezTo>
                  <a:cubicBezTo>
                    <a:pt x="4024" y="61"/>
                    <a:pt x="3837" y="16"/>
                    <a:pt x="3649" y="7"/>
                  </a:cubicBezTo>
                  <a:cubicBezTo>
                    <a:pt x="3597" y="2"/>
                    <a:pt x="3545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1"/>
            <p:cNvSpPr/>
            <p:nvPr/>
          </p:nvSpPr>
          <p:spPr>
            <a:xfrm>
              <a:off x="6636500" y="1251150"/>
              <a:ext cx="100400" cy="56400"/>
            </a:xfrm>
            <a:custGeom>
              <a:avLst/>
              <a:gdLst/>
              <a:ahLst/>
              <a:cxnLst/>
              <a:rect l="l" t="t" r="r" b="b"/>
              <a:pathLst>
                <a:path w="4016" h="2256" extrusionOk="0">
                  <a:moveTo>
                    <a:pt x="3971" y="0"/>
                  </a:moveTo>
                  <a:cubicBezTo>
                    <a:pt x="3855" y="9"/>
                    <a:pt x="3757" y="71"/>
                    <a:pt x="3650" y="116"/>
                  </a:cubicBezTo>
                  <a:cubicBezTo>
                    <a:pt x="3284" y="303"/>
                    <a:pt x="2873" y="393"/>
                    <a:pt x="2472" y="509"/>
                  </a:cubicBezTo>
                  <a:cubicBezTo>
                    <a:pt x="1526" y="785"/>
                    <a:pt x="563" y="1231"/>
                    <a:pt x="54" y="1989"/>
                  </a:cubicBezTo>
                  <a:cubicBezTo>
                    <a:pt x="1" y="2061"/>
                    <a:pt x="1" y="2186"/>
                    <a:pt x="81" y="2239"/>
                  </a:cubicBezTo>
                  <a:cubicBezTo>
                    <a:pt x="100" y="2251"/>
                    <a:pt x="120" y="2255"/>
                    <a:pt x="139" y="2255"/>
                  </a:cubicBezTo>
                  <a:cubicBezTo>
                    <a:pt x="214" y="2255"/>
                    <a:pt x="291" y="2187"/>
                    <a:pt x="340" y="2123"/>
                  </a:cubicBezTo>
                  <a:cubicBezTo>
                    <a:pt x="911" y="1454"/>
                    <a:pt x="1696" y="955"/>
                    <a:pt x="2561" y="785"/>
                  </a:cubicBezTo>
                  <a:cubicBezTo>
                    <a:pt x="2659" y="767"/>
                    <a:pt x="2766" y="749"/>
                    <a:pt x="2865" y="723"/>
                  </a:cubicBezTo>
                  <a:cubicBezTo>
                    <a:pt x="3052" y="669"/>
                    <a:pt x="3275" y="553"/>
                    <a:pt x="3444" y="446"/>
                  </a:cubicBezTo>
                  <a:cubicBezTo>
                    <a:pt x="3614" y="348"/>
                    <a:pt x="3748" y="268"/>
                    <a:pt x="3917" y="152"/>
                  </a:cubicBezTo>
                  <a:cubicBezTo>
                    <a:pt x="3962" y="116"/>
                    <a:pt x="4015" y="27"/>
                    <a:pt x="3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1"/>
            <p:cNvSpPr/>
            <p:nvPr/>
          </p:nvSpPr>
          <p:spPr>
            <a:xfrm>
              <a:off x="6706775" y="1283025"/>
              <a:ext cx="37250" cy="54000"/>
            </a:xfrm>
            <a:custGeom>
              <a:avLst/>
              <a:gdLst/>
              <a:ahLst/>
              <a:cxnLst/>
              <a:rect l="l" t="t" r="r" b="b"/>
              <a:pathLst>
                <a:path w="1490" h="2160" fill="none" extrusionOk="0">
                  <a:moveTo>
                    <a:pt x="0" y="2160"/>
                  </a:moveTo>
                  <a:cubicBezTo>
                    <a:pt x="107" y="1865"/>
                    <a:pt x="393" y="1669"/>
                    <a:pt x="651" y="1473"/>
                  </a:cubicBezTo>
                  <a:cubicBezTo>
                    <a:pt x="883" y="1294"/>
                    <a:pt x="1115" y="1098"/>
                    <a:pt x="1267" y="848"/>
                  </a:cubicBezTo>
                  <a:cubicBezTo>
                    <a:pt x="1418" y="598"/>
                    <a:pt x="1490" y="277"/>
                    <a:pt x="138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1"/>
            <p:cNvSpPr/>
            <p:nvPr/>
          </p:nvSpPr>
          <p:spPr>
            <a:xfrm>
              <a:off x="6649000" y="1326750"/>
              <a:ext cx="4475" cy="6700"/>
            </a:xfrm>
            <a:custGeom>
              <a:avLst/>
              <a:gdLst/>
              <a:ahLst/>
              <a:cxnLst/>
              <a:rect l="l" t="t" r="r" b="b"/>
              <a:pathLst>
                <a:path w="179" h="268" fill="none" extrusionOk="0">
                  <a:moveTo>
                    <a:pt x="0" y="268"/>
                  </a:moveTo>
                  <a:cubicBezTo>
                    <a:pt x="63" y="179"/>
                    <a:pt x="125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1"/>
            <p:cNvSpPr/>
            <p:nvPr/>
          </p:nvSpPr>
          <p:spPr>
            <a:xfrm>
              <a:off x="6656125" y="1328750"/>
              <a:ext cx="5400" cy="9400"/>
            </a:xfrm>
            <a:custGeom>
              <a:avLst/>
              <a:gdLst/>
              <a:ahLst/>
              <a:cxnLst/>
              <a:rect l="l" t="t" r="r" b="b"/>
              <a:pathLst>
                <a:path w="216" h="376" fill="none" extrusionOk="0">
                  <a:moveTo>
                    <a:pt x="1" y="375"/>
                  </a:moveTo>
                  <a:lnTo>
                    <a:pt x="215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1"/>
            <p:cNvSpPr/>
            <p:nvPr/>
          </p:nvSpPr>
          <p:spPr>
            <a:xfrm>
              <a:off x="6666400" y="1326975"/>
              <a:ext cx="6925" cy="12725"/>
            </a:xfrm>
            <a:custGeom>
              <a:avLst/>
              <a:gdLst/>
              <a:ahLst/>
              <a:cxnLst/>
              <a:rect l="l" t="t" r="r" b="b"/>
              <a:pathLst>
                <a:path w="277" h="509" fill="none" extrusionOk="0">
                  <a:moveTo>
                    <a:pt x="0" y="509"/>
                  </a:moveTo>
                  <a:lnTo>
                    <a:pt x="277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1"/>
            <p:cNvSpPr/>
            <p:nvPr/>
          </p:nvSpPr>
          <p:spPr>
            <a:xfrm>
              <a:off x="6675750" y="1323400"/>
              <a:ext cx="11625" cy="17875"/>
            </a:xfrm>
            <a:custGeom>
              <a:avLst/>
              <a:gdLst/>
              <a:ahLst/>
              <a:cxnLst/>
              <a:rect l="l" t="t" r="r" b="b"/>
              <a:pathLst>
                <a:path w="465" h="715" fill="none" extrusionOk="0">
                  <a:moveTo>
                    <a:pt x="1" y="714"/>
                  </a:moveTo>
                  <a:cubicBezTo>
                    <a:pt x="135" y="464"/>
                    <a:pt x="286" y="223"/>
                    <a:pt x="46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1"/>
            <p:cNvSpPr/>
            <p:nvPr/>
          </p:nvSpPr>
          <p:spPr>
            <a:xfrm>
              <a:off x="6688025" y="1315150"/>
              <a:ext cx="15650" cy="23875"/>
            </a:xfrm>
            <a:custGeom>
              <a:avLst/>
              <a:gdLst/>
              <a:ahLst/>
              <a:cxnLst/>
              <a:rect l="l" t="t" r="r" b="b"/>
              <a:pathLst>
                <a:path w="626" h="955" fill="none" extrusionOk="0">
                  <a:moveTo>
                    <a:pt x="1" y="955"/>
                  </a:moveTo>
                  <a:cubicBezTo>
                    <a:pt x="179" y="616"/>
                    <a:pt x="393" y="295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1"/>
            <p:cNvSpPr/>
            <p:nvPr/>
          </p:nvSpPr>
          <p:spPr>
            <a:xfrm>
              <a:off x="6701175" y="1304000"/>
              <a:ext cx="20325" cy="33250"/>
            </a:xfrm>
            <a:custGeom>
              <a:avLst/>
              <a:gdLst/>
              <a:ahLst/>
              <a:cxnLst/>
              <a:rect l="l" t="t" r="r" b="b"/>
              <a:pathLst>
                <a:path w="813" h="1330" fill="none" extrusionOk="0">
                  <a:moveTo>
                    <a:pt x="1" y="1330"/>
                  </a:moveTo>
                  <a:cubicBezTo>
                    <a:pt x="233" y="866"/>
                    <a:pt x="509" y="420"/>
                    <a:pt x="81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1"/>
            <p:cNvSpPr/>
            <p:nvPr/>
          </p:nvSpPr>
          <p:spPr>
            <a:xfrm>
              <a:off x="6722825" y="1292175"/>
              <a:ext cx="15175" cy="25900"/>
            </a:xfrm>
            <a:custGeom>
              <a:avLst/>
              <a:gdLst/>
              <a:ahLst/>
              <a:cxnLst/>
              <a:rect l="l" t="t" r="r" b="b"/>
              <a:pathLst>
                <a:path w="607" h="1036" fill="none" extrusionOk="0">
                  <a:moveTo>
                    <a:pt x="0" y="1035"/>
                  </a:moveTo>
                  <a:cubicBezTo>
                    <a:pt x="170" y="670"/>
                    <a:pt x="375" y="322"/>
                    <a:pt x="60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1"/>
            <p:cNvSpPr/>
            <p:nvPr/>
          </p:nvSpPr>
          <p:spPr>
            <a:xfrm>
              <a:off x="6690250" y="1242675"/>
              <a:ext cx="22550" cy="17400"/>
            </a:xfrm>
            <a:custGeom>
              <a:avLst/>
              <a:gdLst/>
              <a:ahLst/>
              <a:cxnLst/>
              <a:rect l="l" t="t" r="r" b="b"/>
              <a:pathLst>
                <a:path w="902" h="696" fill="none" extrusionOk="0">
                  <a:moveTo>
                    <a:pt x="1" y="18"/>
                  </a:moveTo>
                  <a:cubicBezTo>
                    <a:pt x="242" y="0"/>
                    <a:pt x="500" y="36"/>
                    <a:pt x="688" y="196"/>
                  </a:cubicBezTo>
                  <a:cubicBezTo>
                    <a:pt x="822" y="321"/>
                    <a:pt x="902" y="509"/>
                    <a:pt x="893" y="69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1"/>
            <p:cNvSpPr/>
            <p:nvPr/>
          </p:nvSpPr>
          <p:spPr>
            <a:xfrm>
              <a:off x="6697625" y="1239975"/>
              <a:ext cx="2925" cy="292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0" y="117"/>
                  </a:moveTo>
                  <a:lnTo>
                    <a:pt x="11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1"/>
            <p:cNvSpPr/>
            <p:nvPr/>
          </p:nvSpPr>
          <p:spPr>
            <a:xfrm>
              <a:off x="6702300" y="1239775"/>
              <a:ext cx="2925" cy="4250"/>
            </a:xfrm>
            <a:custGeom>
              <a:avLst/>
              <a:gdLst/>
              <a:ahLst/>
              <a:cxnLst/>
              <a:rect l="l" t="t" r="r" b="b"/>
              <a:pathLst>
                <a:path w="117" h="170" fill="none" extrusionOk="0">
                  <a:moveTo>
                    <a:pt x="1" y="170"/>
                  </a:moveTo>
                  <a:cubicBezTo>
                    <a:pt x="36" y="116"/>
                    <a:pt x="81" y="63"/>
                    <a:pt x="11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1"/>
            <p:cNvSpPr/>
            <p:nvPr/>
          </p:nvSpPr>
          <p:spPr>
            <a:xfrm>
              <a:off x="6707875" y="1239325"/>
              <a:ext cx="4500" cy="6925"/>
            </a:xfrm>
            <a:custGeom>
              <a:avLst/>
              <a:gdLst/>
              <a:ahLst/>
              <a:cxnLst/>
              <a:rect l="l" t="t" r="r" b="b"/>
              <a:pathLst>
                <a:path w="180" h="277" fill="none" extrusionOk="0">
                  <a:moveTo>
                    <a:pt x="1" y="277"/>
                  </a:moveTo>
                  <a:cubicBezTo>
                    <a:pt x="54" y="179"/>
                    <a:pt x="117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1"/>
            <p:cNvSpPr/>
            <p:nvPr/>
          </p:nvSpPr>
          <p:spPr>
            <a:xfrm>
              <a:off x="6710775" y="1242675"/>
              <a:ext cx="7175" cy="8500"/>
            </a:xfrm>
            <a:custGeom>
              <a:avLst/>
              <a:gdLst/>
              <a:ahLst/>
              <a:cxnLst/>
              <a:rect l="l" t="t" r="r" b="b"/>
              <a:pathLst>
                <a:path w="287" h="340" fill="none" extrusionOk="0">
                  <a:moveTo>
                    <a:pt x="1" y="339"/>
                  </a:moveTo>
                  <a:cubicBezTo>
                    <a:pt x="72" y="214"/>
                    <a:pt x="170" y="89"/>
                    <a:pt x="28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1"/>
            <p:cNvSpPr/>
            <p:nvPr/>
          </p:nvSpPr>
          <p:spPr>
            <a:xfrm>
              <a:off x="6712775" y="1242675"/>
              <a:ext cx="10750" cy="13625"/>
            </a:xfrm>
            <a:custGeom>
              <a:avLst/>
              <a:gdLst/>
              <a:ahLst/>
              <a:cxnLst/>
              <a:rect l="l" t="t" r="r" b="b"/>
              <a:pathLst>
                <a:path w="430" h="545" fill="none" extrusionOk="0">
                  <a:moveTo>
                    <a:pt x="1" y="544"/>
                  </a:moveTo>
                  <a:cubicBezTo>
                    <a:pt x="144" y="357"/>
                    <a:pt x="286" y="178"/>
                    <a:pt x="42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1"/>
            <p:cNvSpPr/>
            <p:nvPr/>
          </p:nvSpPr>
          <p:spPr>
            <a:xfrm>
              <a:off x="6716800" y="1245575"/>
              <a:ext cx="9175" cy="12275"/>
            </a:xfrm>
            <a:custGeom>
              <a:avLst/>
              <a:gdLst/>
              <a:ahLst/>
              <a:cxnLst/>
              <a:rect l="l" t="t" r="r" b="b"/>
              <a:pathLst>
                <a:path w="367" h="491" fill="none" extrusionOk="0">
                  <a:moveTo>
                    <a:pt x="0" y="491"/>
                  </a:moveTo>
                  <a:cubicBezTo>
                    <a:pt x="134" y="339"/>
                    <a:pt x="250" y="170"/>
                    <a:pt x="36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1"/>
            <p:cNvSpPr/>
            <p:nvPr/>
          </p:nvSpPr>
          <p:spPr>
            <a:xfrm>
              <a:off x="6723925" y="1249350"/>
              <a:ext cx="4275" cy="5600"/>
            </a:xfrm>
            <a:custGeom>
              <a:avLst/>
              <a:gdLst/>
              <a:ahLst/>
              <a:cxnLst/>
              <a:rect l="l" t="t" r="r" b="b"/>
              <a:pathLst>
                <a:path w="171" h="224" fill="none" extrusionOk="0">
                  <a:moveTo>
                    <a:pt x="1" y="224"/>
                  </a:moveTo>
                  <a:cubicBezTo>
                    <a:pt x="72" y="161"/>
                    <a:pt x="126" y="81"/>
                    <a:pt x="17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1"/>
            <p:cNvSpPr/>
            <p:nvPr/>
          </p:nvSpPr>
          <p:spPr>
            <a:xfrm>
              <a:off x="6688475" y="1281025"/>
              <a:ext cx="2250" cy="4475"/>
            </a:xfrm>
            <a:custGeom>
              <a:avLst/>
              <a:gdLst/>
              <a:ahLst/>
              <a:cxnLst/>
              <a:rect l="l" t="t" r="r" b="b"/>
              <a:pathLst>
                <a:path w="90" h="179" fill="none" extrusionOk="0">
                  <a:moveTo>
                    <a:pt x="0" y="179"/>
                  </a:moveTo>
                  <a:cubicBezTo>
                    <a:pt x="27" y="125"/>
                    <a:pt x="63" y="63"/>
                    <a:pt x="90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1"/>
            <p:cNvSpPr/>
            <p:nvPr/>
          </p:nvSpPr>
          <p:spPr>
            <a:xfrm>
              <a:off x="6693150" y="1280125"/>
              <a:ext cx="2925" cy="5375"/>
            </a:xfrm>
            <a:custGeom>
              <a:avLst/>
              <a:gdLst/>
              <a:ahLst/>
              <a:cxnLst/>
              <a:rect l="l" t="t" r="r" b="b"/>
              <a:pathLst>
                <a:path w="117" h="215" fill="none" extrusionOk="0">
                  <a:moveTo>
                    <a:pt x="1" y="215"/>
                  </a:moveTo>
                  <a:cubicBezTo>
                    <a:pt x="37" y="143"/>
                    <a:pt x="81" y="72"/>
                    <a:pt x="117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1"/>
            <p:cNvSpPr/>
            <p:nvPr/>
          </p:nvSpPr>
          <p:spPr>
            <a:xfrm>
              <a:off x="6699175" y="1278800"/>
              <a:ext cx="2475" cy="5600"/>
            </a:xfrm>
            <a:custGeom>
              <a:avLst/>
              <a:gdLst/>
              <a:ahLst/>
              <a:cxnLst/>
              <a:rect l="l" t="t" r="r" b="b"/>
              <a:pathLst>
                <a:path w="99" h="224" fill="none" extrusionOk="0">
                  <a:moveTo>
                    <a:pt x="1" y="223"/>
                  </a:moveTo>
                  <a:cubicBezTo>
                    <a:pt x="54" y="161"/>
                    <a:pt x="81" y="81"/>
                    <a:pt x="9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1"/>
            <p:cNvSpPr/>
            <p:nvPr/>
          </p:nvSpPr>
          <p:spPr>
            <a:xfrm>
              <a:off x="6705875" y="1276775"/>
              <a:ext cx="1575" cy="4725"/>
            </a:xfrm>
            <a:custGeom>
              <a:avLst/>
              <a:gdLst/>
              <a:ahLst/>
              <a:cxnLst/>
              <a:rect l="l" t="t" r="r" b="b"/>
              <a:pathLst>
                <a:path w="63" h="189" fill="none" extrusionOk="0">
                  <a:moveTo>
                    <a:pt x="0" y="188"/>
                  </a:moveTo>
                  <a:cubicBezTo>
                    <a:pt x="36" y="135"/>
                    <a:pt x="54" y="63"/>
                    <a:pt x="6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1"/>
            <p:cNvSpPr/>
            <p:nvPr/>
          </p:nvSpPr>
          <p:spPr>
            <a:xfrm>
              <a:off x="6638075" y="1286825"/>
              <a:ext cx="2250" cy="7375"/>
            </a:xfrm>
            <a:custGeom>
              <a:avLst/>
              <a:gdLst/>
              <a:ahLst/>
              <a:cxnLst/>
              <a:rect l="l" t="t" r="r" b="b"/>
              <a:pathLst>
                <a:path w="90" h="295" fill="none" extrusionOk="0">
                  <a:moveTo>
                    <a:pt x="90" y="0"/>
                  </a:moveTo>
                  <a:cubicBezTo>
                    <a:pt x="45" y="99"/>
                    <a:pt x="9" y="197"/>
                    <a:pt x="0" y="29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1"/>
            <p:cNvSpPr/>
            <p:nvPr/>
          </p:nvSpPr>
          <p:spPr>
            <a:xfrm>
              <a:off x="6642525" y="1283700"/>
              <a:ext cx="2700" cy="8275"/>
            </a:xfrm>
            <a:custGeom>
              <a:avLst/>
              <a:gdLst/>
              <a:ahLst/>
              <a:cxnLst/>
              <a:rect l="l" t="t" r="r" b="b"/>
              <a:pathLst>
                <a:path w="108" h="331" fill="none" extrusionOk="0">
                  <a:moveTo>
                    <a:pt x="108" y="0"/>
                  </a:moveTo>
                  <a:cubicBezTo>
                    <a:pt x="72" y="108"/>
                    <a:pt x="36" y="224"/>
                    <a:pt x="1" y="33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1"/>
            <p:cNvSpPr/>
            <p:nvPr/>
          </p:nvSpPr>
          <p:spPr>
            <a:xfrm>
              <a:off x="6648100" y="12808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72" y="90"/>
                    <a:pt x="36" y="188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1"/>
            <p:cNvSpPr/>
            <p:nvPr/>
          </p:nvSpPr>
          <p:spPr>
            <a:xfrm>
              <a:off x="6653900" y="12770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63" y="90"/>
                    <a:pt x="27" y="179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1"/>
            <p:cNvSpPr/>
            <p:nvPr/>
          </p:nvSpPr>
          <p:spPr>
            <a:xfrm>
              <a:off x="6659925" y="1274325"/>
              <a:ext cx="1800" cy="4275"/>
            </a:xfrm>
            <a:custGeom>
              <a:avLst/>
              <a:gdLst/>
              <a:ahLst/>
              <a:cxnLst/>
              <a:rect l="l" t="t" r="r" b="b"/>
              <a:pathLst>
                <a:path w="72" h="171" fill="none" extrusionOk="0">
                  <a:moveTo>
                    <a:pt x="72" y="1"/>
                  </a:moveTo>
                  <a:cubicBezTo>
                    <a:pt x="45" y="54"/>
                    <a:pt x="18" y="108"/>
                    <a:pt x="1" y="17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1"/>
            <p:cNvSpPr/>
            <p:nvPr/>
          </p:nvSpPr>
          <p:spPr>
            <a:xfrm>
              <a:off x="6623800" y="1345475"/>
              <a:ext cx="86775" cy="20100"/>
            </a:xfrm>
            <a:custGeom>
              <a:avLst/>
              <a:gdLst/>
              <a:ahLst/>
              <a:cxnLst/>
              <a:rect l="l" t="t" r="r" b="b"/>
              <a:pathLst>
                <a:path w="3471" h="804" fill="none" extrusionOk="0">
                  <a:moveTo>
                    <a:pt x="0" y="1"/>
                  </a:moveTo>
                  <a:cubicBezTo>
                    <a:pt x="411" y="465"/>
                    <a:pt x="1026" y="696"/>
                    <a:pt x="1642" y="750"/>
                  </a:cubicBezTo>
                  <a:cubicBezTo>
                    <a:pt x="2248" y="804"/>
                    <a:pt x="2864" y="688"/>
                    <a:pt x="3471" y="572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1"/>
            <p:cNvSpPr/>
            <p:nvPr/>
          </p:nvSpPr>
          <p:spPr>
            <a:xfrm>
              <a:off x="6635400" y="1371800"/>
              <a:ext cx="42400" cy="10725"/>
            </a:xfrm>
            <a:custGeom>
              <a:avLst/>
              <a:gdLst/>
              <a:ahLst/>
              <a:cxnLst/>
              <a:rect l="l" t="t" r="r" b="b"/>
              <a:pathLst>
                <a:path w="1696" h="429" fill="none" extrusionOk="0">
                  <a:moveTo>
                    <a:pt x="0" y="0"/>
                  </a:moveTo>
                  <a:cubicBezTo>
                    <a:pt x="491" y="339"/>
                    <a:pt x="1133" y="428"/>
                    <a:pt x="1695" y="25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1"/>
            <p:cNvSpPr/>
            <p:nvPr/>
          </p:nvSpPr>
          <p:spPr>
            <a:xfrm>
              <a:off x="6675750" y="1134725"/>
              <a:ext cx="39725" cy="13175"/>
            </a:xfrm>
            <a:custGeom>
              <a:avLst/>
              <a:gdLst/>
              <a:ahLst/>
              <a:cxnLst/>
              <a:rect l="l" t="t" r="r" b="b"/>
              <a:pathLst>
                <a:path w="1589" h="527" fill="none" extrusionOk="0">
                  <a:moveTo>
                    <a:pt x="1" y="527"/>
                  </a:moveTo>
                  <a:cubicBezTo>
                    <a:pt x="429" y="161"/>
                    <a:pt x="1036" y="0"/>
                    <a:pt x="1589" y="11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6" name="Google Shape;5466;p21"/>
          <p:cNvSpPr/>
          <p:nvPr/>
        </p:nvSpPr>
        <p:spPr>
          <a:xfrm flipH="1">
            <a:off x="1475879" y="4694539"/>
            <a:ext cx="157656" cy="157918"/>
          </a:xfrm>
          <a:custGeom>
            <a:avLst/>
            <a:gdLst/>
            <a:ahLst/>
            <a:cxnLst/>
            <a:rect l="l" t="t" r="r" b="b"/>
            <a:pathLst>
              <a:path w="2410" h="2414" extrusionOk="0">
                <a:moveTo>
                  <a:pt x="1313" y="1"/>
                </a:moveTo>
                <a:cubicBezTo>
                  <a:pt x="728" y="1"/>
                  <a:pt x="161" y="463"/>
                  <a:pt x="81" y="1046"/>
                </a:cubicBezTo>
                <a:cubicBezTo>
                  <a:pt x="1" y="1706"/>
                  <a:pt x="545" y="2366"/>
                  <a:pt x="1205" y="2411"/>
                </a:cubicBezTo>
                <a:cubicBezTo>
                  <a:pt x="1229" y="2412"/>
                  <a:pt x="1252" y="2413"/>
                  <a:pt x="1275" y="2413"/>
                </a:cubicBezTo>
                <a:cubicBezTo>
                  <a:pt x="1403" y="2413"/>
                  <a:pt x="1531" y="2391"/>
                  <a:pt x="1651" y="2331"/>
                </a:cubicBezTo>
                <a:cubicBezTo>
                  <a:pt x="1847" y="2232"/>
                  <a:pt x="1981" y="2036"/>
                  <a:pt x="2088" y="1840"/>
                </a:cubicBezTo>
                <a:cubicBezTo>
                  <a:pt x="2276" y="1510"/>
                  <a:pt x="2409" y="1135"/>
                  <a:pt x="2347" y="761"/>
                </a:cubicBezTo>
                <a:cubicBezTo>
                  <a:pt x="2287" y="408"/>
                  <a:pt x="1986" y="72"/>
                  <a:pt x="1629" y="72"/>
                </a:cubicBezTo>
                <a:cubicBezTo>
                  <a:pt x="1616" y="72"/>
                  <a:pt x="1602" y="73"/>
                  <a:pt x="1589" y="74"/>
                </a:cubicBezTo>
                <a:lnTo>
                  <a:pt x="1517" y="20"/>
                </a:lnTo>
                <a:cubicBezTo>
                  <a:pt x="1450" y="7"/>
                  <a:pt x="1381" y="1"/>
                  <a:pt x="13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7" name="Google Shape;5467;p21"/>
          <p:cNvSpPr/>
          <p:nvPr/>
        </p:nvSpPr>
        <p:spPr>
          <a:xfrm flipH="1">
            <a:off x="74608" y="3981556"/>
            <a:ext cx="96949" cy="94659"/>
          </a:xfrm>
          <a:custGeom>
            <a:avLst/>
            <a:gdLst/>
            <a:ahLst/>
            <a:cxnLst/>
            <a:rect l="l" t="t" r="r" b="b"/>
            <a:pathLst>
              <a:path w="1482" h="1447" extrusionOk="0">
                <a:moveTo>
                  <a:pt x="714" y="0"/>
                </a:moveTo>
                <a:lnTo>
                  <a:pt x="607" y="125"/>
                </a:lnTo>
                <a:cubicBezTo>
                  <a:pt x="259" y="187"/>
                  <a:pt x="0" y="571"/>
                  <a:pt x="72" y="910"/>
                </a:cubicBezTo>
                <a:cubicBezTo>
                  <a:pt x="135" y="1221"/>
                  <a:pt x="448" y="1446"/>
                  <a:pt x="762" y="1446"/>
                </a:cubicBezTo>
                <a:cubicBezTo>
                  <a:pt x="800" y="1446"/>
                  <a:pt x="837" y="1443"/>
                  <a:pt x="874" y="1436"/>
                </a:cubicBezTo>
                <a:cubicBezTo>
                  <a:pt x="1222" y="1365"/>
                  <a:pt x="1481" y="1008"/>
                  <a:pt x="1436" y="651"/>
                </a:cubicBezTo>
                <a:cubicBezTo>
                  <a:pt x="1401" y="303"/>
                  <a:pt x="1071" y="9"/>
                  <a:pt x="71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8" name="Google Shape;5468;p21"/>
          <p:cNvGrpSpPr/>
          <p:nvPr/>
        </p:nvGrpSpPr>
        <p:grpSpPr>
          <a:xfrm rot="-3795337" flipH="1">
            <a:off x="4378476" y="4871718"/>
            <a:ext cx="535171" cy="442471"/>
            <a:chOff x="5942000" y="3231200"/>
            <a:chExt cx="141875" cy="117300"/>
          </a:xfrm>
        </p:grpSpPr>
        <p:sp>
          <p:nvSpPr>
            <p:cNvPr id="5469" name="Google Shape;5469;p21"/>
            <p:cNvSpPr/>
            <p:nvPr/>
          </p:nvSpPr>
          <p:spPr>
            <a:xfrm>
              <a:off x="5956725" y="3252125"/>
              <a:ext cx="107975" cy="81975"/>
            </a:xfrm>
            <a:custGeom>
              <a:avLst/>
              <a:gdLst/>
              <a:ahLst/>
              <a:cxnLst/>
              <a:rect l="l" t="t" r="r" b="b"/>
              <a:pathLst>
                <a:path w="4319" h="3279" extrusionOk="0">
                  <a:moveTo>
                    <a:pt x="4122" y="0"/>
                  </a:moveTo>
                  <a:cubicBezTo>
                    <a:pt x="4131" y="205"/>
                    <a:pt x="4042" y="446"/>
                    <a:pt x="3953" y="607"/>
                  </a:cubicBezTo>
                  <a:cubicBezTo>
                    <a:pt x="3685" y="1071"/>
                    <a:pt x="3319" y="1499"/>
                    <a:pt x="2873" y="1793"/>
                  </a:cubicBezTo>
                  <a:cubicBezTo>
                    <a:pt x="2436" y="2088"/>
                    <a:pt x="1999" y="2329"/>
                    <a:pt x="1499" y="2507"/>
                  </a:cubicBezTo>
                  <a:cubicBezTo>
                    <a:pt x="1241" y="2605"/>
                    <a:pt x="919" y="2659"/>
                    <a:pt x="643" y="2668"/>
                  </a:cubicBezTo>
                  <a:cubicBezTo>
                    <a:pt x="420" y="2668"/>
                    <a:pt x="179" y="2614"/>
                    <a:pt x="1" y="2489"/>
                  </a:cubicBezTo>
                  <a:lnTo>
                    <a:pt x="1" y="2489"/>
                  </a:lnTo>
                  <a:cubicBezTo>
                    <a:pt x="18" y="2534"/>
                    <a:pt x="36" y="2587"/>
                    <a:pt x="54" y="2632"/>
                  </a:cubicBezTo>
                  <a:cubicBezTo>
                    <a:pt x="206" y="2926"/>
                    <a:pt x="527" y="3149"/>
                    <a:pt x="857" y="3221"/>
                  </a:cubicBezTo>
                  <a:cubicBezTo>
                    <a:pt x="1036" y="3261"/>
                    <a:pt x="1218" y="3278"/>
                    <a:pt x="1402" y="3278"/>
                  </a:cubicBezTo>
                  <a:cubicBezTo>
                    <a:pt x="1547" y="3278"/>
                    <a:pt x="1693" y="3267"/>
                    <a:pt x="1838" y="3247"/>
                  </a:cubicBezTo>
                  <a:cubicBezTo>
                    <a:pt x="2070" y="3212"/>
                    <a:pt x="2329" y="3131"/>
                    <a:pt x="2552" y="3042"/>
                  </a:cubicBezTo>
                  <a:cubicBezTo>
                    <a:pt x="3176" y="2810"/>
                    <a:pt x="3649" y="2364"/>
                    <a:pt x="3979" y="1784"/>
                  </a:cubicBezTo>
                  <a:cubicBezTo>
                    <a:pt x="4158" y="1481"/>
                    <a:pt x="4300" y="1026"/>
                    <a:pt x="4309" y="669"/>
                  </a:cubicBezTo>
                  <a:cubicBezTo>
                    <a:pt x="4318" y="437"/>
                    <a:pt x="4256" y="196"/>
                    <a:pt x="4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1"/>
            <p:cNvSpPr/>
            <p:nvPr/>
          </p:nvSpPr>
          <p:spPr>
            <a:xfrm>
              <a:off x="5951600" y="3252125"/>
              <a:ext cx="114200" cy="84775"/>
            </a:xfrm>
            <a:custGeom>
              <a:avLst/>
              <a:gdLst/>
              <a:ahLst/>
              <a:cxnLst/>
              <a:rect l="l" t="t" r="r" b="b"/>
              <a:pathLst>
                <a:path w="4568" h="3391" extrusionOk="0">
                  <a:moveTo>
                    <a:pt x="4327" y="0"/>
                  </a:moveTo>
                  <a:cubicBezTo>
                    <a:pt x="4327" y="0"/>
                    <a:pt x="4327" y="0"/>
                    <a:pt x="4327" y="0"/>
                  </a:cubicBezTo>
                  <a:lnTo>
                    <a:pt x="4327" y="0"/>
                  </a:lnTo>
                  <a:cubicBezTo>
                    <a:pt x="4327" y="0"/>
                    <a:pt x="4327" y="0"/>
                    <a:pt x="4327" y="0"/>
                  </a:cubicBezTo>
                  <a:close/>
                  <a:moveTo>
                    <a:pt x="4327" y="0"/>
                  </a:moveTo>
                  <a:lnTo>
                    <a:pt x="4327" y="0"/>
                  </a:lnTo>
                  <a:cubicBezTo>
                    <a:pt x="4479" y="241"/>
                    <a:pt x="4514" y="527"/>
                    <a:pt x="4470" y="803"/>
                  </a:cubicBezTo>
                  <a:cubicBezTo>
                    <a:pt x="4434" y="1071"/>
                    <a:pt x="4336" y="1338"/>
                    <a:pt x="4220" y="1588"/>
                  </a:cubicBezTo>
                  <a:cubicBezTo>
                    <a:pt x="3970" y="2070"/>
                    <a:pt x="3596" y="2498"/>
                    <a:pt x="3123" y="2766"/>
                  </a:cubicBezTo>
                  <a:cubicBezTo>
                    <a:pt x="2891" y="2900"/>
                    <a:pt x="2623" y="2998"/>
                    <a:pt x="2364" y="3069"/>
                  </a:cubicBezTo>
                  <a:cubicBezTo>
                    <a:pt x="2132" y="3133"/>
                    <a:pt x="1885" y="3169"/>
                    <a:pt x="1643" y="3169"/>
                  </a:cubicBezTo>
                  <a:cubicBezTo>
                    <a:pt x="1616" y="3169"/>
                    <a:pt x="1589" y="3168"/>
                    <a:pt x="1562" y="3167"/>
                  </a:cubicBezTo>
                  <a:cubicBezTo>
                    <a:pt x="1428" y="3167"/>
                    <a:pt x="1294" y="3158"/>
                    <a:pt x="1160" y="3131"/>
                  </a:cubicBezTo>
                  <a:cubicBezTo>
                    <a:pt x="1026" y="3105"/>
                    <a:pt x="910" y="3069"/>
                    <a:pt x="794" y="3007"/>
                  </a:cubicBezTo>
                  <a:cubicBezTo>
                    <a:pt x="663" y="2933"/>
                    <a:pt x="544" y="2838"/>
                    <a:pt x="452" y="2723"/>
                  </a:cubicBezTo>
                  <a:lnTo>
                    <a:pt x="452" y="2723"/>
                  </a:lnTo>
                  <a:cubicBezTo>
                    <a:pt x="578" y="2759"/>
                    <a:pt x="710" y="2775"/>
                    <a:pt x="839" y="2775"/>
                  </a:cubicBezTo>
                  <a:cubicBezTo>
                    <a:pt x="1080" y="2766"/>
                    <a:pt x="1303" y="2730"/>
                    <a:pt x="1526" y="2668"/>
                  </a:cubicBezTo>
                  <a:cubicBezTo>
                    <a:pt x="1972" y="2534"/>
                    <a:pt x="2373" y="2329"/>
                    <a:pt x="2757" y="2088"/>
                  </a:cubicBezTo>
                  <a:cubicBezTo>
                    <a:pt x="2953" y="1972"/>
                    <a:pt x="3141" y="1847"/>
                    <a:pt x="3319" y="1704"/>
                  </a:cubicBezTo>
                  <a:cubicBezTo>
                    <a:pt x="3497" y="1552"/>
                    <a:pt x="3649" y="1392"/>
                    <a:pt x="3792" y="1213"/>
                  </a:cubicBezTo>
                  <a:cubicBezTo>
                    <a:pt x="3935" y="1035"/>
                    <a:pt x="4059" y="848"/>
                    <a:pt x="4166" y="651"/>
                  </a:cubicBezTo>
                  <a:cubicBezTo>
                    <a:pt x="4274" y="446"/>
                    <a:pt x="4336" y="223"/>
                    <a:pt x="4327" y="0"/>
                  </a:cubicBezTo>
                  <a:lnTo>
                    <a:pt x="4327" y="0"/>
                  </a:lnTo>
                  <a:cubicBezTo>
                    <a:pt x="4318" y="223"/>
                    <a:pt x="4238" y="437"/>
                    <a:pt x="4122" y="625"/>
                  </a:cubicBezTo>
                  <a:cubicBezTo>
                    <a:pt x="3997" y="812"/>
                    <a:pt x="3863" y="982"/>
                    <a:pt x="3720" y="1151"/>
                  </a:cubicBezTo>
                  <a:cubicBezTo>
                    <a:pt x="3569" y="1312"/>
                    <a:pt x="3408" y="1463"/>
                    <a:pt x="3239" y="1597"/>
                  </a:cubicBezTo>
                  <a:cubicBezTo>
                    <a:pt x="3060" y="1731"/>
                    <a:pt x="2873" y="1847"/>
                    <a:pt x="2677" y="1954"/>
                  </a:cubicBezTo>
                  <a:cubicBezTo>
                    <a:pt x="2302" y="2168"/>
                    <a:pt x="1892" y="2355"/>
                    <a:pt x="1472" y="2471"/>
                  </a:cubicBezTo>
                  <a:cubicBezTo>
                    <a:pt x="1270" y="2520"/>
                    <a:pt x="1055" y="2559"/>
                    <a:pt x="849" y="2559"/>
                  </a:cubicBezTo>
                  <a:cubicBezTo>
                    <a:pt x="637" y="2559"/>
                    <a:pt x="435" y="2518"/>
                    <a:pt x="268" y="2400"/>
                  </a:cubicBezTo>
                  <a:lnTo>
                    <a:pt x="0" y="2213"/>
                  </a:lnTo>
                  <a:lnTo>
                    <a:pt x="98" y="2525"/>
                  </a:lnTo>
                  <a:cubicBezTo>
                    <a:pt x="197" y="2819"/>
                    <a:pt x="429" y="3069"/>
                    <a:pt x="696" y="3203"/>
                  </a:cubicBezTo>
                  <a:cubicBezTo>
                    <a:pt x="830" y="3274"/>
                    <a:pt x="982" y="3328"/>
                    <a:pt x="1124" y="3346"/>
                  </a:cubicBezTo>
                  <a:cubicBezTo>
                    <a:pt x="1267" y="3372"/>
                    <a:pt x="1410" y="3390"/>
                    <a:pt x="1562" y="3390"/>
                  </a:cubicBezTo>
                  <a:cubicBezTo>
                    <a:pt x="1847" y="3390"/>
                    <a:pt x="2141" y="3346"/>
                    <a:pt x="2418" y="3265"/>
                  </a:cubicBezTo>
                  <a:cubicBezTo>
                    <a:pt x="2695" y="3185"/>
                    <a:pt x="2962" y="3078"/>
                    <a:pt x="3212" y="2926"/>
                  </a:cubicBezTo>
                  <a:cubicBezTo>
                    <a:pt x="3711" y="2614"/>
                    <a:pt x="4086" y="2159"/>
                    <a:pt x="4327" y="1633"/>
                  </a:cubicBezTo>
                  <a:cubicBezTo>
                    <a:pt x="4443" y="1374"/>
                    <a:pt x="4514" y="1089"/>
                    <a:pt x="4532" y="812"/>
                  </a:cubicBezTo>
                  <a:cubicBezTo>
                    <a:pt x="4568" y="527"/>
                    <a:pt x="4497" y="223"/>
                    <a:pt x="4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1"/>
            <p:cNvSpPr/>
            <p:nvPr/>
          </p:nvSpPr>
          <p:spPr>
            <a:xfrm>
              <a:off x="5943800" y="3232000"/>
              <a:ext cx="116200" cy="86825"/>
            </a:xfrm>
            <a:custGeom>
              <a:avLst/>
              <a:gdLst/>
              <a:ahLst/>
              <a:cxnLst/>
              <a:rect l="l" t="t" r="r" b="b"/>
              <a:pathLst>
                <a:path w="4648" h="3473" extrusionOk="0">
                  <a:moveTo>
                    <a:pt x="3210" y="1"/>
                  </a:moveTo>
                  <a:cubicBezTo>
                    <a:pt x="3061" y="1"/>
                    <a:pt x="2909" y="19"/>
                    <a:pt x="2766" y="47"/>
                  </a:cubicBezTo>
                  <a:cubicBezTo>
                    <a:pt x="1838" y="216"/>
                    <a:pt x="973" y="734"/>
                    <a:pt x="375" y="1465"/>
                  </a:cubicBezTo>
                  <a:cubicBezTo>
                    <a:pt x="250" y="1617"/>
                    <a:pt x="134" y="1778"/>
                    <a:pt x="80" y="1965"/>
                  </a:cubicBezTo>
                  <a:cubicBezTo>
                    <a:pt x="0" y="2197"/>
                    <a:pt x="18" y="2482"/>
                    <a:pt x="170" y="2688"/>
                  </a:cubicBezTo>
                  <a:cubicBezTo>
                    <a:pt x="259" y="2804"/>
                    <a:pt x="357" y="2893"/>
                    <a:pt x="419" y="3027"/>
                  </a:cubicBezTo>
                  <a:cubicBezTo>
                    <a:pt x="455" y="3116"/>
                    <a:pt x="482" y="3205"/>
                    <a:pt x="518" y="3294"/>
                  </a:cubicBezTo>
                  <a:cubicBezTo>
                    <a:pt x="696" y="3419"/>
                    <a:pt x="937" y="3473"/>
                    <a:pt x="1160" y="3473"/>
                  </a:cubicBezTo>
                  <a:cubicBezTo>
                    <a:pt x="1436" y="3464"/>
                    <a:pt x="1758" y="3410"/>
                    <a:pt x="2016" y="3312"/>
                  </a:cubicBezTo>
                  <a:cubicBezTo>
                    <a:pt x="2516" y="3134"/>
                    <a:pt x="2953" y="2893"/>
                    <a:pt x="3390" y="2598"/>
                  </a:cubicBezTo>
                  <a:cubicBezTo>
                    <a:pt x="3836" y="2304"/>
                    <a:pt x="4202" y="1876"/>
                    <a:pt x="4470" y="1412"/>
                  </a:cubicBezTo>
                  <a:cubicBezTo>
                    <a:pt x="4559" y="1251"/>
                    <a:pt x="4648" y="1010"/>
                    <a:pt x="4639" y="805"/>
                  </a:cubicBezTo>
                  <a:cubicBezTo>
                    <a:pt x="4577" y="707"/>
                    <a:pt x="4496" y="618"/>
                    <a:pt x="4398" y="555"/>
                  </a:cubicBezTo>
                  <a:cubicBezTo>
                    <a:pt x="4327" y="511"/>
                    <a:pt x="4238" y="475"/>
                    <a:pt x="4166" y="422"/>
                  </a:cubicBezTo>
                  <a:cubicBezTo>
                    <a:pt x="4095" y="368"/>
                    <a:pt x="4032" y="297"/>
                    <a:pt x="3970" y="243"/>
                  </a:cubicBezTo>
                  <a:cubicBezTo>
                    <a:pt x="3761" y="63"/>
                    <a:pt x="3489" y="1"/>
                    <a:pt x="3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1"/>
            <p:cNvSpPr/>
            <p:nvPr/>
          </p:nvSpPr>
          <p:spPr>
            <a:xfrm>
              <a:off x="5942000" y="3231375"/>
              <a:ext cx="119575" cy="90125"/>
            </a:xfrm>
            <a:custGeom>
              <a:avLst/>
              <a:gdLst/>
              <a:ahLst/>
              <a:cxnLst/>
              <a:rect l="l" t="t" r="r" b="b"/>
              <a:pathLst>
                <a:path w="4783" h="3605" extrusionOk="0">
                  <a:moveTo>
                    <a:pt x="3373" y="1"/>
                  </a:moveTo>
                  <a:cubicBezTo>
                    <a:pt x="3186" y="1"/>
                    <a:pt x="3007" y="27"/>
                    <a:pt x="2838" y="72"/>
                  </a:cubicBezTo>
                  <a:cubicBezTo>
                    <a:pt x="2971" y="52"/>
                    <a:pt x="3105" y="42"/>
                    <a:pt x="3235" y="42"/>
                  </a:cubicBezTo>
                  <a:cubicBezTo>
                    <a:pt x="3279" y="42"/>
                    <a:pt x="3322" y="43"/>
                    <a:pt x="3364" y="45"/>
                  </a:cubicBezTo>
                  <a:cubicBezTo>
                    <a:pt x="3542" y="63"/>
                    <a:pt x="3721" y="108"/>
                    <a:pt x="3864" y="197"/>
                  </a:cubicBezTo>
                  <a:cubicBezTo>
                    <a:pt x="3944" y="241"/>
                    <a:pt x="4006" y="286"/>
                    <a:pt x="4069" y="357"/>
                  </a:cubicBezTo>
                  <a:cubicBezTo>
                    <a:pt x="4131" y="420"/>
                    <a:pt x="4194" y="491"/>
                    <a:pt x="4283" y="536"/>
                  </a:cubicBezTo>
                  <a:cubicBezTo>
                    <a:pt x="4363" y="589"/>
                    <a:pt x="4434" y="625"/>
                    <a:pt x="4497" y="679"/>
                  </a:cubicBezTo>
                  <a:cubicBezTo>
                    <a:pt x="4555" y="728"/>
                    <a:pt x="4605" y="786"/>
                    <a:pt x="4648" y="851"/>
                  </a:cubicBezTo>
                  <a:lnTo>
                    <a:pt x="4648" y="851"/>
                  </a:lnTo>
                  <a:cubicBezTo>
                    <a:pt x="4630" y="1262"/>
                    <a:pt x="4341" y="1630"/>
                    <a:pt x="4069" y="1954"/>
                  </a:cubicBezTo>
                  <a:cubicBezTo>
                    <a:pt x="3926" y="2115"/>
                    <a:pt x="3765" y="2266"/>
                    <a:pt x="3596" y="2400"/>
                  </a:cubicBezTo>
                  <a:cubicBezTo>
                    <a:pt x="3426" y="2534"/>
                    <a:pt x="3239" y="2650"/>
                    <a:pt x="3052" y="2757"/>
                  </a:cubicBezTo>
                  <a:cubicBezTo>
                    <a:pt x="2677" y="2980"/>
                    <a:pt x="2267" y="3176"/>
                    <a:pt x="1856" y="3292"/>
                  </a:cubicBezTo>
                  <a:cubicBezTo>
                    <a:pt x="1648" y="3342"/>
                    <a:pt x="1427" y="3385"/>
                    <a:pt x="1216" y="3385"/>
                  </a:cubicBezTo>
                  <a:cubicBezTo>
                    <a:pt x="1019" y="3385"/>
                    <a:pt x="832" y="3348"/>
                    <a:pt x="673" y="3245"/>
                  </a:cubicBezTo>
                  <a:lnTo>
                    <a:pt x="673" y="3245"/>
                  </a:lnTo>
                  <a:cubicBezTo>
                    <a:pt x="642" y="3159"/>
                    <a:pt x="610" y="3074"/>
                    <a:pt x="572" y="2989"/>
                  </a:cubicBezTo>
                  <a:cubicBezTo>
                    <a:pt x="518" y="2882"/>
                    <a:pt x="447" y="2793"/>
                    <a:pt x="375" y="2721"/>
                  </a:cubicBezTo>
                  <a:cubicBezTo>
                    <a:pt x="313" y="2650"/>
                    <a:pt x="268" y="2579"/>
                    <a:pt x="242" y="2498"/>
                  </a:cubicBezTo>
                  <a:cubicBezTo>
                    <a:pt x="206" y="2418"/>
                    <a:pt x="197" y="2320"/>
                    <a:pt x="197" y="2231"/>
                  </a:cubicBezTo>
                  <a:cubicBezTo>
                    <a:pt x="215" y="1865"/>
                    <a:pt x="500" y="1544"/>
                    <a:pt x="759" y="1249"/>
                  </a:cubicBezTo>
                  <a:cubicBezTo>
                    <a:pt x="1036" y="955"/>
                    <a:pt x="1366" y="714"/>
                    <a:pt x="1705" y="509"/>
                  </a:cubicBezTo>
                  <a:cubicBezTo>
                    <a:pt x="2062" y="313"/>
                    <a:pt x="2436" y="161"/>
                    <a:pt x="2838" y="72"/>
                  </a:cubicBezTo>
                  <a:lnTo>
                    <a:pt x="2838" y="72"/>
                  </a:lnTo>
                  <a:cubicBezTo>
                    <a:pt x="2026" y="188"/>
                    <a:pt x="1250" y="571"/>
                    <a:pt x="661" y="1151"/>
                  </a:cubicBezTo>
                  <a:cubicBezTo>
                    <a:pt x="509" y="1294"/>
                    <a:pt x="375" y="1446"/>
                    <a:pt x="251" y="1615"/>
                  </a:cubicBezTo>
                  <a:cubicBezTo>
                    <a:pt x="126" y="1785"/>
                    <a:pt x="19" y="1999"/>
                    <a:pt x="10" y="2222"/>
                  </a:cubicBezTo>
                  <a:cubicBezTo>
                    <a:pt x="1" y="2338"/>
                    <a:pt x="19" y="2454"/>
                    <a:pt x="54" y="2561"/>
                  </a:cubicBezTo>
                  <a:cubicBezTo>
                    <a:pt x="81" y="2668"/>
                    <a:pt x="161" y="2775"/>
                    <a:pt x="224" y="2855"/>
                  </a:cubicBezTo>
                  <a:cubicBezTo>
                    <a:pt x="295" y="2936"/>
                    <a:pt x="349" y="3007"/>
                    <a:pt x="384" y="3078"/>
                  </a:cubicBezTo>
                  <a:cubicBezTo>
                    <a:pt x="420" y="3168"/>
                    <a:pt x="456" y="3266"/>
                    <a:pt x="482" y="3355"/>
                  </a:cubicBezTo>
                  <a:lnTo>
                    <a:pt x="500" y="3391"/>
                  </a:lnTo>
                  <a:lnTo>
                    <a:pt x="527" y="3408"/>
                  </a:lnTo>
                  <a:cubicBezTo>
                    <a:pt x="732" y="3551"/>
                    <a:pt x="982" y="3605"/>
                    <a:pt x="1223" y="3605"/>
                  </a:cubicBezTo>
                  <a:cubicBezTo>
                    <a:pt x="1464" y="3605"/>
                    <a:pt x="1687" y="3569"/>
                    <a:pt x="1910" y="3507"/>
                  </a:cubicBezTo>
                  <a:cubicBezTo>
                    <a:pt x="2365" y="3382"/>
                    <a:pt x="2766" y="3176"/>
                    <a:pt x="3159" y="2944"/>
                  </a:cubicBezTo>
                  <a:cubicBezTo>
                    <a:pt x="3355" y="2829"/>
                    <a:pt x="3542" y="2704"/>
                    <a:pt x="3721" y="2561"/>
                  </a:cubicBezTo>
                  <a:cubicBezTo>
                    <a:pt x="3899" y="2409"/>
                    <a:pt x="4069" y="2249"/>
                    <a:pt x="4211" y="2070"/>
                  </a:cubicBezTo>
                  <a:cubicBezTo>
                    <a:pt x="4354" y="1892"/>
                    <a:pt x="4488" y="1704"/>
                    <a:pt x="4595" y="1508"/>
                  </a:cubicBezTo>
                  <a:cubicBezTo>
                    <a:pt x="4711" y="1303"/>
                    <a:pt x="4782" y="1071"/>
                    <a:pt x="4782" y="830"/>
                  </a:cubicBezTo>
                  <a:lnTo>
                    <a:pt x="4782" y="812"/>
                  </a:lnTo>
                  <a:lnTo>
                    <a:pt x="4773" y="795"/>
                  </a:lnTo>
                  <a:cubicBezTo>
                    <a:pt x="4720" y="714"/>
                    <a:pt x="4649" y="643"/>
                    <a:pt x="4577" y="580"/>
                  </a:cubicBezTo>
                  <a:cubicBezTo>
                    <a:pt x="4497" y="518"/>
                    <a:pt x="4408" y="482"/>
                    <a:pt x="4336" y="438"/>
                  </a:cubicBezTo>
                  <a:cubicBezTo>
                    <a:pt x="4265" y="402"/>
                    <a:pt x="4203" y="348"/>
                    <a:pt x="4131" y="286"/>
                  </a:cubicBezTo>
                  <a:cubicBezTo>
                    <a:pt x="4069" y="224"/>
                    <a:pt x="3988" y="170"/>
                    <a:pt x="3908" y="125"/>
                  </a:cubicBezTo>
                  <a:cubicBezTo>
                    <a:pt x="3739" y="36"/>
                    <a:pt x="3551" y="9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1"/>
            <p:cNvSpPr/>
            <p:nvPr/>
          </p:nvSpPr>
          <p:spPr>
            <a:xfrm>
              <a:off x="5955175" y="3241625"/>
              <a:ext cx="93025" cy="59875"/>
            </a:xfrm>
            <a:custGeom>
              <a:avLst/>
              <a:gdLst/>
              <a:ahLst/>
              <a:cxnLst/>
              <a:rect l="l" t="t" r="r" b="b"/>
              <a:pathLst>
                <a:path w="3721" h="2395" extrusionOk="0">
                  <a:moveTo>
                    <a:pt x="3676" y="1"/>
                  </a:moveTo>
                  <a:lnTo>
                    <a:pt x="3676" y="1"/>
                  </a:lnTo>
                  <a:cubicBezTo>
                    <a:pt x="3568" y="19"/>
                    <a:pt x="3479" y="81"/>
                    <a:pt x="3381" y="135"/>
                  </a:cubicBezTo>
                  <a:cubicBezTo>
                    <a:pt x="3033" y="331"/>
                    <a:pt x="2650" y="447"/>
                    <a:pt x="2266" y="581"/>
                  </a:cubicBezTo>
                  <a:cubicBezTo>
                    <a:pt x="1383" y="902"/>
                    <a:pt x="491" y="1393"/>
                    <a:pt x="45" y="2142"/>
                  </a:cubicBezTo>
                  <a:cubicBezTo>
                    <a:pt x="0" y="2222"/>
                    <a:pt x="9" y="2329"/>
                    <a:pt x="89" y="2383"/>
                  </a:cubicBezTo>
                  <a:cubicBezTo>
                    <a:pt x="104" y="2391"/>
                    <a:pt x="120" y="2395"/>
                    <a:pt x="135" y="2395"/>
                  </a:cubicBezTo>
                  <a:cubicBezTo>
                    <a:pt x="205" y="2395"/>
                    <a:pt x="279" y="2323"/>
                    <a:pt x="330" y="2258"/>
                  </a:cubicBezTo>
                  <a:cubicBezTo>
                    <a:pt x="830" y="1580"/>
                    <a:pt x="1561" y="1054"/>
                    <a:pt x="2373" y="839"/>
                  </a:cubicBezTo>
                  <a:cubicBezTo>
                    <a:pt x="2471" y="813"/>
                    <a:pt x="2569" y="795"/>
                    <a:pt x="2659" y="759"/>
                  </a:cubicBezTo>
                  <a:cubicBezTo>
                    <a:pt x="2837" y="697"/>
                    <a:pt x="3042" y="572"/>
                    <a:pt x="3203" y="465"/>
                  </a:cubicBezTo>
                  <a:cubicBezTo>
                    <a:pt x="3354" y="349"/>
                    <a:pt x="3479" y="269"/>
                    <a:pt x="3631" y="153"/>
                  </a:cubicBezTo>
                  <a:cubicBezTo>
                    <a:pt x="3676" y="117"/>
                    <a:pt x="3720" y="28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1"/>
            <p:cNvSpPr/>
            <p:nvPr/>
          </p:nvSpPr>
          <p:spPr>
            <a:xfrm>
              <a:off x="6024075" y="3271425"/>
              <a:ext cx="33475" cy="54750"/>
            </a:xfrm>
            <a:custGeom>
              <a:avLst/>
              <a:gdLst/>
              <a:ahLst/>
              <a:cxnLst/>
              <a:rect l="l" t="t" r="r" b="b"/>
              <a:pathLst>
                <a:path w="1339" h="2190" extrusionOk="0">
                  <a:moveTo>
                    <a:pt x="1213" y="1"/>
                  </a:moveTo>
                  <a:cubicBezTo>
                    <a:pt x="1210" y="1"/>
                    <a:pt x="1208" y="2"/>
                    <a:pt x="1205" y="4"/>
                  </a:cubicBezTo>
                  <a:cubicBezTo>
                    <a:pt x="1196" y="4"/>
                    <a:pt x="1187" y="13"/>
                    <a:pt x="1196" y="22"/>
                  </a:cubicBezTo>
                  <a:cubicBezTo>
                    <a:pt x="1303" y="254"/>
                    <a:pt x="1276" y="557"/>
                    <a:pt x="1134" y="834"/>
                  </a:cubicBezTo>
                  <a:cubicBezTo>
                    <a:pt x="1000" y="1084"/>
                    <a:pt x="795" y="1280"/>
                    <a:pt x="581" y="1458"/>
                  </a:cubicBezTo>
                  <a:lnTo>
                    <a:pt x="536" y="1503"/>
                  </a:lnTo>
                  <a:cubicBezTo>
                    <a:pt x="313" y="1690"/>
                    <a:pt x="81" y="1887"/>
                    <a:pt x="1" y="2163"/>
                  </a:cubicBezTo>
                  <a:cubicBezTo>
                    <a:pt x="1" y="2181"/>
                    <a:pt x="1" y="2190"/>
                    <a:pt x="10" y="2190"/>
                  </a:cubicBezTo>
                  <a:lnTo>
                    <a:pt x="19" y="2190"/>
                  </a:lnTo>
                  <a:cubicBezTo>
                    <a:pt x="27" y="2190"/>
                    <a:pt x="36" y="2190"/>
                    <a:pt x="36" y="2181"/>
                  </a:cubicBezTo>
                  <a:cubicBezTo>
                    <a:pt x="117" y="1905"/>
                    <a:pt x="340" y="1717"/>
                    <a:pt x="563" y="1530"/>
                  </a:cubicBezTo>
                  <a:lnTo>
                    <a:pt x="607" y="1485"/>
                  </a:lnTo>
                  <a:cubicBezTo>
                    <a:pt x="821" y="1307"/>
                    <a:pt x="1036" y="1111"/>
                    <a:pt x="1169" y="843"/>
                  </a:cubicBezTo>
                  <a:cubicBezTo>
                    <a:pt x="1312" y="566"/>
                    <a:pt x="1339" y="254"/>
                    <a:pt x="1232" y="13"/>
                  </a:cubicBezTo>
                  <a:cubicBezTo>
                    <a:pt x="1225" y="7"/>
                    <a:pt x="1219" y="1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1"/>
            <p:cNvSpPr/>
            <p:nvPr/>
          </p:nvSpPr>
          <p:spPr>
            <a:xfrm>
              <a:off x="5968325" y="3318475"/>
              <a:ext cx="5150" cy="7700"/>
            </a:xfrm>
            <a:custGeom>
              <a:avLst/>
              <a:gdLst/>
              <a:ahLst/>
              <a:cxnLst/>
              <a:rect l="l" t="t" r="r" b="b"/>
              <a:pathLst>
                <a:path w="206" h="308" extrusionOk="0">
                  <a:moveTo>
                    <a:pt x="180" y="1"/>
                  </a:moveTo>
                  <a:cubicBezTo>
                    <a:pt x="174" y="1"/>
                    <a:pt x="170" y="7"/>
                    <a:pt x="170" y="14"/>
                  </a:cubicBezTo>
                  <a:lnTo>
                    <a:pt x="9" y="281"/>
                  </a:lnTo>
                  <a:cubicBezTo>
                    <a:pt x="0" y="290"/>
                    <a:pt x="0" y="299"/>
                    <a:pt x="9" y="308"/>
                  </a:cubicBezTo>
                  <a:lnTo>
                    <a:pt x="18" y="308"/>
                  </a:lnTo>
                  <a:cubicBezTo>
                    <a:pt x="27" y="308"/>
                    <a:pt x="36" y="308"/>
                    <a:pt x="36" y="299"/>
                  </a:cubicBezTo>
                  <a:lnTo>
                    <a:pt x="197" y="31"/>
                  </a:lnTo>
                  <a:cubicBezTo>
                    <a:pt x="206" y="23"/>
                    <a:pt x="197" y="5"/>
                    <a:pt x="188" y="5"/>
                  </a:cubicBezTo>
                  <a:cubicBezTo>
                    <a:pt x="185" y="2"/>
                    <a:pt x="183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1"/>
            <p:cNvSpPr/>
            <p:nvPr/>
          </p:nvSpPr>
          <p:spPr>
            <a:xfrm>
              <a:off x="5975450" y="3319925"/>
              <a:ext cx="5825" cy="10275"/>
            </a:xfrm>
            <a:custGeom>
              <a:avLst/>
              <a:gdLst/>
              <a:ahLst/>
              <a:cxnLst/>
              <a:rect l="l" t="t" r="r" b="b"/>
              <a:pathLst>
                <a:path w="233" h="411" extrusionOk="0">
                  <a:moveTo>
                    <a:pt x="215" y="0"/>
                  </a:moveTo>
                  <a:cubicBezTo>
                    <a:pt x="206" y="0"/>
                    <a:pt x="197" y="0"/>
                    <a:pt x="188" y="9"/>
                  </a:cubicBezTo>
                  <a:lnTo>
                    <a:pt x="10" y="384"/>
                  </a:lnTo>
                  <a:cubicBezTo>
                    <a:pt x="1" y="393"/>
                    <a:pt x="10" y="402"/>
                    <a:pt x="19" y="411"/>
                  </a:cubicBezTo>
                  <a:lnTo>
                    <a:pt x="28" y="411"/>
                  </a:lnTo>
                  <a:cubicBezTo>
                    <a:pt x="37" y="411"/>
                    <a:pt x="37" y="411"/>
                    <a:pt x="46" y="402"/>
                  </a:cubicBezTo>
                  <a:lnTo>
                    <a:pt x="224" y="27"/>
                  </a:lnTo>
                  <a:cubicBezTo>
                    <a:pt x="233" y="18"/>
                    <a:pt x="224" y="9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1"/>
            <p:cNvSpPr/>
            <p:nvPr/>
          </p:nvSpPr>
          <p:spPr>
            <a:xfrm>
              <a:off x="5985275" y="3317475"/>
              <a:ext cx="7150" cy="13625"/>
            </a:xfrm>
            <a:custGeom>
              <a:avLst/>
              <a:gdLst/>
              <a:ahLst/>
              <a:cxnLst/>
              <a:rect l="l" t="t" r="r" b="b"/>
              <a:pathLst>
                <a:path w="286" h="545" extrusionOk="0">
                  <a:moveTo>
                    <a:pt x="277" y="0"/>
                  </a:moveTo>
                  <a:cubicBezTo>
                    <a:pt x="268" y="0"/>
                    <a:pt x="250" y="0"/>
                    <a:pt x="250" y="9"/>
                  </a:cubicBezTo>
                  <a:lnTo>
                    <a:pt x="9" y="517"/>
                  </a:lnTo>
                  <a:cubicBezTo>
                    <a:pt x="0" y="526"/>
                    <a:pt x="9" y="535"/>
                    <a:pt x="18" y="544"/>
                  </a:cubicBezTo>
                  <a:lnTo>
                    <a:pt x="27" y="544"/>
                  </a:lnTo>
                  <a:cubicBezTo>
                    <a:pt x="36" y="544"/>
                    <a:pt x="36" y="544"/>
                    <a:pt x="45" y="535"/>
                  </a:cubicBezTo>
                  <a:lnTo>
                    <a:pt x="286" y="27"/>
                  </a:lnTo>
                  <a:cubicBezTo>
                    <a:pt x="286" y="18"/>
                    <a:pt x="286" y="9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1"/>
            <p:cNvSpPr/>
            <p:nvPr/>
          </p:nvSpPr>
          <p:spPr>
            <a:xfrm>
              <a:off x="5994425" y="3313275"/>
              <a:ext cx="11175" cy="18925"/>
            </a:xfrm>
            <a:custGeom>
              <a:avLst/>
              <a:gdLst/>
              <a:ahLst/>
              <a:cxnLst/>
              <a:rect l="l" t="t" r="r" b="b"/>
              <a:pathLst>
                <a:path w="447" h="757" extrusionOk="0">
                  <a:moveTo>
                    <a:pt x="424" y="1"/>
                  </a:moveTo>
                  <a:cubicBezTo>
                    <a:pt x="419" y="1"/>
                    <a:pt x="415" y="3"/>
                    <a:pt x="411" y="7"/>
                  </a:cubicBezTo>
                  <a:cubicBezTo>
                    <a:pt x="259" y="239"/>
                    <a:pt x="125" y="480"/>
                    <a:pt x="9" y="730"/>
                  </a:cubicBezTo>
                  <a:cubicBezTo>
                    <a:pt x="0" y="739"/>
                    <a:pt x="9" y="748"/>
                    <a:pt x="18" y="748"/>
                  </a:cubicBezTo>
                  <a:cubicBezTo>
                    <a:pt x="18" y="748"/>
                    <a:pt x="18" y="757"/>
                    <a:pt x="27" y="757"/>
                  </a:cubicBezTo>
                  <a:cubicBezTo>
                    <a:pt x="27" y="757"/>
                    <a:pt x="36" y="748"/>
                    <a:pt x="45" y="739"/>
                  </a:cubicBezTo>
                  <a:cubicBezTo>
                    <a:pt x="152" y="498"/>
                    <a:pt x="286" y="257"/>
                    <a:pt x="446" y="34"/>
                  </a:cubicBezTo>
                  <a:cubicBezTo>
                    <a:pt x="446" y="25"/>
                    <a:pt x="446" y="7"/>
                    <a:pt x="437" y="7"/>
                  </a:cubicBezTo>
                  <a:cubicBezTo>
                    <a:pt x="433" y="3"/>
                    <a:pt x="428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1"/>
            <p:cNvSpPr/>
            <p:nvPr/>
          </p:nvSpPr>
          <p:spPr>
            <a:xfrm>
              <a:off x="6006025" y="3304350"/>
              <a:ext cx="14725" cy="24950"/>
            </a:xfrm>
            <a:custGeom>
              <a:avLst/>
              <a:gdLst/>
              <a:ahLst/>
              <a:cxnLst/>
              <a:rect l="l" t="t" r="r" b="b"/>
              <a:pathLst>
                <a:path w="589" h="998" extrusionOk="0">
                  <a:moveTo>
                    <a:pt x="567" y="1"/>
                  </a:moveTo>
                  <a:cubicBezTo>
                    <a:pt x="562" y="1"/>
                    <a:pt x="558" y="3"/>
                    <a:pt x="553" y="8"/>
                  </a:cubicBezTo>
                  <a:cubicBezTo>
                    <a:pt x="348" y="311"/>
                    <a:pt x="161" y="632"/>
                    <a:pt x="9" y="971"/>
                  </a:cubicBezTo>
                  <a:cubicBezTo>
                    <a:pt x="0" y="980"/>
                    <a:pt x="9" y="989"/>
                    <a:pt x="18" y="998"/>
                  </a:cubicBezTo>
                  <a:lnTo>
                    <a:pt x="27" y="998"/>
                  </a:lnTo>
                  <a:cubicBezTo>
                    <a:pt x="36" y="998"/>
                    <a:pt x="36" y="989"/>
                    <a:pt x="45" y="989"/>
                  </a:cubicBezTo>
                  <a:cubicBezTo>
                    <a:pt x="196" y="650"/>
                    <a:pt x="375" y="329"/>
                    <a:pt x="589" y="34"/>
                  </a:cubicBezTo>
                  <a:cubicBezTo>
                    <a:pt x="589" y="25"/>
                    <a:pt x="589" y="17"/>
                    <a:pt x="580" y="8"/>
                  </a:cubicBezTo>
                  <a:cubicBezTo>
                    <a:pt x="575" y="3"/>
                    <a:pt x="571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1"/>
            <p:cNvSpPr/>
            <p:nvPr/>
          </p:nvSpPr>
          <p:spPr>
            <a:xfrm>
              <a:off x="6018500" y="3292700"/>
              <a:ext cx="18775" cy="33925"/>
            </a:xfrm>
            <a:custGeom>
              <a:avLst/>
              <a:gdLst/>
              <a:ahLst/>
              <a:cxnLst/>
              <a:rect l="l" t="t" r="r" b="b"/>
              <a:pathLst>
                <a:path w="751" h="1357" extrusionOk="0">
                  <a:moveTo>
                    <a:pt x="732" y="1"/>
                  </a:moveTo>
                  <a:cubicBezTo>
                    <a:pt x="723" y="1"/>
                    <a:pt x="714" y="1"/>
                    <a:pt x="714" y="10"/>
                  </a:cubicBezTo>
                  <a:cubicBezTo>
                    <a:pt x="447" y="429"/>
                    <a:pt x="206" y="875"/>
                    <a:pt x="10" y="1330"/>
                  </a:cubicBezTo>
                  <a:cubicBezTo>
                    <a:pt x="1" y="1339"/>
                    <a:pt x="10" y="1357"/>
                    <a:pt x="19" y="1357"/>
                  </a:cubicBezTo>
                  <a:lnTo>
                    <a:pt x="27" y="1357"/>
                  </a:lnTo>
                  <a:cubicBezTo>
                    <a:pt x="27" y="1357"/>
                    <a:pt x="36" y="1357"/>
                    <a:pt x="36" y="1348"/>
                  </a:cubicBezTo>
                  <a:cubicBezTo>
                    <a:pt x="242" y="893"/>
                    <a:pt x="473" y="447"/>
                    <a:pt x="741" y="28"/>
                  </a:cubicBezTo>
                  <a:cubicBezTo>
                    <a:pt x="750" y="19"/>
                    <a:pt x="741" y="10"/>
                    <a:pt x="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1"/>
            <p:cNvSpPr/>
            <p:nvPr/>
          </p:nvSpPr>
          <p:spPr>
            <a:xfrm>
              <a:off x="6038350" y="3280275"/>
              <a:ext cx="13850" cy="26725"/>
            </a:xfrm>
            <a:custGeom>
              <a:avLst/>
              <a:gdLst/>
              <a:ahLst/>
              <a:cxnLst/>
              <a:rect l="l" t="t" r="r" b="b"/>
              <a:pathLst>
                <a:path w="554" h="1069" extrusionOk="0">
                  <a:moveTo>
                    <a:pt x="531" y="0"/>
                  </a:moveTo>
                  <a:cubicBezTo>
                    <a:pt x="527" y="0"/>
                    <a:pt x="523" y="3"/>
                    <a:pt x="518" y="7"/>
                  </a:cubicBezTo>
                  <a:cubicBezTo>
                    <a:pt x="313" y="337"/>
                    <a:pt x="143" y="685"/>
                    <a:pt x="1" y="1042"/>
                  </a:cubicBezTo>
                  <a:cubicBezTo>
                    <a:pt x="1" y="1051"/>
                    <a:pt x="1" y="1060"/>
                    <a:pt x="10" y="1069"/>
                  </a:cubicBezTo>
                  <a:lnTo>
                    <a:pt x="18" y="1069"/>
                  </a:lnTo>
                  <a:cubicBezTo>
                    <a:pt x="27" y="1069"/>
                    <a:pt x="36" y="1060"/>
                    <a:pt x="36" y="1051"/>
                  </a:cubicBezTo>
                  <a:cubicBezTo>
                    <a:pt x="179" y="703"/>
                    <a:pt x="349" y="355"/>
                    <a:pt x="554" y="25"/>
                  </a:cubicBezTo>
                  <a:cubicBezTo>
                    <a:pt x="554" y="16"/>
                    <a:pt x="554" y="7"/>
                    <a:pt x="545" y="7"/>
                  </a:cubicBezTo>
                  <a:cubicBezTo>
                    <a:pt x="540" y="3"/>
                    <a:pt x="536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1"/>
            <p:cNvSpPr/>
            <p:nvPr/>
          </p:nvSpPr>
          <p:spPr>
            <a:xfrm>
              <a:off x="6002450" y="3235950"/>
              <a:ext cx="23450" cy="15975"/>
            </a:xfrm>
            <a:custGeom>
              <a:avLst/>
              <a:gdLst/>
              <a:ahLst/>
              <a:cxnLst/>
              <a:rect l="l" t="t" r="r" b="b"/>
              <a:pathLst>
                <a:path w="938" h="639" extrusionOk="0">
                  <a:moveTo>
                    <a:pt x="205" y="1"/>
                  </a:moveTo>
                  <a:cubicBezTo>
                    <a:pt x="139" y="1"/>
                    <a:pt x="75" y="6"/>
                    <a:pt x="18" y="14"/>
                  </a:cubicBezTo>
                  <a:cubicBezTo>
                    <a:pt x="9" y="14"/>
                    <a:pt x="0" y="23"/>
                    <a:pt x="0" y="32"/>
                  </a:cubicBezTo>
                  <a:cubicBezTo>
                    <a:pt x="0" y="41"/>
                    <a:pt x="9" y="49"/>
                    <a:pt x="27" y="49"/>
                  </a:cubicBezTo>
                  <a:cubicBezTo>
                    <a:pt x="83" y="42"/>
                    <a:pt x="145" y="36"/>
                    <a:pt x="211" y="36"/>
                  </a:cubicBezTo>
                  <a:cubicBezTo>
                    <a:pt x="367" y="36"/>
                    <a:pt x="540" y="68"/>
                    <a:pt x="678" y="174"/>
                  </a:cubicBezTo>
                  <a:cubicBezTo>
                    <a:pt x="812" y="281"/>
                    <a:pt x="901" y="451"/>
                    <a:pt x="901" y="620"/>
                  </a:cubicBezTo>
                  <a:cubicBezTo>
                    <a:pt x="901" y="629"/>
                    <a:pt x="910" y="638"/>
                    <a:pt x="919" y="638"/>
                  </a:cubicBezTo>
                  <a:cubicBezTo>
                    <a:pt x="928" y="638"/>
                    <a:pt x="937" y="629"/>
                    <a:pt x="937" y="620"/>
                  </a:cubicBezTo>
                  <a:cubicBezTo>
                    <a:pt x="937" y="442"/>
                    <a:pt x="848" y="255"/>
                    <a:pt x="696" y="148"/>
                  </a:cubicBezTo>
                  <a:cubicBezTo>
                    <a:pt x="550" y="34"/>
                    <a:pt x="36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1"/>
            <p:cNvSpPr/>
            <p:nvPr/>
          </p:nvSpPr>
          <p:spPr>
            <a:xfrm>
              <a:off x="6009575" y="3232550"/>
              <a:ext cx="3600" cy="3975"/>
            </a:xfrm>
            <a:custGeom>
              <a:avLst/>
              <a:gdLst/>
              <a:ahLst/>
              <a:cxnLst/>
              <a:rect l="l" t="t" r="r" b="b"/>
              <a:pathLst>
                <a:path w="144" h="159" extrusionOk="0">
                  <a:moveTo>
                    <a:pt x="121" y="0"/>
                  </a:moveTo>
                  <a:cubicBezTo>
                    <a:pt x="117" y="0"/>
                    <a:pt x="112" y="3"/>
                    <a:pt x="108" y="7"/>
                  </a:cubicBezTo>
                  <a:lnTo>
                    <a:pt x="10" y="132"/>
                  </a:lnTo>
                  <a:cubicBezTo>
                    <a:pt x="1" y="132"/>
                    <a:pt x="1" y="150"/>
                    <a:pt x="10" y="150"/>
                  </a:cubicBezTo>
                  <a:cubicBezTo>
                    <a:pt x="10" y="159"/>
                    <a:pt x="19" y="159"/>
                    <a:pt x="19" y="159"/>
                  </a:cubicBezTo>
                  <a:cubicBezTo>
                    <a:pt x="28" y="159"/>
                    <a:pt x="28" y="159"/>
                    <a:pt x="37" y="150"/>
                  </a:cubicBezTo>
                  <a:lnTo>
                    <a:pt x="144" y="34"/>
                  </a:lnTo>
                  <a:cubicBezTo>
                    <a:pt x="144" y="25"/>
                    <a:pt x="144" y="7"/>
                    <a:pt x="135" y="7"/>
                  </a:cubicBezTo>
                  <a:cubicBezTo>
                    <a:pt x="130" y="3"/>
                    <a:pt x="126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1"/>
            <p:cNvSpPr/>
            <p:nvPr/>
          </p:nvSpPr>
          <p:spPr>
            <a:xfrm>
              <a:off x="6014050" y="3232175"/>
              <a:ext cx="3575" cy="5250"/>
            </a:xfrm>
            <a:custGeom>
              <a:avLst/>
              <a:gdLst/>
              <a:ahLst/>
              <a:cxnLst/>
              <a:rect l="l" t="t" r="r" b="b"/>
              <a:pathLst>
                <a:path w="143" h="210" extrusionOk="0">
                  <a:moveTo>
                    <a:pt x="126" y="1"/>
                  </a:moveTo>
                  <a:cubicBezTo>
                    <a:pt x="120" y="1"/>
                    <a:pt x="114" y="7"/>
                    <a:pt x="107" y="13"/>
                  </a:cubicBezTo>
                  <a:lnTo>
                    <a:pt x="9" y="183"/>
                  </a:lnTo>
                  <a:cubicBezTo>
                    <a:pt x="0" y="192"/>
                    <a:pt x="0" y="200"/>
                    <a:pt x="9" y="209"/>
                  </a:cubicBezTo>
                  <a:lnTo>
                    <a:pt x="27" y="209"/>
                  </a:lnTo>
                  <a:cubicBezTo>
                    <a:pt x="27" y="209"/>
                    <a:pt x="36" y="209"/>
                    <a:pt x="36" y="200"/>
                  </a:cubicBezTo>
                  <a:lnTo>
                    <a:pt x="143" y="31"/>
                  </a:lnTo>
                  <a:cubicBezTo>
                    <a:pt x="143" y="22"/>
                    <a:pt x="143" y="4"/>
                    <a:pt x="134" y="4"/>
                  </a:cubicBezTo>
                  <a:cubicBezTo>
                    <a:pt x="131" y="2"/>
                    <a:pt x="129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1"/>
            <p:cNvSpPr/>
            <p:nvPr/>
          </p:nvSpPr>
          <p:spPr>
            <a:xfrm>
              <a:off x="6019400" y="3231200"/>
              <a:ext cx="5150" cy="7775"/>
            </a:xfrm>
            <a:custGeom>
              <a:avLst/>
              <a:gdLst/>
              <a:ahLst/>
              <a:cxnLst/>
              <a:rect l="l" t="t" r="r" b="b"/>
              <a:pathLst>
                <a:path w="206" h="311" extrusionOk="0">
                  <a:moveTo>
                    <a:pt x="174" y="1"/>
                  </a:moveTo>
                  <a:cubicBezTo>
                    <a:pt x="170" y="1"/>
                    <a:pt x="165" y="3"/>
                    <a:pt x="161" y="8"/>
                  </a:cubicBezTo>
                  <a:lnTo>
                    <a:pt x="9" y="284"/>
                  </a:lnTo>
                  <a:cubicBezTo>
                    <a:pt x="0" y="293"/>
                    <a:pt x="9" y="302"/>
                    <a:pt x="18" y="311"/>
                  </a:cubicBezTo>
                  <a:lnTo>
                    <a:pt x="27" y="311"/>
                  </a:lnTo>
                  <a:cubicBezTo>
                    <a:pt x="27" y="311"/>
                    <a:pt x="36" y="311"/>
                    <a:pt x="36" y="302"/>
                  </a:cubicBezTo>
                  <a:lnTo>
                    <a:pt x="197" y="25"/>
                  </a:lnTo>
                  <a:cubicBezTo>
                    <a:pt x="206" y="16"/>
                    <a:pt x="197" y="8"/>
                    <a:pt x="188" y="8"/>
                  </a:cubicBezTo>
                  <a:cubicBezTo>
                    <a:pt x="183" y="3"/>
                    <a:pt x="179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1"/>
            <p:cNvSpPr/>
            <p:nvPr/>
          </p:nvSpPr>
          <p:spPr>
            <a:xfrm>
              <a:off x="6022525" y="3234100"/>
              <a:ext cx="7375" cy="9575"/>
            </a:xfrm>
            <a:custGeom>
              <a:avLst/>
              <a:gdLst/>
              <a:ahLst/>
              <a:cxnLst/>
              <a:rect l="l" t="t" r="r" b="b"/>
              <a:pathLst>
                <a:path w="295" h="383" extrusionOk="0">
                  <a:moveTo>
                    <a:pt x="281" y="1"/>
                  </a:moveTo>
                  <a:cubicBezTo>
                    <a:pt x="277" y="1"/>
                    <a:pt x="272" y="3"/>
                    <a:pt x="268" y="8"/>
                  </a:cubicBezTo>
                  <a:cubicBezTo>
                    <a:pt x="161" y="106"/>
                    <a:pt x="72" y="222"/>
                    <a:pt x="9" y="355"/>
                  </a:cubicBezTo>
                  <a:cubicBezTo>
                    <a:pt x="0" y="364"/>
                    <a:pt x="9" y="373"/>
                    <a:pt x="18" y="382"/>
                  </a:cubicBezTo>
                  <a:lnTo>
                    <a:pt x="27" y="382"/>
                  </a:lnTo>
                  <a:cubicBezTo>
                    <a:pt x="36" y="382"/>
                    <a:pt x="36" y="382"/>
                    <a:pt x="45" y="373"/>
                  </a:cubicBezTo>
                  <a:cubicBezTo>
                    <a:pt x="107" y="248"/>
                    <a:pt x="188" y="132"/>
                    <a:pt x="295" y="34"/>
                  </a:cubicBezTo>
                  <a:cubicBezTo>
                    <a:pt x="295" y="25"/>
                    <a:pt x="295" y="16"/>
                    <a:pt x="295" y="8"/>
                  </a:cubicBezTo>
                  <a:cubicBezTo>
                    <a:pt x="290" y="3"/>
                    <a:pt x="286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1"/>
            <p:cNvSpPr/>
            <p:nvPr/>
          </p:nvSpPr>
          <p:spPr>
            <a:xfrm>
              <a:off x="6024975" y="3233725"/>
              <a:ext cx="10275" cy="14625"/>
            </a:xfrm>
            <a:custGeom>
              <a:avLst/>
              <a:gdLst/>
              <a:ahLst/>
              <a:cxnLst/>
              <a:rect l="l" t="t" r="r" b="b"/>
              <a:pathLst>
                <a:path w="411" h="585" extrusionOk="0">
                  <a:moveTo>
                    <a:pt x="394" y="1"/>
                  </a:moveTo>
                  <a:cubicBezTo>
                    <a:pt x="388" y="1"/>
                    <a:pt x="381" y="7"/>
                    <a:pt x="375" y="14"/>
                  </a:cubicBezTo>
                  <a:lnTo>
                    <a:pt x="0" y="558"/>
                  </a:lnTo>
                  <a:cubicBezTo>
                    <a:pt x="0" y="567"/>
                    <a:pt x="0" y="576"/>
                    <a:pt x="9" y="585"/>
                  </a:cubicBezTo>
                  <a:lnTo>
                    <a:pt x="18" y="585"/>
                  </a:lnTo>
                  <a:cubicBezTo>
                    <a:pt x="27" y="585"/>
                    <a:pt x="36" y="585"/>
                    <a:pt x="36" y="576"/>
                  </a:cubicBezTo>
                  <a:lnTo>
                    <a:pt x="411" y="31"/>
                  </a:lnTo>
                  <a:cubicBezTo>
                    <a:pt x="411" y="23"/>
                    <a:pt x="411" y="14"/>
                    <a:pt x="402" y="5"/>
                  </a:cubicBezTo>
                  <a:cubicBezTo>
                    <a:pt x="399" y="2"/>
                    <a:pt x="39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1"/>
            <p:cNvSpPr/>
            <p:nvPr/>
          </p:nvSpPr>
          <p:spPr>
            <a:xfrm>
              <a:off x="6028775" y="3236425"/>
              <a:ext cx="9150" cy="13275"/>
            </a:xfrm>
            <a:custGeom>
              <a:avLst/>
              <a:gdLst/>
              <a:ahLst/>
              <a:cxnLst/>
              <a:rect l="l" t="t" r="r" b="b"/>
              <a:pathLst>
                <a:path w="366" h="531" extrusionOk="0">
                  <a:moveTo>
                    <a:pt x="347" y="0"/>
                  </a:moveTo>
                  <a:cubicBezTo>
                    <a:pt x="339" y="0"/>
                    <a:pt x="330" y="6"/>
                    <a:pt x="330" y="13"/>
                  </a:cubicBezTo>
                  <a:cubicBezTo>
                    <a:pt x="232" y="182"/>
                    <a:pt x="125" y="343"/>
                    <a:pt x="9" y="503"/>
                  </a:cubicBezTo>
                  <a:cubicBezTo>
                    <a:pt x="0" y="512"/>
                    <a:pt x="0" y="521"/>
                    <a:pt x="9" y="530"/>
                  </a:cubicBezTo>
                  <a:lnTo>
                    <a:pt x="36" y="530"/>
                  </a:lnTo>
                  <a:cubicBezTo>
                    <a:pt x="152" y="369"/>
                    <a:pt x="259" y="200"/>
                    <a:pt x="357" y="30"/>
                  </a:cubicBezTo>
                  <a:cubicBezTo>
                    <a:pt x="366" y="22"/>
                    <a:pt x="366" y="4"/>
                    <a:pt x="357" y="4"/>
                  </a:cubicBezTo>
                  <a:cubicBezTo>
                    <a:pt x="354" y="1"/>
                    <a:pt x="351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1"/>
            <p:cNvSpPr/>
            <p:nvPr/>
          </p:nvSpPr>
          <p:spPr>
            <a:xfrm>
              <a:off x="6035450" y="3239975"/>
              <a:ext cx="4700" cy="6600"/>
            </a:xfrm>
            <a:custGeom>
              <a:avLst/>
              <a:gdLst/>
              <a:ahLst/>
              <a:cxnLst/>
              <a:rect l="l" t="t" r="r" b="b"/>
              <a:pathLst>
                <a:path w="188" h="264" extrusionOk="0">
                  <a:moveTo>
                    <a:pt x="171" y="1"/>
                  </a:moveTo>
                  <a:cubicBezTo>
                    <a:pt x="165" y="1"/>
                    <a:pt x="159" y="7"/>
                    <a:pt x="152" y="13"/>
                  </a:cubicBezTo>
                  <a:cubicBezTo>
                    <a:pt x="117" y="94"/>
                    <a:pt x="72" y="165"/>
                    <a:pt x="10" y="227"/>
                  </a:cubicBezTo>
                  <a:cubicBezTo>
                    <a:pt x="1" y="236"/>
                    <a:pt x="1" y="245"/>
                    <a:pt x="10" y="254"/>
                  </a:cubicBezTo>
                  <a:cubicBezTo>
                    <a:pt x="18" y="254"/>
                    <a:pt x="18" y="263"/>
                    <a:pt x="27" y="263"/>
                  </a:cubicBezTo>
                  <a:cubicBezTo>
                    <a:pt x="27" y="263"/>
                    <a:pt x="36" y="254"/>
                    <a:pt x="36" y="254"/>
                  </a:cubicBezTo>
                  <a:cubicBezTo>
                    <a:pt x="99" y="183"/>
                    <a:pt x="152" y="112"/>
                    <a:pt x="188" y="22"/>
                  </a:cubicBezTo>
                  <a:cubicBezTo>
                    <a:pt x="188" y="13"/>
                    <a:pt x="188" y="4"/>
                    <a:pt x="179" y="4"/>
                  </a:cubicBezTo>
                  <a:cubicBezTo>
                    <a:pt x="176" y="2"/>
                    <a:pt x="174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1"/>
            <p:cNvSpPr/>
            <p:nvPr/>
          </p:nvSpPr>
          <p:spPr>
            <a:xfrm>
              <a:off x="6003350" y="3272550"/>
              <a:ext cx="2900" cy="5250"/>
            </a:xfrm>
            <a:custGeom>
              <a:avLst/>
              <a:gdLst/>
              <a:ahLst/>
              <a:cxnLst/>
              <a:rect l="l" t="t" r="r" b="b"/>
              <a:pathLst>
                <a:path w="116" h="210" extrusionOk="0">
                  <a:moveTo>
                    <a:pt x="91" y="0"/>
                  </a:moveTo>
                  <a:cubicBezTo>
                    <a:pt x="85" y="0"/>
                    <a:pt x="80" y="7"/>
                    <a:pt x="80" y="13"/>
                  </a:cubicBezTo>
                  <a:cubicBezTo>
                    <a:pt x="54" y="75"/>
                    <a:pt x="27" y="129"/>
                    <a:pt x="0" y="182"/>
                  </a:cubicBezTo>
                  <a:cubicBezTo>
                    <a:pt x="0" y="191"/>
                    <a:pt x="0" y="209"/>
                    <a:pt x="9" y="209"/>
                  </a:cubicBezTo>
                  <a:lnTo>
                    <a:pt x="18" y="209"/>
                  </a:lnTo>
                  <a:cubicBezTo>
                    <a:pt x="27" y="209"/>
                    <a:pt x="27" y="209"/>
                    <a:pt x="36" y="200"/>
                  </a:cubicBezTo>
                  <a:cubicBezTo>
                    <a:pt x="62" y="147"/>
                    <a:pt x="89" y="84"/>
                    <a:pt x="116" y="31"/>
                  </a:cubicBezTo>
                  <a:cubicBezTo>
                    <a:pt x="116" y="22"/>
                    <a:pt x="116" y="4"/>
                    <a:pt x="98" y="4"/>
                  </a:cubicBezTo>
                  <a:cubicBezTo>
                    <a:pt x="96" y="1"/>
                    <a:pt x="9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1"/>
            <p:cNvSpPr/>
            <p:nvPr/>
          </p:nvSpPr>
          <p:spPr>
            <a:xfrm>
              <a:off x="6007800" y="3271300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25" y="0"/>
                  </a:moveTo>
                  <a:cubicBezTo>
                    <a:pt x="116" y="0"/>
                    <a:pt x="108" y="0"/>
                    <a:pt x="99" y="9"/>
                  </a:cubicBezTo>
                  <a:lnTo>
                    <a:pt x="9" y="223"/>
                  </a:lnTo>
                  <a:cubicBezTo>
                    <a:pt x="0" y="232"/>
                    <a:pt x="9" y="241"/>
                    <a:pt x="18" y="250"/>
                  </a:cubicBezTo>
                  <a:lnTo>
                    <a:pt x="27" y="250"/>
                  </a:lnTo>
                  <a:cubicBezTo>
                    <a:pt x="27" y="250"/>
                    <a:pt x="36" y="250"/>
                    <a:pt x="45" y="241"/>
                  </a:cubicBezTo>
                  <a:lnTo>
                    <a:pt x="134" y="27"/>
                  </a:lnTo>
                  <a:cubicBezTo>
                    <a:pt x="143" y="18"/>
                    <a:pt x="134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1"/>
            <p:cNvSpPr/>
            <p:nvPr/>
          </p:nvSpPr>
          <p:spPr>
            <a:xfrm>
              <a:off x="6013600" y="3269650"/>
              <a:ext cx="3150" cy="6575"/>
            </a:xfrm>
            <a:custGeom>
              <a:avLst/>
              <a:gdLst/>
              <a:ahLst/>
              <a:cxnLst/>
              <a:rect l="l" t="t" r="r" b="b"/>
              <a:pathLst>
                <a:path w="126" h="263" extrusionOk="0">
                  <a:moveTo>
                    <a:pt x="98" y="0"/>
                  </a:moveTo>
                  <a:cubicBezTo>
                    <a:pt x="90" y="0"/>
                    <a:pt x="81" y="7"/>
                    <a:pt x="81" y="13"/>
                  </a:cubicBezTo>
                  <a:cubicBezTo>
                    <a:pt x="72" y="93"/>
                    <a:pt x="45" y="165"/>
                    <a:pt x="0" y="236"/>
                  </a:cubicBezTo>
                  <a:cubicBezTo>
                    <a:pt x="0" y="245"/>
                    <a:pt x="0" y="254"/>
                    <a:pt x="9" y="263"/>
                  </a:cubicBezTo>
                  <a:lnTo>
                    <a:pt x="18" y="263"/>
                  </a:lnTo>
                  <a:cubicBezTo>
                    <a:pt x="27" y="263"/>
                    <a:pt x="27" y="263"/>
                    <a:pt x="36" y="254"/>
                  </a:cubicBezTo>
                  <a:cubicBezTo>
                    <a:pt x="81" y="182"/>
                    <a:pt x="107" y="102"/>
                    <a:pt x="116" y="22"/>
                  </a:cubicBezTo>
                  <a:cubicBezTo>
                    <a:pt x="125" y="13"/>
                    <a:pt x="116" y="4"/>
                    <a:pt x="107" y="4"/>
                  </a:cubicBezTo>
                  <a:cubicBezTo>
                    <a:pt x="105" y="1"/>
                    <a:pt x="101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1"/>
            <p:cNvSpPr/>
            <p:nvPr/>
          </p:nvSpPr>
          <p:spPr>
            <a:xfrm>
              <a:off x="6019625" y="3267500"/>
              <a:ext cx="2250" cy="5600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72" y="1"/>
                  </a:moveTo>
                  <a:cubicBezTo>
                    <a:pt x="63" y="1"/>
                    <a:pt x="54" y="10"/>
                    <a:pt x="54" y="19"/>
                  </a:cubicBezTo>
                  <a:cubicBezTo>
                    <a:pt x="54" y="81"/>
                    <a:pt x="36" y="143"/>
                    <a:pt x="9" y="197"/>
                  </a:cubicBezTo>
                  <a:cubicBezTo>
                    <a:pt x="0" y="206"/>
                    <a:pt x="9" y="215"/>
                    <a:pt x="18" y="215"/>
                  </a:cubicBezTo>
                  <a:cubicBezTo>
                    <a:pt x="18" y="224"/>
                    <a:pt x="18" y="224"/>
                    <a:pt x="27" y="224"/>
                  </a:cubicBezTo>
                  <a:cubicBezTo>
                    <a:pt x="36" y="224"/>
                    <a:pt x="36" y="215"/>
                    <a:pt x="45" y="215"/>
                  </a:cubicBezTo>
                  <a:cubicBezTo>
                    <a:pt x="72" y="152"/>
                    <a:pt x="89" y="81"/>
                    <a:pt x="89" y="19"/>
                  </a:cubicBezTo>
                  <a:cubicBezTo>
                    <a:pt x="89" y="10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1"/>
            <p:cNvSpPr/>
            <p:nvPr/>
          </p:nvSpPr>
          <p:spPr>
            <a:xfrm>
              <a:off x="5955600" y="3281250"/>
              <a:ext cx="2700" cy="8150"/>
            </a:xfrm>
            <a:custGeom>
              <a:avLst/>
              <a:gdLst/>
              <a:ahLst/>
              <a:cxnLst/>
              <a:rect l="l" t="t" r="r" b="b"/>
              <a:pathLst>
                <a:path w="108" h="326" extrusionOk="0">
                  <a:moveTo>
                    <a:pt x="82" y="0"/>
                  </a:moveTo>
                  <a:cubicBezTo>
                    <a:pt x="76" y="0"/>
                    <a:pt x="70" y="6"/>
                    <a:pt x="63" y="13"/>
                  </a:cubicBezTo>
                  <a:cubicBezTo>
                    <a:pt x="28" y="102"/>
                    <a:pt x="10" y="200"/>
                    <a:pt x="1" y="298"/>
                  </a:cubicBezTo>
                  <a:cubicBezTo>
                    <a:pt x="1" y="316"/>
                    <a:pt x="10" y="325"/>
                    <a:pt x="19" y="325"/>
                  </a:cubicBezTo>
                  <a:cubicBezTo>
                    <a:pt x="28" y="325"/>
                    <a:pt x="37" y="316"/>
                    <a:pt x="37" y="307"/>
                  </a:cubicBezTo>
                  <a:cubicBezTo>
                    <a:pt x="46" y="209"/>
                    <a:pt x="63" y="111"/>
                    <a:pt x="99" y="22"/>
                  </a:cubicBezTo>
                  <a:cubicBezTo>
                    <a:pt x="108" y="13"/>
                    <a:pt x="99" y="4"/>
                    <a:pt x="90" y="4"/>
                  </a:cubicBezTo>
                  <a:cubicBezTo>
                    <a:pt x="88" y="1"/>
                    <a:pt x="85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1"/>
            <p:cNvSpPr/>
            <p:nvPr/>
          </p:nvSpPr>
          <p:spPr>
            <a:xfrm>
              <a:off x="5959625" y="3277775"/>
              <a:ext cx="3375" cy="9150"/>
            </a:xfrm>
            <a:custGeom>
              <a:avLst/>
              <a:gdLst/>
              <a:ahLst/>
              <a:cxnLst/>
              <a:rect l="l" t="t" r="r" b="b"/>
              <a:pathLst>
                <a:path w="135" h="366" extrusionOk="0">
                  <a:moveTo>
                    <a:pt x="116" y="0"/>
                  </a:moveTo>
                  <a:cubicBezTo>
                    <a:pt x="108" y="0"/>
                    <a:pt x="99" y="9"/>
                    <a:pt x="90" y="18"/>
                  </a:cubicBezTo>
                  <a:lnTo>
                    <a:pt x="1" y="339"/>
                  </a:lnTo>
                  <a:cubicBezTo>
                    <a:pt x="1" y="348"/>
                    <a:pt x="9" y="357"/>
                    <a:pt x="18" y="366"/>
                  </a:cubicBezTo>
                  <a:cubicBezTo>
                    <a:pt x="27" y="366"/>
                    <a:pt x="36" y="357"/>
                    <a:pt x="36" y="348"/>
                  </a:cubicBezTo>
                  <a:lnTo>
                    <a:pt x="125" y="27"/>
                  </a:lnTo>
                  <a:cubicBezTo>
                    <a:pt x="134" y="18"/>
                    <a:pt x="125" y="9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1"/>
            <p:cNvSpPr/>
            <p:nvPr/>
          </p:nvSpPr>
          <p:spPr>
            <a:xfrm>
              <a:off x="5964750" y="3274650"/>
              <a:ext cx="3150" cy="7825"/>
            </a:xfrm>
            <a:custGeom>
              <a:avLst/>
              <a:gdLst/>
              <a:ahLst/>
              <a:cxnLst/>
              <a:rect l="l" t="t" r="r" b="b"/>
              <a:pathLst>
                <a:path w="126" h="313" extrusionOk="0">
                  <a:moveTo>
                    <a:pt x="108" y="0"/>
                  </a:moveTo>
                  <a:cubicBezTo>
                    <a:pt x="99" y="0"/>
                    <a:pt x="90" y="9"/>
                    <a:pt x="90" y="18"/>
                  </a:cubicBezTo>
                  <a:lnTo>
                    <a:pt x="10" y="295"/>
                  </a:lnTo>
                  <a:cubicBezTo>
                    <a:pt x="1" y="304"/>
                    <a:pt x="10" y="312"/>
                    <a:pt x="19" y="312"/>
                  </a:cubicBezTo>
                  <a:lnTo>
                    <a:pt x="27" y="312"/>
                  </a:lnTo>
                  <a:cubicBezTo>
                    <a:pt x="36" y="312"/>
                    <a:pt x="36" y="312"/>
                    <a:pt x="45" y="304"/>
                  </a:cubicBezTo>
                  <a:lnTo>
                    <a:pt x="126" y="27"/>
                  </a:lnTo>
                  <a:cubicBezTo>
                    <a:pt x="126" y="18"/>
                    <a:pt x="117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1"/>
            <p:cNvSpPr/>
            <p:nvPr/>
          </p:nvSpPr>
          <p:spPr>
            <a:xfrm>
              <a:off x="5970100" y="3270625"/>
              <a:ext cx="2925" cy="7825"/>
            </a:xfrm>
            <a:custGeom>
              <a:avLst/>
              <a:gdLst/>
              <a:ahLst/>
              <a:cxnLst/>
              <a:rect l="l" t="t" r="r" b="b"/>
              <a:pathLst>
                <a:path w="117" h="313" extrusionOk="0">
                  <a:moveTo>
                    <a:pt x="99" y="1"/>
                  </a:moveTo>
                  <a:cubicBezTo>
                    <a:pt x="90" y="1"/>
                    <a:pt x="81" y="10"/>
                    <a:pt x="81" y="18"/>
                  </a:cubicBezTo>
                  <a:lnTo>
                    <a:pt x="1" y="286"/>
                  </a:lnTo>
                  <a:cubicBezTo>
                    <a:pt x="1" y="304"/>
                    <a:pt x="1" y="313"/>
                    <a:pt x="10" y="313"/>
                  </a:cubicBezTo>
                  <a:lnTo>
                    <a:pt x="19" y="313"/>
                  </a:lnTo>
                  <a:cubicBezTo>
                    <a:pt x="28" y="313"/>
                    <a:pt x="36" y="304"/>
                    <a:pt x="36" y="304"/>
                  </a:cubicBezTo>
                  <a:lnTo>
                    <a:pt x="117" y="27"/>
                  </a:lnTo>
                  <a:cubicBezTo>
                    <a:pt x="117" y="18"/>
                    <a:pt x="108" y="10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1"/>
            <p:cNvSpPr/>
            <p:nvPr/>
          </p:nvSpPr>
          <p:spPr>
            <a:xfrm>
              <a:off x="5975450" y="3267850"/>
              <a:ext cx="2700" cy="5025"/>
            </a:xfrm>
            <a:custGeom>
              <a:avLst/>
              <a:gdLst/>
              <a:ahLst/>
              <a:cxnLst/>
              <a:rect l="l" t="t" r="r" b="b"/>
              <a:pathLst>
                <a:path w="108" h="201" extrusionOk="0">
                  <a:moveTo>
                    <a:pt x="82" y="1"/>
                  </a:moveTo>
                  <a:cubicBezTo>
                    <a:pt x="76" y="1"/>
                    <a:pt x="70" y="7"/>
                    <a:pt x="63" y="14"/>
                  </a:cubicBezTo>
                  <a:lnTo>
                    <a:pt x="1" y="174"/>
                  </a:lnTo>
                  <a:cubicBezTo>
                    <a:pt x="1" y="183"/>
                    <a:pt x="10" y="201"/>
                    <a:pt x="19" y="201"/>
                  </a:cubicBezTo>
                  <a:cubicBezTo>
                    <a:pt x="28" y="201"/>
                    <a:pt x="37" y="201"/>
                    <a:pt x="37" y="192"/>
                  </a:cubicBezTo>
                  <a:lnTo>
                    <a:pt x="99" y="22"/>
                  </a:lnTo>
                  <a:cubicBezTo>
                    <a:pt x="108" y="14"/>
                    <a:pt x="99" y="5"/>
                    <a:pt x="90" y="5"/>
                  </a:cubicBezTo>
                  <a:cubicBezTo>
                    <a:pt x="87" y="2"/>
                    <a:pt x="8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1"/>
            <p:cNvSpPr/>
            <p:nvPr/>
          </p:nvSpPr>
          <p:spPr>
            <a:xfrm>
              <a:off x="6028975" y="3275975"/>
              <a:ext cx="54900" cy="72525"/>
            </a:xfrm>
            <a:custGeom>
              <a:avLst/>
              <a:gdLst/>
              <a:ahLst/>
              <a:cxnLst/>
              <a:rect l="l" t="t" r="r" b="b"/>
              <a:pathLst>
                <a:path w="2196" h="2901" extrusionOk="0">
                  <a:moveTo>
                    <a:pt x="2080" y="1"/>
                  </a:moveTo>
                  <a:cubicBezTo>
                    <a:pt x="2160" y="572"/>
                    <a:pt x="1946" y="1205"/>
                    <a:pt x="1500" y="1731"/>
                  </a:cubicBezTo>
                  <a:cubicBezTo>
                    <a:pt x="1089" y="2213"/>
                    <a:pt x="536" y="2561"/>
                    <a:pt x="1" y="2864"/>
                  </a:cubicBezTo>
                  <a:lnTo>
                    <a:pt x="19" y="2900"/>
                  </a:lnTo>
                  <a:cubicBezTo>
                    <a:pt x="554" y="2597"/>
                    <a:pt x="1107" y="2240"/>
                    <a:pt x="1526" y="1758"/>
                  </a:cubicBezTo>
                  <a:cubicBezTo>
                    <a:pt x="1981" y="1214"/>
                    <a:pt x="2196" y="58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0" name="Google Shape;5500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01" name="Google Shape;5501;p21"/>
          <p:cNvSpPr txBox="1">
            <a:spLocks noGrp="1"/>
          </p:cNvSpPr>
          <p:nvPr>
            <p:ph type="title" idx="2"/>
          </p:nvPr>
        </p:nvSpPr>
        <p:spPr>
          <a:xfrm>
            <a:off x="2391413" y="1671225"/>
            <a:ext cx="19782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02" name="Google Shape;5502;p21"/>
          <p:cNvSpPr txBox="1">
            <a:spLocks noGrp="1"/>
          </p:cNvSpPr>
          <p:nvPr>
            <p:ph type="subTitle" idx="1"/>
          </p:nvPr>
        </p:nvSpPr>
        <p:spPr>
          <a:xfrm>
            <a:off x="2391413" y="208312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3" name="Google Shape;5503;p21"/>
          <p:cNvSpPr txBox="1">
            <a:spLocks noGrp="1"/>
          </p:cNvSpPr>
          <p:nvPr>
            <p:ph type="title" idx="3"/>
          </p:nvPr>
        </p:nvSpPr>
        <p:spPr>
          <a:xfrm>
            <a:off x="5881416" y="1671225"/>
            <a:ext cx="19782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04" name="Google Shape;5504;p21"/>
          <p:cNvSpPr txBox="1">
            <a:spLocks noGrp="1"/>
          </p:cNvSpPr>
          <p:nvPr>
            <p:ph type="subTitle" idx="4"/>
          </p:nvPr>
        </p:nvSpPr>
        <p:spPr>
          <a:xfrm>
            <a:off x="5881414" y="208312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5" name="Google Shape;5505;p21"/>
          <p:cNvSpPr txBox="1">
            <a:spLocks noGrp="1"/>
          </p:cNvSpPr>
          <p:nvPr>
            <p:ph type="title" idx="5"/>
          </p:nvPr>
        </p:nvSpPr>
        <p:spPr>
          <a:xfrm>
            <a:off x="2391413" y="3104625"/>
            <a:ext cx="19782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06" name="Google Shape;5506;p21"/>
          <p:cNvSpPr txBox="1">
            <a:spLocks noGrp="1"/>
          </p:cNvSpPr>
          <p:nvPr>
            <p:ph type="subTitle" idx="6"/>
          </p:nvPr>
        </p:nvSpPr>
        <p:spPr>
          <a:xfrm>
            <a:off x="2391413" y="351652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7" name="Google Shape;5507;p21"/>
          <p:cNvSpPr txBox="1">
            <a:spLocks noGrp="1"/>
          </p:cNvSpPr>
          <p:nvPr>
            <p:ph type="title" idx="7"/>
          </p:nvPr>
        </p:nvSpPr>
        <p:spPr>
          <a:xfrm>
            <a:off x="5881416" y="3104625"/>
            <a:ext cx="19782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08" name="Google Shape;5508;p21"/>
          <p:cNvSpPr txBox="1">
            <a:spLocks noGrp="1"/>
          </p:cNvSpPr>
          <p:nvPr>
            <p:ph type="subTitle" idx="8"/>
          </p:nvPr>
        </p:nvSpPr>
        <p:spPr>
          <a:xfrm>
            <a:off x="5881413" y="351652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5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2" name="Google Shape;5972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73" name="Google Shape;5973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974" name="Google Shape;5974;p24"/>
          <p:cNvGrpSpPr/>
          <p:nvPr/>
        </p:nvGrpSpPr>
        <p:grpSpPr>
          <a:xfrm flipH="1">
            <a:off x="831838" y="167833"/>
            <a:ext cx="430446" cy="360415"/>
            <a:chOff x="8034728" y="593121"/>
            <a:chExt cx="430446" cy="360415"/>
          </a:xfrm>
        </p:grpSpPr>
        <p:sp>
          <p:nvSpPr>
            <p:cNvPr id="5975" name="Google Shape;5975;p24"/>
            <p:cNvSpPr/>
            <p:nvPr/>
          </p:nvSpPr>
          <p:spPr>
            <a:xfrm>
              <a:off x="8078874" y="669767"/>
              <a:ext cx="370132" cy="256003"/>
            </a:xfrm>
            <a:custGeom>
              <a:avLst/>
              <a:gdLst/>
              <a:ahLst/>
              <a:cxnLst/>
              <a:rect l="l" t="t" r="r" b="b"/>
              <a:pathLst>
                <a:path w="6959" h="4813" extrusionOk="0">
                  <a:moveTo>
                    <a:pt x="6718" y="0"/>
                  </a:moveTo>
                  <a:cubicBezTo>
                    <a:pt x="6700" y="321"/>
                    <a:pt x="6540" y="687"/>
                    <a:pt x="6379" y="928"/>
                  </a:cubicBezTo>
                  <a:cubicBezTo>
                    <a:pt x="5906" y="1615"/>
                    <a:pt x="5282" y="2239"/>
                    <a:pt x="4559" y="2650"/>
                  </a:cubicBezTo>
                  <a:cubicBezTo>
                    <a:pt x="3837" y="3069"/>
                    <a:pt x="3132" y="3390"/>
                    <a:pt x="2329" y="3613"/>
                  </a:cubicBezTo>
                  <a:cubicBezTo>
                    <a:pt x="1970" y="3715"/>
                    <a:pt x="1537" y="3768"/>
                    <a:pt x="1153" y="3768"/>
                  </a:cubicBezTo>
                  <a:cubicBezTo>
                    <a:pt x="1098" y="3768"/>
                    <a:pt x="1044" y="3767"/>
                    <a:pt x="991" y="3765"/>
                  </a:cubicBezTo>
                  <a:cubicBezTo>
                    <a:pt x="634" y="3747"/>
                    <a:pt x="277" y="3631"/>
                    <a:pt x="1" y="3417"/>
                  </a:cubicBezTo>
                  <a:lnTo>
                    <a:pt x="1" y="3417"/>
                  </a:lnTo>
                  <a:cubicBezTo>
                    <a:pt x="27" y="3488"/>
                    <a:pt x="45" y="3569"/>
                    <a:pt x="81" y="3640"/>
                  </a:cubicBezTo>
                  <a:cubicBezTo>
                    <a:pt x="277" y="4122"/>
                    <a:pt x="750" y="4505"/>
                    <a:pt x="1249" y="4657"/>
                  </a:cubicBezTo>
                  <a:cubicBezTo>
                    <a:pt x="1638" y="4766"/>
                    <a:pt x="2021" y="4813"/>
                    <a:pt x="2415" y="4813"/>
                  </a:cubicBezTo>
                  <a:cubicBezTo>
                    <a:pt x="2537" y="4813"/>
                    <a:pt x="2660" y="4808"/>
                    <a:pt x="2784" y="4800"/>
                  </a:cubicBezTo>
                  <a:cubicBezTo>
                    <a:pt x="3150" y="4773"/>
                    <a:pt x="3560" y="4675"/>
                    <a:pt x="3917" y="4568"/>
                  </a:cubicBezTo>
                  <a:cubicBezTo>
                    <a:pt x="4916" y="4273"/>
                    <a:pt x="5701" y="3631"/>
                    <a:pt x="6281" y="2766"/>
                  </a:cubicBezTo>
                  <a:cubicBezTo>
                    <a:pt x="6593" y="2302"/>
                    <a:pt x="6861" y="1615"/>
                    <a:pt x="6923" y="1062"/>
                  </a:cubicBezTo>
                  <a:cubicBezTo>
                    <a:pt x="6959" y="696"/>
                    <a:pt x="6897" y="312"/>
                    <a:pt x="6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24"/>
            <p:cNvSpPr/>
            <p:nvPr/>
          </p:nvSpPr>
          <p:spPr>
            <a:xfrm>
              <a:off x="8067013" y="669767"/>
              <a:ext cx="391513" cy="261748"/>
            </a:xfrm>
            <a:custGeom>
              <a:avLst/>
              <a:gdLst/>
              <a:ahLst/>
              <a:cxnLst/>
              <a:rect l="l" t="t" r="r" b="b"/>
              <a:pathLst>
                <a:path w="7361" h="4921" extrusionOk="0">
                  <a:moveTo>
                    <a:pt x="6941" y="0"/>
                  </a:moveTo>
                  <a:cubicBezTo>
                    <a:pt x="7360" y="803"/>
                    <a:pt x="7012" y="1740"/>
                    <a:pt x="6611" y="2471"/>
                  </a:cubicBezTo>
                  <a:cubicBezTo>
                    <a:pt x="5960" y="3613"/>
                    <a:pt x="4827" y="4398"/>
                    <a:pt x="3542" y="4621"/>
                  </a:cubicBezTo>
                  <a:cubicBezTo>
                    <a:pt x="3236" y="4678"/>
                    <a:pt x="2915" y="4713"/>
                    <a:pt x="2595" y="4713"/>
                  </a:cubicBezTo>
                  <a:cubicBezTo>
                    <a:pt x="2056" y="4713"/>
                    <a:pt x="1521" y="4613"/>
                    <a:pt x="1062" y="4345"/>
                  </a:cubicBezTo>
                  <a:cubicBezTo>
                    <a:pt x="800" y="4177"/>
                    <a:pt x="574" y="3948"/>
                    <a:pt x="436" y="3675"/>
                  </a:cubicBezTo>
                  <a:lnTo>
                    <a:pt x="436" y="3675"/>
                  </a:lnTo>
                  <a:cubicBezTo>
                    <a:pt x="672" y="3793"/>
                    <a:pt x="934" y="3850"/>
                    <a:pt x="1187" y="3863"/>
                  </a:cubicBezTo>
                  <a:cubicBezTo>
                    <a:pt x="1242" y="3865"/>
                    <a:pt x="1296" y="3866"/>
                    <a:pt x="1351" y="3866"/>
                  </a:cubicBezTo>
                  <a:cubicBezTo>
                    <a:pt x="2726" y="3866"/>
                    <a:pt x="4015" y="3228"/>
                    <a:pt x="5148" y="2507"/>
                  </a:cubicBezTo>
                  <a:cubicBezTo>
                    <a:pt x="5888" y="1963"/>
                    <a:pt x="6879" y="955"/>
                    <a:pt x="6941" y="0"/>
                  </a:cubicBezTo>
                  <a:lnTo>
                    <a:pt x="6941" y="0"/>
                  </a:lnTo>
                  <a:cubicBezTo>
                    <a:pt x="6861" y="705"/>
                    <a:pt x="6343" y="1249"/>
                    <a:pt x="5871" y="1740"/>
                  </a:cubicBezTo>
                  <a:cubicBezTo>
                    <a:pt x="5380" y="2239"/>
                    <a:pt x="4791" y="2605"/>
                    <a:pt x="4167" y="2899"/>
                  </a:cubicBezTo>
                  <a:cubicBezTo>
                    <a:pt x="3551" y="3194"/>
                    <a:pt x="2891" y="3453"/>
                    <a:pt x="2222" y="3586"/>
                  </a:cubicBezTo>
                  <a:cubicBezTo>
                    <a:pt x="1962" y="3629"/>
                    <a:pt x="1688" y="3662"/>
                    <a:pt x="1421" y="3662"/>
                  </a:cubicBezTo>
                  <a:cubicBezTo>
                    <a:pt x="1008" y="3662"/>
                    <a:pt x="609" y="3582"/>
                    <a:pt x="295" y="3328"/>
                  </a:cubicBezTo>
                  <a:lnTo>
                    <a:pt x="1" y="3096"/>
                  </a:lnTo>
                  <a:lnTo>
                    <a:pt x="125" y="3444"/>
                  </a:lnTo>
                  <a:cubicBezTo>
                    <a:pt x="450" y="4534"/>
                    <a:pt x="1466" y="4921"/>
                    <a:pt x="2546" y="4921"/>
                  </a:cubicBezTo>
                  <a:cubicBezTo>
                    <a:pt x="3367" y="4921"/>
                    <a:pt x="4225" y="4697"/>
                    <a:pt x="4845" y="4389"/>
                  </a:cubicBezTo>
                  <a:cubicBezTo>
                    <a:pt x="6031" y="3765"/>
                    <a:pt x="6914" y="2596"/>
                    <a:pt x="7146" y="1276"/>
                  </a:cubicBezTo>
                  <a:cubicBezTo>
                    <a:pt x="7227" y="848"/>
                    <a:pt x="7164" y="375"/>
                    <a:pt x="6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4"/>
            <p:cNvSpPr/>
            <p:nvPr/>
          </p:nvSpPr>
          <p:spPr>
            <a:xfrm>
              <a:off x="8042334" y="593865"/>
              <a:ext cx="393907" cy="276375"/>
            </a:xfrm>
            <a:custGeom>
              <a:avLst/>
              <a:gdLst/>
              <a:ahLst/>
              <a:cxnLst/>
              <a:rect l="l" t="t" r="r" b="b"/>
              <a:pathLst>
                <a:path w="7406" h="5196" extrusionOk="0">
                  <a:moveTo>
                    <a:pt x="5011" y="1"/>
                  </a:moveTo>
                  <a:cubicBezTo>
                    <a:pt x="4859" y="1"/>
                    <a:pt x="4707" y="10"/>
                    <a:pt x="4559" y="27"/>
                  </a:cubicBezTo>
                  <a:cubicBezTo>
                    <a:pt x="3087" y="196"/>
                    <a:pt x="1696" y="901"/>
                    <a:pt x="679" y="1971"/>
                  </a:cubicBezTo>
                  <a:cubicBezTo>
                    <a:pt x="473" y="2194"/>
                    <a:pt x="277" y="2435"/>
                    <a:pt x="152" y="2721"/>
                  </a:cubicBezTo>
                  <a:cubicBezTo>
                    <a:pt x="10" y="3078"/>
                    <a:pt x="1" y="3524"/>
                    <a:pt x="215" y="3854"/>
                  </a:cubicBezTo>
                  <a:cubicBezTo>
                    <a:pt x="340" y="4050"/>
                    <a:pt x="491" y="4193"/>
                    <a:pt x="572" y="4416"/>
                  </a:cubicBezTo>
                  <a:cubicBezTo>
                    <a:pt x="616" y="4558"/>
                    <a:pt x="652" y="4701"/>
                    <a:pt x="688" y="4844"/>
                  </a:cubicBezTo>
                  <a:cubicBezTo>
                    <a:pt x="964" y="5058"/>
                    <a:pt x="1321" y="5174"/>
                    <a:pt x="1678" y="5192"/>
                  </a:cubicBezTo>
                  <a:cubicBezTo>
                    <a:pt x="1731" y="5194"/>
                    <a:pt x="1785" y="5195"/>
                    <a:pt x="1840" y="5195"/>
                  </a:cubicBezTo>
                  <a:cubicBezTo>
                    <a:pt x="2224" y="5195"/>
                    <a:pt x="2657" y="5142"/>
                    <a:pt x="3016" y="5040"/>
                  </a:cubicBezTo>
                  <a:cubicBezTo>
                    <a:pt x="3819" y="4817"/>
                    <a:pt x="4524" y="4496"/>
                    <a:pt x="5246" y="4077"/>
                  </a:cubicBezTo>
                  <a:cubicBezTo>
                    <a:pt x="5969" y="3666"/>
                    <a:pt x="6593" y="3042"/>
                    <a:pt x="7066" y="2355"/>
                  </a:cubicBezTo>
                  <a:cubicBezTo>
                    <a:pt x="7227" y="2114"/>
                    <a:pt x="7387" y="1748"/>
                    <a:pt x="7405" y="1427"/>
                  </a:cubicBezTo>
                  <a:cubicBezTo>
                    <a:pt x="7307" y="1267"/>
                    <a:pt x="7191" y="1124"/>
                    <a:pt x="7048" y="1017"/>
                  </a:cubicBezTo>
                  <a:cubicBezTo>
                    <a:pt x="6932" y="928"/>
                    <a:pt x="6807" y="865"/>
                    <a:pt x="6709" y="776"/>
                  </a:cubicBezTo>
                  <a:cubicBezTo>
                    <a:pt x="6602" y="687"/>
                    <a:pt x="6513" y="571"/>
                    <a:pt x="6415" y="473"/>
                  </a:cubicBezTo>
                  <a:cubicBezTo>
                    <a:pt x="6049" y="114"/>
                    <a:pt x="5529" y="1"/>
                    <a:pt x="50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24"/>
            <p:cNvSpPr/>
            <p:nvPr/>
          </p:nvSpPr>
          <p:spPr>
            <a:xfrm>
              <a:off x="8034728" y="593121"/>
              <a:ext cx="404810" cy="282971"/>
            </a:xfrm>
            <a:custGeom>
              <a:avLst/>
              <a:gdLst/>
              <a:ahLst/>
              <a:cxnLst/>
              <a:rect l="l" t="t" r="r" b="b"/>
              <a:pathLst>
                <a:path w="7611" h="5320" extrusionOk="0">
                  <a:moveTo>
                    <a:pt x="5234" y="1"/>
                  </a:moveTo>
                  <a:cubicBezTo>
                    <a:pt x="5053" y="1"/>
                    <a:pt x="4873" y="16"/>
                    <a:pt x="4702" y="41"/>
                  </a:cubicBezTo>
                  <a:cubicBezTo>
                    <a:pt x="4817" y="33"/>
                    <a:pt x="4933" y="28"/>
                    <a:pt x="5051" y="28"/>
                  </a:cubicBezTo>
                  <a:cubicBezTo>
                    <a:pt x="5492" y="28"/>
                    <a:pt x="5942" y="95"/>
                    <a:pt x="6308" y="335"/>
                  </a:cubicBezTo>
                  <a:cubicBezTo>
                    <a:pt x="6549" y="487"/>
                    <a:pt x="6683" y="745"/>
                    <a:pt x="6915" y="906"/>
                  </a:cubicBezTo>
                  <a:cubicBezTo>
                    <a:pt x="7149" y="1053"/>
                    <a:pt x="7349" y="1209"/>
                    <a:pt x="7475" y="1455"/>
                  </a:cubicBezTo>
                  <a:lnTo>
                    <a:pt x="7475" y="1455"/>
                  </a:lnTo>
                  <a:cubicBezTo>
                    <a:pt x="7443" y="1777"/>
                    <a:pt x="7303" y="2099"/>
                    <a:pt x="7111" y="2360"/>
                  </a:cubicBezTo>
                  <a:cubicBezTo>
                    <a:pt x="6522" y="3216"/>
                    <a:pt x="5701" y="3886"/>
                    <a:pt x="4765" y="4323"/>
                  </a:cubicBezTo>
                  <a:cubicBezTo>
                    <a:pt x="4044" y="4671"/>
                    <a:pt x="2981" y="5107"/>
                    <a:pt x="2050" y="5107"/>
                  </a:cubicBezTo>
                  <a:cubicBezTo>
                    <a:pt x="1632" y="5107"/>
                    <a:pt x="1241" y="5019"/>
                    <a:pt x="919" y="4796"/>
                  </a:cubicBezTo>
                  <a:lnTo>
                    <a:pt x="919" y="4796"/>
                  </a:lnTo>
                  <a:cubicBezTo>
                    <a:pt x="879" y="4648"/>
                    <a:pt x="844" y="4507"/>
                    <a:pt x="795" y="4358"/>
                  </a:cubicBezTo>
                  <a:cubicBezTo>
                    <a:pt x="723" y="4198"/>
                    <a:pt x="616" y="4064"/>
                    <a:pt x="527" y="3939"/>
                  </a:cubicBezTo>
                  <a:cubicBezTo>
                    <a:pt x="331" y="3698"/>
                    <a:pt x="260" y="3413"/>
                    <a:pt x="295" y="3109"/>
                  </a:cubicBezTo>
                  <a:cubicBezTo>
                    <a:pt x="376" y="2494"/>
                    <a:pt x="875" y="2030"/>
                    <a:pt x="1312" y="1620"/>
                  </a:cubicBezTo>
                  <a:cubicBezTo>
                    <a:pt x="2258" y="781"/>
                    <a:pt x="3444" y="228"/>
                    <a:pt x="4702" y="41"/>
                  </a:cubicBezTo>
                  <a:lnTo>
                    <a:pt x="4702" y="41"/>
                  </a:lnTo>
                  <a:cubicBezTo>
                    <a:pt x="3114" y="183"/>
                    <a:pt x="1571" y="968"/>
                    <a:pt x="527" y="2191"/>
                  </a:cubicBezTo>
                  <a:cubicBezTo>
                    <a:pt x="215" y="2565"/>
                    <a:pt x="1" y="3100"/>
                    <a:pt x="135" y="3600"/>
                  </a:cubicBezTo>
                  <a:cubicBezTo>
                    <a:pt x="206" y="3921"/>
                    <a:pt x="492" y="4153"/>
                    <a:pt x="608" y="4439"/>
                  </a:cubicBezTo>
                  <a:cubicBezTo>
                    <a:pt x="652" y="4590"/>
                    <a:pt x="697" y="4760"/>
                    <a:pt x="741" y="4920"/>
                  </a:cubicBezTo>
                  <a:cubicBezTo>
                    <a:pt x="1045" y="5170"/>
                    <a:pt x="1419" y="5286"/>
                    <a:pt x="1794" y="5313"/>
                  </a:cubicBezTo>
                  <a:cubicBezTo>
                    <a:pt x="1869" y="5317"/>
                    <a:pt x="1944" y="5319"/>
                    <a:pt x="2018" y="5319"/>
                  </a:cubicBezTo>
                  <a:cubicBezTo>
                    <a:pt x="3018" y="5319"/>
                    <a:pt x="3982" y="4941"/>
                    <a:pt x="4854" y="4501"/>
                  </a:cubicBezTo>
                  <a:cubicBezTo>
                    <a:pt x="5817" y="4046"/>
                    <a:pt x="6665" y="3350"/>
                    <a:pt x="7245" y="2449"/>
                  </a:cubicBezTo>
                  <a:cubicBezTo>
                    <a:pt x="7450" y="2146"/>
                    <a:pt x="7593" y="1798"/>
                    <a:pt x="7611" y="1423"/>
                  </a:cubicBezTo>
                  <a:cubicBezTo>
                    <a:pt x="7539" y="1290"/>
                    <a:pt x="7441" y="1165"/>
                    <a:pt x="7334" y="1066"/>
                  </a:cubicBezTo>
                  <a:cubicBezTo>
                    <a:pt x="7111" y="870"/>
                    <a:pt x="6861" y="781"/>
                    <a:pt x="6683" y="540"/>
                  </a:cubicBezTo>
                  <a:cubicBezTo>
                    <a:pt x="6316" y="133"/>
                    <a:pt x="5770" y="1"/>
                    <a:pt x="5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24"/>
            <p:cNvSpPr/>
            <p:nvPr/>
          </p:nvSpPr>
          <p:spPr>
            <a:xfrm>
              <a:off x="8077916" y="631790"/>
              <a:ext cx="321784" cy="177176"/>
            </a:xfrm>
            <a:custGeom>
              <a:avLst/>
              <a:gdLst/>
              <a:ahLst/>
              <a:cxnLst/>
              <a:rect l="l" t="t" r="r" b="b"/>
              <a:pathLst>
                <a:path w="6050" h="3331" extrusionOk="0">
                  <a:moveTo>
                    <a:pt x="5978" y="0"/>
                  </a:moveTo>
                  <a:lnTo>
                    <a:pt x="5978" y="0"/>
                  </a:lnTo>
                  <a:cubicBezTo>
                    <a:pt x="5808" y="18"/>
                    <a:pt x="5657" y="108"/>
                    <a:pt x="5505" y="179"/>
                  </a:cubicBezTo>
                  <a:cubicBezTo>
                    <a:pt x="4943" y="447"/>
                    <a:pt x="4327" y="571"/>
                    <a:pt x="3721" y="741"/>
                  </a:cubicBezTo>
                  <a:cubicBezTo>
                    <a:pt x="2302" y="1142"/>
                    <a:pt x="857" y="1811"/>
                    <a:pt x="81" y="2927"/>
                  </a:cubicBezTo>
                  <a:cubicBezTo>
                    <a:pt x="1" y="3043"/>
                    <a:pt x="1" y="3221"/>
                    <a:pt x="126" y="3301"/>
                  </a:cubicBezTo>
                  <a:cubicBezTo>
                    <a:pt x="154" y="3322"/>
                    <a:pt x="184" y="3330"/>
                    <a:pt x="215" y="3330"/>
                  </a:cubicBezTo>
                  <a:cubicBezTo>
                    <a:pt x="320" y="3330"/>
                    <a:pt x="433" y="3230"/>
                    <a:pt x="509" y="3141"/>
                  </a:cubicBezTo>
                  <a:cubicBezTo>
                    <a:pt x="1375" y="2142"/>
                    <a:pt x="2561" y="1410"/>
                    <a:pt x="3864" y="1160"/>
                  </a:cubicBezTo>
                  <a:cubicBezTo>
                    <a:pt x="4015" y="1133"/>
                    <a:pt x="4167" y="1116"/>
                    <a:pt x="4318" y="1071"/>
                  </a:cubicBezTo>
                  <a:cubicBezTo>
                    <a:pt x="4604" y="991"/>
                    <a:pt x="4934" y="830"/>
                    <a:pt x="5184" y="670"/>
                  </a:cubicBezTo>
                  <a:cubicBezTo>
                    <a:pt x="5443" y="518"/>
                    <a:pt x="5648" y="402"/>
                    <a:pt x="5898" y="232"/>
                  </a:cubicBezTo>
                  <a:cubicBezTo>
                    <a:pt x="5960" y="179"/>
                    <a:pt x="6049" y="54"/>
                    <a:pt x="5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24"/>
            <p:cNvSpPr/>
            <p:nvPr/>
          </p:nvSpPr>
          <p:spPr>
            <a:xfrm>
              <a:off x="8299974" y="732851"/>
              <a:ext cx="121533" cy="173240"/>
            </a:xfrm>
            <a:custGeom>
              <a:avLst/>
              <a:gdLst/>
              <a:ahLst/>
              <a:cxnLst/>
              <a:rect l="l" t="t" r="r" b="b"/>
              <a:pathLst>
                <a:path w="2285" h="3257" extrusionOk="0">
                  <a:moveTo>
                    <a:pt x="2115" y="1"/>
                  </a:moveTo>
                  <a:cubicBezTo>
                    <a:pt x="2106" y="10"/>
                    <a:pt x="2106" y="19"/>
                    <a:pt x="2106" y="27"/>
                  </a:cubicBezTo>
                  <a:cubicBezTo>
                    <a:pt x="2249" y="402"/>
                    <a:pt x="2177" y="875"/>
                    <a:pt x="1928" y="1285"/>
                  </a:cubicBezTo>
                  <a:cubicBezTo>
                    <a:pt x="1687" y="1660"/>
                    <a:pt x="1339" y="1954"/>
                    <a:pt x="991" y="2204"/>
                  </a:cubicBezTo>
                  <a:lnTo>
                    <a:pt x="911" y="2267"/>
                  </a:lnTo>
                  <a:cubicBezTo>
                    <a:pt x="545" y="2534"/>
                    <a:pt x="161" y="2811"/>
                    <a:pt x="10" y="3239"/>
                  </a:cubicBezTo>
                  <a:cubicBezTo>
                    <a:pt x="1" y="3248"/>
                    <a:pt x="10" y="3257"/>
                    <a:pt x="19" y="3257"/>
                  </a:cubicBezTo>
                  <a:lnTo>
                    <a:pt x="28" y="3257"/>
                  </a:lnTo>
                  <a:cubicBezTo>
                    <a:pt x="28" y="3257"/>
                    <a:pt x="36" y="3257"/>
                    <a:pt x="45" y="3248"/>
                  </a:cubicBezTo>
                  <a:cubicBezTo>
                    <a:pt x="197" y="2838"/>
                    <a:pt x="572" y="2561"/>
                    <a:pt x="937" y="2293"/>
                  </a:cubicBezTo>
                  <a:lnTo>
                    <a:pt x="1009" y="2240"/>
                  </a:lnTo>
                  <a:cubicBezTo>
                    <a:pt x="1357" y="1981"/>
                    <a:pt x="1714" y="1687"/>
                    <a:pt x="1954" y="1303"/>
                  </a:cubicBezTo>
                  <a:cubicBezTo>
                    <a:pt x="2213" y="884"/>
                    <a:pt x="2285" y="402"/>
                    <a:pt x="2142" y="19"/>
                  </a:cubicBezTo>
                  <a:cubicBezTo>
                    <a:pt x="2142" y="10"/>
                    <a:pt x="2124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24"/>
            <p:cNvSpPr/>
            <p:nvPr/>
          </p:nvSpPr>
          <p:spPr>
            <a:xfrm>
              <a:off x="8250191" y="603705"/>
              <a:ext cx="73558" cy="56594"/>
            </a:xfrm>
            <a:custGeom>
              <a:avLst/>
              <a:gdLst/>
              <a:ahLst/>
              <a:cxnLst/>
              <a:rect l="l" t="t" r="r" b="b"/>
              <a:pathLst>
                <a:path w="1383" h="1064" extrusionOk="0">
                  <a:moveTo>
                    <a:pt x="98" y="1"/>
                  </a:moveTo>
                  <a:cubicBezTo>
                    <a:pt x="71" y="1"/>
                    <a:pt x="44" y="1"/>
                    <a:pt x="18" y="2"/>
                  </a:cubicBezTo>
                  <a:cubicBezTo>
                    <a:pt x="9" y="11"/>
                    <a:pt x="0" y="20"/>
                    <a:pt x="0" y="29"/>
                  </a:cubicBezTo>
                  <a:cubicBezTo>
                    <a:pt x="0" y="38"/>
                    <a:pt x="9" y="47"/>
                    <a:pt x="18" y="47"/>
                  </a:cubicBezTo>
                  <a:cubicBezTo>
                    <a:pt x="59" y="44"/>
                    <a:pt x="103" y="43"/>
                    <a:pt x="148" y="43"/>
                  </a:cubicBezTo>
                  <a:cubicBezTo>
                    <a:pt x="434" y="43"/>
                    <a:pt x="780" y="100"/>
                    <a:pt x="1026" y="323"/>
                  </a:cubicBezTo>
                  <a:cubicBezTo>
                    <a:pt x="1231" y="502"/>
                    <a:pt x="1347" y="778"/>
                    <a:pt x="1329" y="1046"/>
                  </a:cubicBezTo>
                  <a:cubicBezTo>
                    <a:pt x="1329" y="1055"/>
                    <a:pt x="1338" y="1064"/>
                    <a:pt x="1347" y="1064"/>
                  </a:cubicBezTo>
                  <a:cubicBezTo>
                    <a:pt x="1365" y="1064"/>
                    <a:pt x="1374" y="1064"/>
                    <a:pt x="1374" y="1046"/>
                  </a:cubicBezTo>
                  <a:cubicBezTo>
                    <a:pt x="1383" y="769"/>
                    <a:pt x="1267" y="475"/>
                    <a:pt x="1053" y="288"/>
                  </a:cubicBezTo>
                  <a:cubicBezTo>
                    <a:pt x="775" y="51"/>
                    <a:pt x="39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24"/>
            <p:cNvSpPr/>
            <p:nvPr/>
          </p:nvSpPr>
          <p:spPr>
            <a:xfrm>
              <a:off x="8268221" y="595993"/>
              <a:ext cx="9999" cy="9734"/>
            </a:xfrm>
            <a:custGeom>
              <a:avLst/>
              <a:gdLst/>
              <a:ahLst/>
              <a:cxnLst/>
              <a:rect l="l" t="t" r="r" b="b"/>
              <a:pathLst>
                <a:path w="188" h="183" extrusionOk="0">
                  <a:moveTo>
                    <a:pt x="161" y="0"/>
                  </a:moveTo>
                  <a:cubicBezTo>
                    <a:pt x="158" y="0"/>
                    <a:pt x="155" y="1"/>
                    <a:pt x="152" y="4"/>
                  </a:cubicBezTo>
                  <a:cubicBezTo>
                    <a:pt x="98" y="49"/>
                    <a:pt x="45" y="94"/>
                    <a:pt x="9" y="147"/>
                  </a:cubicBezTo>
                  <a:cubicBezTo>
                    <a:pt x="0" y="156"/>
                    <a:pt x="0" y="174"/>
                    <a:pt x="9" y="174"/>
                  </a:cubicBezTo>
                  <a:cubicBezTo>
                    <a:pt x="9" y="183"/>
                    <a:pt x="18" y="183"/>
                    <a:pt x="18" y="183"/>
                  </a:cubicBezTo>
                  <a:cubicBezTo>
                    <a:pt x="27" y="183"/>
                    <a:pt x="27" y="174"/>
                    <a:pt x="36" y="174"/>
                  </a:cubicBezTo>
                  <a:cubicBezTo>
                    <a:pt x="80" y="120"/>
                    <a:pt x="125" y="76"/>
                    <a:pt x="178" y="31"/>
                  </a:cubicBezTo>
                  <a:cubicBezTo>
                    <a:pt x="187" y="31"/>
                    <a:pt x="187" y="13"/>
                    <a:pt x="178" y="4"/>
                  </a:cubicBezTo>
                  <a:cubicBezTo>
                    <a:pt x="173" y="4"/>
                    <a:pt x="16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24"/>
            <p:cNvSpPr/>
            <p:nvPr/>
          </p:nvSpPr>
          <p:spPr>
            <a:xfrm>
              <a:off x="8282422" y="593972"/>
              <a:ext cx="15743" cy="14627"/>
            </a:xfrm>
            <a:custGeom>
              <a:avLst/>
              <a:gdLst/>
              <a:ahLst/>
              <a:cxnLst/>
              <a:rect l="l" t="t" r="r" b="b"/>
              <a:pathLst>
                <a:path w="296" h="275" extrusionOk="0">
                  <a:moveTo>
                    <a:pt x="273" y="0"/>
                  </a:moveTo>
                  <a:cubicBezTo>
                    <a:pt x="268" y="0"/>
                    <a:pt x="264" y="2"/>
                    <a:pt x="259" y="7"/>
                  </a:cubicBezTo>
                  <a:lnTo>
                    <a:pt x="1" y="239"/>
                  </a:lnTo>
                  <a:cubicBezTo>
                    <a:pt x="1" y="248"/>
                    <a:pt x="1" y="257"/>
                    <a:pt x="1" y="265"/>
                  </a:cubicBezTo>
                  <a:cubicBezTo>
                    <a:pt x="10" y="265"/>
                    <a:pt x="10" y="274"/>
                    <a:pt x="19" y="274"/>
                  </a:cubicBezTo>
                  <a:cubicBezTo>
                    <a:pt x="19" y="274"/>
                    <a:pt x="27" y="274"/>
                    <a:pt x="27" y="265"/>
                  </a:cubicBezTo>
                  <a:lnTo>
                    <a:pt x="286" y="33"/>
                  </a:lnTo>
                  <a:cubicBezTo>
                    <a:pt x="295" y="25"/>
                    <a:pt x="295" y="7"/>
                    <a:pt x="286" y="7"/>
                  </a:cubicBezTo>
                  <a:cubicBezTo>
                    <a:pt x="282" y="2"/>
                    <a:pt x="277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24"/>
            <p:cNvSpPr/>
            <p:nvPr/>
          </p:nvSpPr>
          <p:spPr>
            <a:xfrm>
              <a:off x="8294283" y="595355"/>
              <a:ext cx="16648" cy="18457"/>
            </a:xfrm>
            <a:custGeom>
              <a:avLst/>
              <a:gdLst/>
              <a:ahLst/>
              <a:cxnLst/>
              <a:rect l="l" t="t" r="r" b="b"/>
              <a:pathLst>
                <a:path w="313" h="347" extrusionOk="0">
                  <a:moveTo>
                    <a:pt x="291" y="1"/>
                  </a:moveTo>
                  <a:cubicBezTo>
                    <a:pt x="286" y="1"/>
                    <a:pt x="282" y="3"/>
                    <a:pt x="277" y="7"/>
                  </a:cubicBezTo>
                  <a:lnTo>
                    <a:pt x="10" y="311"/>
                  </a:lnTo>
                  <a:cubicBezTo>
                    <a:pt x="1" y="320"/>
                    <a:pt x="1" y="329"/>
                    <a:pt x="10" y="338"/>
                  </a:cubicBezTo>
                  <a:cubicBezTo>
                    <a:pt x="10" y="346"/>
                    <a:pt x="19" y="346"/>
                    <a:pt x="19" y="346"/>
                  </a:cubicBezTo>
                  <a:cubicBezTo>
                    <a:pt x="27" y="346"/>
                    <a:pt x="36" y="338"/>
                    <a:pt x="36" y="338"/>
                  </a:cubicBezTo>
                  <a:lnTo>
                    <a:pt x="304" y="34"/>
                  </a:lnTo>
                  <a:cubicBezTo>
                    <a:pt x="313" y="25"/>
                    <a:pt x="313" y="16"/>
                    <a:pt x="304" y="7"/>
                  </a:cubicBezTo>
                  <a:cubicBezTo>
                    <a:pt x="300" y="3"/>
                    <a:pt x="295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24"/>
            <p:cNvSpPr/>
            <p:nvPr/>
          </p:nvSpPr>
          <p:spPr>
            <a:xfrm>
              <a:off x="8302367" y="595833"/>
              <a:ext cx="24254" cy="26063"/>
            </a:xfrm>
            <a:custGeom>
              <a:avLst/>
              <a:gdLst/>
              <a:ahLst/>
              <a:cxnLst/>
              <a:rect l="l" t="t" r="r" b="b"/>
              <a:pathLst>
                <a:path w="456" h="490" extrusionOk="0">
                  <a:moveTo>
                    <a:pt x="442" y="1"/>
                  </a:moveTo>
                  <a:cubicBezTo>
                    <a:pt x="437" y="1"/>
                    <a:pt x="433" y="3"/>
                    <a:pt x="429" y="7"/>
                  </a:cubicBezTo>
                  <a:cubicBezTo>
                    <a:pt x="268" y="141"/>
                    <a:pt x="134" y="293"/>
                    <a:pt x="9" y="462"/>
                  </a:cubicBezTo>
                  <a:cubicBezTo>
                    <a:pt x="0" y="462"/>
                    <a:pt x="9" y="480"/>
                    <a:pt x="18" y="480"/>
                  </a:cubicBezTo>
                  <a:cubicBezTo>
                    <a:pt x="18" y="489"/>
                    <a:pt x="18" y="489"/>
                    <a:pt x="27" y="489"/>
                  </a:cubicBezTo>
                  <a:cubicBezTo>
                    <a:pt x="27" y="489"/>
                    <a:pt x="36" y="489"/>
                    <a:pt x="45" y="480"/>
                  </a:cubicBezTo>
                  <a:cubicBezTo>
                    <a:pt x="161" y="320"/>
                    <a:pt x="295" y="168"/>
                    <a:pt x="446" y="34"/>
                  </a:cubicBezTo>
                  <a:cubicBezTo>
                    <a:pt x="455" y="25"/>
                    <a:pt x="455" y="16"/>
                    <a:pt x="455" y="7"/>
                  </a:cubicBezTo>
                  <a:cubicBezTo>
                    <a:pt x="451" y="3"/>
                    <a:pt x="446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24"/>
            <p:cNvSpPr/>
            <p:nvPr/>
          </p:nvSpPr>
          <p:spPr>
            <a:xfrm>
              <a:off x="8313271" y="602003"/>
              <a:ext cx="27551" cy="27446"/>
            </a:xfrm>
            <a:custGeom>
              <a:avLst/>
              <a:gdLst/>
              <a:ahLst/>
              <a:cxnLst/>
              <a:rect l="l" t="t" r="r" b="b"/>
              <a:pathLst>
                <a:path w="518" h="516" extrusionOk="0">
                  <a:moveTo>
                    <a:pt x="500" y="1"/>
                  </a:moveTo>
                  <a:cubicBezTo>
                    <a:pt x="496" y="1"/>
                    <a:pt x="491" y="3"/>
                    <a:pt x="491" y="7"/>
                  </a:cubicBezTo>
                  <a:cubicBezTo>
                    <a:pt x="304" y="150"/>
                    <a:pt x="143" y="311"/>
                    <a:pt x="9" y="489"/>
                  </a:cubicBezTo>
                  <a:cubicBezTo>
                    <a:pt x="1" y="498"/>
                    <a:pt x="1" y="507"/>
                    <a:pt x="9" y="516"/>
                  </a:cubicBezTo>
                  <a:lnTo>
                    <a:pt x="36" y="516"/>
                  </a:lnTo>
                  <a:cubicBezTo>
                    <a:pt x="170" y="337"/>
                    <a:pt x="331" y="177"/>
                    <a:pt x="509" y="34"/>
                  </a:cubicBezTo>
                  <a:cubicBezTo>
                    <a:pt x="518" y="34"/>
                    <a:pt x="518" y="16"/>
                    <a:pt x="509" y="7"/>
                  </a:cubicBezTo>
                  <a:cubicBezTo>
                    <a:pt x="509" y="3"/>
                    <a:pt x="50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24"/>
            <p:cNvSpPr/>
            <p:nvPr/>
          </p:nvSpPr>
          <p:spPr>
            <a:xfrm>
              <a:off x="8320398" y="605354"/>
              <a:ext cx="37550" cy="39307"/>
            </a:xfrm>
            <a:custGeom>
              <a:avLst/>
              <a:gdLst/>
              <a:ahLst/>
              <a:cxnLst/>
              <a:rect l="l" t="t" r="r" b="b"/>
              <a:pathLst>
                <a:path w="706" h="739" extrusionOk="0">
                  <a:moveTo>
                    <a:pt x="683" y="0"/>
                  </a:moveTo>
                  <a:cubicBezTo>
                    <a:pt x="678" y="0"/>
                    <a:pt x="674" y="2"/>
                    <a:pt x="669" y="7"/>
                  </a:cubicBezTo>
                  <a:cubicBezTo>
                    <a:pt x="437" y="230"/>
                    <a:pt x="214" y="471"/>
                    <a:pt x="0" y="712"/>
                  </a:cubicBezTo>
                  <a:cubicBezTo>
                    <a:pt x="0" y="712"/>
                    <a:pt x="0" y="729"/>
                    <a:pt x="9" y="738"/>
                  </a:cubicBezTo>
                  <a:lnTo>
                    <a:pt x="18" y="738"/>
                  </a:lnTo>
                  <a:cubicBezTo>
                    <a:pt x="27" y="738"/>
                    <a:pt x="27" y="738"/>
                    <a:pt x="36" y="729"/>
                  </a:cubicBezTo>
                  <a:cubicBezTo>
                    <a:pt x="241" y="489"/>
                    <a:pt x="464" y="257"/>
                    <a:pt x="696" y="34"/>
                  </a:cubicBezTo>
                  <a:cubicBezTo>
                    <a:pt x="705" y="25"/>
                    <a:pt x="705" y="7"/>
                    <a:pt x="696" y="7"/>
                  </a:cubicBezTo>
                  <a:cubicBezTo>
                    <a:pt x="692" y="2"/>
                    <a:pt x="687" y="0"/>
                    <a:pt x="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24"/>
            <p:cNvSpPr/>
            <p:nvPr/>
          </p:nvSpPr>
          <p:spPr>
            <a:xfrm>
              <a:off x="8335556" y="611365"/>
              <a:ext cx="36114" cy="38988"/>
            </a:xfrm>
            <a:custGeom>
              <a:avLst/>
              <a:gdLst/>
              <a:ahLst/>
              <a:cxnLst/>
              <a:rect l="l" t="t" r="r" b="b"/>
              <a:pathLst>
                <a:path w="679" h="733" extrusionOk="0">
                  <a:moveTo>
                    <a:pt x="652" y="1"/>
                  </a:moveTo>
                  <a:cubicBezTo>
                    <a:pt x="411" y="215"/>
                    <a:pt x="197" y="447"/>
                    <a:pt x="10" y="706"/>
                  </a:cubicBezTo>
                  <a:cubicBezTo>
                    <a:pt x="1" y="715"/>
                    <a:pt x="1" y="723"/>
                    <a:pt x="10" y="732"/>
                  </a:cubicBezTo>
                  <a:lnTo>
                    <a:pt x="28" y="732"/>
                  </a:lnTo>
                  <a:cubicBezTo>
                    <a:pt x="28" y="732"/>
                    <a:pt x="37" y="732"/>
                    <a:pt x="37" y="723"/>
                  </a:cubicBezTo>
                  <a:cubicBezTo>
                    <a:pt x="224" y="474"/>
                    <a:pt x="438" y="242"/>
                    <a:pt x="679" y="28"/>
                  </a:cubicBezTo>
                  <a:cubicBezTo>
                    <a:pt x="679" y="28"/>
                    <a:pt x="679" y="10"/>
                    <a:pt x="679" y="10"/>
                  </a:cubicBezTo>
                  <a:cubicBezTo>
                    <a:pt x="670" y="1"/>
                    <a:pt x="661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24"/>
            <p:cNvSpPr/>
            <p:nvPr/>
          </p:nvSpPr>
          <p:spPr>
            <a:xfrm>
              <a:off x="8359757" y="622907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0" y="0"/>
                  </a:moveTo>
                  <a:cubicBezTo>
                    <a:pt x="375" y="0"/>
                    <a:pt x="371" y="2"/>
                    <a:pt x="367" y="7"/>
                  </a:cubicBezTo>
                  <a:lnTo>
                    <a:pt x="10" y="408"/>
                  </a:lnTo>
                  <a:cubicBezTo>
                    <a:pt x="1" y="417"/>
                    <a:pt x="1" y="426"/>
                    <a:pt x="10" y="435"/>
                  </a:cubicBezTo>
                  <a:cubicBezTo>
                    <a:pt x="19" y="435"/>
                    <a:pt x="19" y="444"/>
                    <a:pt x="28" y="444"/>
                  </a:cubicBezTo>
                  <a:cubicBezTo>
                    <a:pt x="28" y="444"/>
                    <a:pt x="36" y="435"/>
                    <a:pt x="36" y="435"/>
                  </a:cubicBezTo>
                  <a:lnTo>
                    <a:pt x="393" y="25"/>
                  </a:lnTo>
                  <a:cubicBezTo>
                    <a:pt x="402" y="25"/>
                    <a:pt x="402" y="7"/>
                    <a:pt x="393" y="7"/>
                  </a:cubicBezTo>
                  <a:cubicBezTo>
                    <a:pt x="389" y="2"/>
                    <a:pt x="384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24"/>
            <p:cNvSpPr/>
            <p:nvPr/>
          </p:nvSpPr>
          <p:spPr>
            <a:xfrm>
              <a:off x="8086479" y="863007"/>
              <a:ext cx="14254" cy="13670"/>
            </a:xfrm>
            <a:custGeom>
              <a:avLst/>
              <a:gdLst/>
              <a:ahLst/>
              <a:cxnLst/>
              <a:rect l="l" t="t" r="r" b="b"/>
              <a:pathLst>
                <a:path w="268" h="257" extrusionOk="0">
                  <a:moveTo>
                    <a:pt x="246" y="0"/>
                  </a:moveTo>
                  <a:cubicBezTo>
                    <a:pt x="241" y="0"/>
                    <a:pt x="237" y="2"/>
                    <a:pt x="232" y="7"/>
                  </a:cubicBezTo>
                  <a:cubicBezTo>
                    <a:pt x="143" y="69"/>
                    <a:pt x="72" y="141"/>
                    <a:pt x="0" y="230"/>
                  </a:cubicBezTo>
                  <a:cubicBezTo>
                    <a:pt x="0" y="239"/>
                    <a:pt x="0" y="248"/>
                    <a:pt x="9" y="257"/>
                  </a:cubicBezTo>
                  <a:lnTo>
                    <a:pt x="18" y="257"/>
                  </a:lnTo>
                  <a:cubicBezTo>
                    <a:pt x="27" y="257"/>
                    <a:pt x="27" y="257"/>
                    <a:pt x="36" y="248"/>
                  </a:cubicBezTo>
                  <a:cubicBezTo>
                    <a:pt x="98" y="168"/>
                    <a:pt x="170" y="96"/>
                    <a:pt x="259" y="34"/>
                  </a:cubicBezTo>
                  <a:cubicBezTo>
                    <a:pt x="268" y="25"/>
                    <a:pt x="268" y="16"/>
                    <a:pt x="259" y="7"/>
                  </a:cubicBezTo>
                  <a:cubicBezTo>
                    <a:pt x="255" y="2"/>
                    <a:pt x="250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24"/>
            <p:cNvSpPr/>
            <p:nvPr/>
          </p:nvSpPr>
          <p:spPr>
            <a:xfrm>
              <a:off x="8098819" y="870719"/>
              <a:ext cx="15212" cy="15478"/>
            </a:xfrm>
            <a:custGeom>
              <a:avLst/>
              <a:gdLst/>
              <a:ahLst/>
              <a:cxnLst/>
              <a:rect l="l" t="t" r="r" b="b"/>
              <a:pathLst>
                <a:path w="286" h="291" extrusionOk="0">
                  <a:moveTo>
                    <a:pt x="259" y="1"/>
                  </a:moveTo>
                  <a:cubicBezTo>
                    <a:pt x="256" y="1"/>
                    <a:pt x="253" y="2"/>
                    <a:pt x="250" y="5"/>
                  </a:cubicBezTo>
                  <a:cubicBezTo>
                    <a:pt x="152" y="76"/>
                    <a:pt x="72" y="165"/>
                    <a:pt x="9" y="263"/>
                  </a:cubicBezTo>
                  <a:cubicBezTo>
                    <a:pt x="0" y="272"/>
                    <a:pt x="0" y="281"/>
                    <a:pt x="9" y="290"/>
                  </a:cubicBezTo>
                  <a:lnTo>
                    <a:pt x="18" y="290"/>
                  </a:lnTo>
                  <a:cubicBezTo>
                    <a:pt x="27" y="290"/>
                    <a:pt x="36" y="290"/>
                    <a:pt x="36" y="281"/>
                  </a:cubicBezTo>
                  <a:cubicBezTo>
                    <a:pt x="98" y="192"/>
                    <a:pt x="179" y="103"/>
                    <a:pt x="277" y="31"/>
                  </a:cubicBezTo>
                  <a:cubicBezTo>
                    <a:pt x="277" y="31"/>
                    <a:pt x="286" y="14"/>
                    <a:pt x="277" y="5"/>
                  </a:cubicBezTo>
                  <a:cubicBezTo>
                    <a:pt x="271" y="5"/>
                    <a:pt x="26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24"/>
            <p:cNvSpPr/>
            <p:nvPr/>
          </p:nvSpPr>
          <p:spPr>
            <a:xfrm>
              <a:off x="8109722" y="871889"/>
              <a:ext cx="23296" cy="23297"/>
            </a:xfrm>
            <a:custGeom>
              <a:avLst/>
              <a:gdLst/>
              <a:ahLst/>
              <a:cxnLst/>
              <a:rect l="l" t="t" r="r" b="b"/>
              <a:pathLst>
                <a:path w="438" h="438" extrusionOk="0">
                  <a:moveTo>
                    <a:pt x="402" y="1"/>
                  </a:moveTo>
                  <a:cubicBezTo>
                    <a:pt x="268" y="134"/>
                    <a:pt x="134" y="268"/>
                    <a:pt x="9" y="402"/>
                  </a:cubicBezTo>
                  <a:cubicBezTo>
                    <a:pt x="0" y="411"/>
                    <a:pt x="0" y="420"/>
                    <a:pt x="9" y="429"/>
                  </a:cubicBezTo>
                  <a:cubicBezTo>
                    <a:pt x="9" y="429"/>
                    <a:pt x="9" y="438"/>
                    <a:pt x="18" y="438"/>
                  </a:cubicBezTo>
                  <a:cubicBezTo>
                    <a:pt x="27" y="438"/>
                    <a:pt x="27" y="429"/>
                    <a:pt x="36" y="429"/>
                  </a:cubicBezTo>
                  <a:cubicBezTo>
                    <a:pt x="161" y="295"/>
                    <a:pt x="295" y="161"/>
                    <a:pt x="429" y="27"/>
                  </a:cubicBezTo>
                  <a:cubicBezTo>
                    <a:pt x="438" y="27"/>
                    <a:pt x="438" y="9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24"/>
            <p:cNvSpPr/>
            <p:nvPr/>
          </p:nvSpPr>
          <p:spPr>
            <a:xfrm>
              <a:off x="8122541" y="870932"/>
              <a:ext cx="29945" cy="32818"/>
            </a:xfrm>
            <a:custGeom>
              <a:avLst/>
              <a:gdLst/>
              <a:ahLst/>
              <a:cxnLst/>
              <a:rect l="l" t="t" r="r" b="b"/>
              <a:pathLst>
                <a:path w="563" h="617" extrusionOk="0">
                  <a:moveTo>
                    <a:pt x="536" y="1"/>
                  </a:moveTo>
                  <a:cubicBezTo>
                    <a:pt x="348" y="188"/>
                    <a:pt x="170" y="384"/>
                    <a:pt x="9" y="581"/>
                  </a:cubicBezTo>
                  <a:cubicBezTo>
                    <a:pt x="0" y="589"/>
                    <a:pt x="9" y="598"/>
                    <a:pt x="18" y="607"/>
                  </a:cubicBezTo>
                  <a:cubicBezTo>
                    <a:pt x="18" y="607"/>
                    <a:pt x="18" y="616"/>
                    <a:pt x="27" y="616"/>
                  </a:cubicBezTo>
                  <a:cubicBezTo>
                    <a:pt x="27" y="616"/>
                    <a:pt x="36" y="607"/>
                    <a:pt x="36" y="607"/>
                  </a:cubicBezTo>
                  <a:cubicBezTo>
                    <a:pt x="205" y="402"/>
                    <a:pt x="375" y="215"/>
                    <a:pt x="562" y="27"/>
                  </a:cubicBezTo>
                  <a:cubicBezTo>
                    <a:pt x="562" y="27"/>
                    <a:pt x="562" y="10"/>
                    <a:pt x="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24"/>
            <p:cNvSpPr/>
            <p:nvPr/>
          </p:nvSpPr>
          <p:spPr>
            <a:xfrm>
              <a:off x="8138178" y="874389"/>
              <a:ext cx="29945" cy="32180"/>
            </a:xfrm>
            <a:custGeom>
              <a:avLst/>
              <a:gdLst/>
              <a:ahLst/>
              <a:cxnLst/>
              <a:rect l="l" t="t" r="r" b="b"/>
              <a:pathLst>
                <a:path w="563" h="605" extrusionOk="0">
                  <a:moveTo>
                    <a:pt x="544" y="0"/>
                  </a:moveTo>
                  <a:cubicBezTo>
                    <a:pt x="538" y="0"/>
                    <a:pt x="531" y="3"/>
                    <a:pt x="527" y="7"/>
                  </a:cubicBezTo>
                  <a:cubicBezTo>
                    <a:pt x="349" y="185"/>
                    <a:pt x="170" y="382"/>
                    <a:pt x="10" y="578"/>
                  </a:cubicBezTo>
                  <a:cubicBezTo>
                    <a:pt x="1" y="587"/>
                    <a:pt x="1" y="596"/>
                    <a:pt x="10" y="605"/>
                  </a:cubicBezTo>
                  <a:lnTo>
                    <a:pt x="36" y="605"/>
                  </a:lnTo>
                  <a:cubicBezTo>
                    <a:pt x="197" y="408"/>
                    <a:pt x="375" y="212"/>
                    <a:pt x="554" y="34"/>
                  </a:cubicBezTo>
                  <a:cubicBezTo>
                    <a:pt x="563" y="25"/>
                    <a:pt x="563" y="7"/>
                    <a:pt x="554" y="7"/>
                  </a:cubicBezTo>
                  <a:cubicBezTo>
                    <a:pt x="554" y="3"/>
                    <a:pt x="549" y="0"/>
                    <a:pt x="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24"/>
            <p:cNvSpPr/>
            <p:nvPr/>
          </p:nvSpPr>
          <p:spPr>
            <a:xfrm>
              <a:off x="8154293" y="866198"/>
              <a:ext cx="37072" cy="45105"/>
            </a:xfrm>
            <a:custGeom>
              <a:avLst/>
              <a:gdLst/>
              <a:ahLst/>
              <a:cxnLst/>
              <a:rect l="l" t="t" r="r" b="b"/>
              <a:pathLst>
                <a:path w="697" h="848" extrusionOk="0">
                  <a:moveTo>
                    <a:pt x="688" y="0"/>
                  </a:moveTo>
                  <a:cubicBezTo>
                    <a:pt x="679" y="0"/>
                    <a:pt x="670" y="0"/>
                    <a:pt x="661" y="9"/>
                  </a:cubicBezTo>
                  <a:lnTo>
                    <a:pt x="1" y="821"/>
                  </a:lnTo>
                  <a:cubicBezTo>
                    <a:pt x="1" y="830"/>
                    <a:pt x="1" y="839"/>
                    <a:pt x="10" y="848"/>
                  </a:cubicBezTo>
                  <a:lnTo>
                    <a:pt x="37" y="848"/>
                  </a:lnTo>
                  <a:lnTo>
                    <a:pt x="688" y="27"/>
                  </a:lnTo>
                  <a:cubicBezTo>
                    <a:pt x="697" y="18"/>
                    <a:pt x="697" y="9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24"/>
            <p:cNvSpPr/>
            <p:nvPr/>
          </p:nvSpPr>
          <p:spPr>
            <a:xfrm>
              <a:off x="8174239" y="861251"/>
              <a:ext cx="42284" cy="53403"/>
            </a:xfrm>
            <a:custGeom>
              <a:avLst/>
              <a:gdLst/>
              <a:ahLst/>
              <a:cxnLst/>
              <a:rect l="l" t="t" r="r" b="b"/>
              <a:pathLst>
                <a:path w="795" h="1004" extrusionOk="0">
                  <a:moveTo>
                    <a:pt x="777" y="0"/>
                  </a:moveTo>
                  <a:cubicBezTo>
                    <a:pt x="771" y="0"/>
                    <a:pt x="765" y="4"/>
                    <a:pt x="759" y="4"/>
                  </a:cubicBezTo>
                  <a:lnTo>
                    <a:pt x="1" y="977"/>
                  </a:lnTo>
                  <a:cubicBezTo>
                    <a:pt x="1" y="986"/>
                    <a:pt x="1" y="994"/>
                    <a:pt x="10" y="1003"/>
                  </a:cubicBezTo>
                  <a:lnTo>
                    <a:pt x="19" y="1003"/>
                  </a:lnTo>
                  <a:cubicBezTo>
                    <a:pt x="27" y="1003"/>
                    <a:pt x="27" y="1003"/>
                    <a:pt x="36" y="994"/>
                  </a:cubicBezTo>
                  <a:lnTo>
                    <a:pt x="786" y="31"/>
                  </a:lnTo>
                  <a:cubicBezTo>
                    <a:pt x="795" y="22"/>
                    <a:pt x="795" y="13"/>
                    <a:pt x="786" y="4"/>
                  </a:cubicBezTo>
                  <a:cubicBezTo>
                    <a:pt x="783" y="1"/>
                    <a:pt x="780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24"/>
            <p:cNvSpPr/>
            <p:nvPr/>
          </p:nvSpPr>
          <p:spPr>
            <a:xfrm>
              <a:off x="8187536" y="849709"/>
              <a:ext cx="61272" cy="72072"/>
            </a:xfrm>
            <a:custGeom>
              <a:avLst/>
              <a:gdLst/>
              <a:ahLst/>
              <a:cxnLst/>
              <a:rect l="l" t="t" r="r" b="b"/>
              <a:pathLst>
                <a:path w="1152" h="1355" extrusionOk="0">
                  <a:moveTo>
                    <a:pt x="1126" y="0"/>
                  </a:moveTo>
                  <a:cubicBezTo>
                    <a:pt x="1120" y="0"/>
                    <a:pt x="1116" y="3"/>
                    <a:pt x="1116" y="7"/>
                  </a:cubicBezTo>
                  <a:cubicBezTo>
                    <a:pt x="732" y="435"/>
                    <a:pt x="366" y="881"/>
                    <a:pt x="9" y="1327"/>
                  </a:cubicBezTo>
                  <a:cubicBezTo>
                    <a:pt x="0" y="1336"/>
                    <a:pt x="0" y="1345"/>
                    <a:pt x="9" y="1354"/>
                  </a:cubicBezTo>
                  <a:lnTo>
                    <a:pt x="36" y="1354"/>
                  </a:lnTo>
                  <a:cubicBezTo>
                    <a:pt x="393" y="899"/>
                    <a:pt x="768" y="462"/>
                    <a:pt x="1142" y="34"/>
                  </a:cubicBezTo>
                  <a:cubicBezTo>
                    <a:pt x="1151" y="25"/>
                    <a:pt x="1142" y="16"/>
                    <a:pt x="1142" y="7"/>
                  </a:cubicBezTo>
                  <a:cubicBezTo>
                    <a:pt x="1138" y="3"/>
                    <a:pt x="1131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24"/>
            <p:cNvSpPr/>
            <p:nvPr/>
          </p:nvSpPr>
          <p:spPr>
            <a:xfrm>
              <a:off x="8204609" y="831199"/>
              <a:ext cx="81696" cy="91540"/>
            </a:xfrm>
            <a:custGeom>
              <a:avLst/>
              <a:gdLst/>
              <a:ahLst/>
              <a:cxnLst/>
              <a:rect l="l" t="t" r="r" b="b"/>
              <a:pathLst>
                <a:path w="1536" h="1721" extrusionOk="0">
                  <a:moveTo>
                    <a:pt x="1517" y="1"/>
                  </a:moveTo>
                  <a:cubicBezTo>
                    <a:pt x="1513" y="1"/>
                    <a:pt x="1508" y="3"/>
                    <a:pt x="1508" y="7"/>
                  </a:cubicBezTo>
                  <a:lnTo>
                    <a:pt x="10" y="1684"/>
                  </a:lnTo>
                  <a:cubicBezTo>
                    <a:pt x="1" y="1693"/>
                    <a:pt x="1" y="1702"/>
                    <a:pt x="10" y="1711"/>
                  </a:cubicBezTo>
                  <a:cubicBezTo>
                    <a:pt x="10" y="1720"/>
                    <a:pt x="18" y="1720"/>
                    <a:pt x="18" y="1720"/>
                  </a:cubicBezTo>
                  <a:cubicBezTo>
                    <a:pt x="27" y="1720"/>
                    <a:pt x="27" y="1720"/>
                    <a:pt x="36" y="1711"/>
                  </a:cubicBezTo>
                  <a:lnTo>
                    <a:pt x="1535" y="34"/>
                  </a:lnTo>
                  <a:cubicBezTo>
                    <a:pt x="1535" y="25"/>
                    <a:pt x="1535" y="16"/>
                    <a:pt x="1526" y="7"/>
                  </a:cubicBezTo>
                  <a:cubicBezTo>
                    <a:pt x="1526" y="3"/>
                    <a:pt x="1522" y="1"/>
                    <a:pt x="1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24"/>
            <p:cNvSpPr/>
            <p:nvPr/>
          </p:nvSpPr>
          <p:spPr>
            <a:xfrm>
              <a:off x="8225990" y="803700"/>
              <a:ext cx="102067" cy="116646"/>
            </a:xfrm>
            <a:custGeom>
              <a:avLst/>
              <a:gdLst/>
              <a:ahLst/>
              <a:cxnLst/>
              <a:rect l="l" t="t" r="r" b="b"/>
              <a:pathLst>
                <a:path w="1919" h="2193" extrusionOk="0">
                  <a:moveTo>
                    <a:pt x="1896" y="0"/>
                  </a:moveTo>
                  <a:cubicBezTo>
                    <a:pt x="1891" y="0"/>
                    <a:pt x="1887" y="2"/>
                    <a:pt x="1882" y="7"/>
                  </a:cubicBezTo>
                  <a:lnTo>
                    <a:pt x="9" y="2157"/>
                  </a:lnTo>
                  <a:cubicBezTo>
                    <a:pt x="0" y="2166"/>
                    <a:pt x="0" y="2175"/>
                    <a:pt x="9" y="2184"/>
                  </a:cubicBezTo>
                  <a:cubicBezTo>
                    <a:pt x="18" y="2184"/>
                    <a:pt x="18" y="2192"/>
                    <a:pt x="27" y="2192"/>
                  </a:cubicBezTo>
                  <a:cubicBezTo>
                    <a:pt x="27" y="2192"/>
                    <a:pt x="36" y="2184"/>
                    <a:pt x="36" y="2184"/>
                  </a:cubicBezTo>
                  <a:lnTo>
                    <a:pt x="1909" y="34"/>
                  </a:lnTo>
                  <a:cubicBezTo>
                    <a:pt x="1918" y="25"/>
                    <a:pt x="1918" y="7"/>
                    <a:pt x="1909" y="7"/>
                  </a:cubicBezTo>
                  <a:cubicBezTo>
                    <a:pt x="1905" y="2"/>
                    <a:pt x="1900" y="0"/>
                    <a:pt x="1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24"/>
            <p:cNvSpPr/>
            <p:nvPr/>
          </p:nvSpPr>
          <p:spPr>
            <a:xfrm>
              <a:off x="8246361" y="793221"/>
              <a:ext cx="108715" cy="126645"/>
            </a:xfrm>
            <a:custGeom>
              <a:avLst/>
              <a:gdLst/>
              <a:ahLst/>
              <a:cxnLst/>
              <a:rect l="l" t="t" r="r" b="b"/>
              <a:pathLst>
                <a:path w="2044" h="2381" extrusionOk="0">
                  <a:moveTo>
                    <a:pt x="2021" y="1"/>
                  </a:moveTo>
                  <a:cubicBezTo>
                    <a:pt x="2017" y="1"/>
                    <a:pt x="2012" y="3"/>
                    <a:pt x="2008" y="8"/>
                  </a:cubicBezTo>
                  <a:lnTo>
                    <a:pt x="10" y="2345"/>
                  </a:lnTo>
                  <a:cubicBezTo>
                    <a:pt x="1" y="2354"/>
                    <a:pt x="1" y="2363"/>
                    <a:pt x="10" y="2372"/>
                  </a:cubicBezTo>
                  <a:cubicBezTo>
                    <a:pt x="10" y="2381"/>
                    <a:pt x="19" y="2381"/>
                    <a:pt x="19" y="2381"/>
                  </a:cubicBezTo>
                  <a:cubicBezTo>
                    <a:pt x="27" y="2381"/>
                    <a:pt x="27" y="2372"/>
                    <a:pt x="36" y="2372"/>
                  </a:cubicBezTo>
                  <a:lnTo>
                    <a:pt x="2035" y="25"/>
                  </a:lnTo>
                  <a:cubicBezTo>
                    <a:pt x="2044" y="25"/>
                    <a:pt x="2044" y="8"/>
                    <a:pt x="2035" y="8"/>
                  </a:cubicBezTo>
                  <a:cubicBezTo>
                    <a:pt x="2030" y="3"/>
                    <a:pt x="2026" y="1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24"/>
            <p:cNvSpPr/>
            <p:nvPr/>
          </p:nvSpPr>
          <p:spPr>
            <a:xfrm>
              <a:off x="8271519" y="748169"/>
              <a:ext cx="133873" cy="164091"/>
            </a:xfrm>
            <a:custGeom>
              <a:avLst/>
              <a:gdLst/>
              <a:ahLst/>
              <a:cxnLst/>
              <a:rect l="l" t="t" r="r" b="b"/>
              <a:pathLst>
                <a:path w="2517" h="3085" extrusionOk="0">
                  <a:moveTo>
                    <a:pt x="2491" y="0"/>
                  </a:moveTo>
                  <a:cubicBezTo>
                    <a:pt x="2485" y="0"/>
                    <a:pt x="2481" y="3"/>
                    <a:pt x="2481" y="7"/>
                  </a:cubicBezTo>
                  <a:cubicBezTo>
                    <a:pt x="1731" y="988"/>
                    <a:pt x="812" y="2130"/>
                    <a:pt x="0" y="3058"/>
                  </a:cubicBezTo>
                  <a:cubicBezTo>
                    <a:pt x="0" y="3067"/>
                    <a:pt x="0" y="3076"/>
                    <a:pt x="9" y="3085"/>
                  </a:cubicBezTo>
                  <a:lnTo>
                    <a:pt x="18" y="3085"/>
                  </a:lnTo>
                  <a:cubicBezTo>
                    <a:pt x="27" y="3085"/>
                    <a:pt x="27" y="3085"/>
                    <a:pt x="36" y="3076"/>
                  </a:cubicBezTo>
                  <a:cubicBezTo>
                    <a:pt x="839" y="2148"/>
                    <a:pt x="1767" y="1015"/>
                    <a:pt x="2507" y="34"/>
                  </a:cubicBezTo>
                  <a:cubicBezTo>
                    <a:pt x="2516" y="25"/>
                    <a:pt x="2507" y="16"/>
                    <a:pt x="2507" y="7"/>
                  </a:cubicBezTo>
                  <a:cubicBezTo>
                    <a:pt x="2503" y="3"/>
                    <a:pt x="2496" y="0"/>
                    <a:pt x="2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24"/>
            <p:cNvSpPr/>
            <p:nvPr/>
          </p:nvSpPr>
          <p:spPr>
            <a:xfrm>
              <a:off x="8333216" y="757797"/>
              <a:ext cx="82600" cy="108454"/>
            </a:xfrm>
            <a:custGeom>
              <a:avLst/>
              <a:gdLst/>
              <a:ahLst/>
              <a:cxnLst/>
              <a:rect l="l" t="t" r="r" b="b"/>
              <a:pathLst>
                <a:path w="1553" h="2039" extrusionOk="0">
                  <a:moveTo>
                    <a:pt x="1536" y="1"/>
                  </a:moveTo>
                  <a:cubicBezTo>
                    <a:pt x="1529" y="1"/>
                    <a:pt x="1523" y="7"/>
                    <a:pt x="1517" y="13"/>
                  </a:cubicBezTo>
                  <a:cubicBezTo>
                    <a:pt x="1392" y="174"/>
                    <a:pt x="1222" y="406"/>
                    <a:pt x="1053" y="647"/>
                  </a:cubicBezTo>
                  <a:cubicBezTo>
                    <a:pt x="696" y="1137"/>
                    <a:pt x="295" y="1699"/>
                    <a:pt x="9" y="2003"/>
                  </a:cubicBezTo>
                  <a:cubicBezTo>
                    <a:pt x="0" y="2012"/>
                    <a:pt x="0" y="2021"/>
                    <a:pt x="9" y="2030"/>
                  </a:cubicBezTo>
                  <a:cubicBezTo>
                    <a:pt x="18" y="2030"/>
                    <a:pt x="18" y="2038"/>
                    <a:pt x="27" y="2038"/>
                  </a:cubicBezTo>
                  <a:cubicBezTo>
                    <a:pt x="27" y="2038"/>
                    <a:pt x="36" y="2030"/>
                    <a:pt x="36" y="2030"/>
                  </a:cubicBezTo>
                  <a:cubicBezTo>
                    <a:pt x="321" y="1717"/>
                    <a:pt x="723" y="1155"/>
                    <a:pt x="1080" y="665"/>
                  </a:cubicBezTo>
                  <a:cubicBezTo>
                    <a:pt x="1258" y="424"/>
                    <a:pt x="1419" y="201"/>
                    <a:pt x="1544" y="31"/>
                  </a:cubicBezTo>
                  <a:cubicBezTo>
                    <a:pt x="1552" y="22"/>
                    <a:pt x="1552" y="13"/>
                    <a:pt x="1544" y="4"/>
                  </a:cubicBezTo>
                  <a:cubicBezTo>
                    <a:pt x="1541" y="2"/>
                    <a:pt x="1538" y="1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24"/>
            <p:cNvSpPr/>
            <p:nvPr/>
          </p:nvSpPr>
          <p:spPr>
            <a:xfrm>
              <a:off x="8061800" y="742478"/>
              <a:ext cx="14733" cy="15585"/>
            </a:xfrm>
            <a:custGeom>
              <a:avLst/>
              <a:gdLst/>
              <a:ahLst/>
              <a:cxnLst/>
              <a:rect l="l" t="t" r="r" b="b"/>
              <a:pathLst>
                <a:path w="277" h="293" extrusionOk="0">
                  <a:moveTo>
                    <a:pt x="255" y="0"/>
                  </a:moveTo>
                  <a:cubicBezTo>
                    <a:pt x="250" y="0"/>
                    <a:pt x="246" y="3"/>
                    <a:pt x="241" y="7"/>
                  </a:cubicBezTo>
                  <a:cubicBezTo>
                    <a:pt x="143" y="78"/>
                    <a:pt x="72" y="168"/>
                    <a:pt x="0" y="266"/>
                  </a:cubicBezTo>
                  <a:cubicBezTo>
                    <a:pt x="0" y="275"/>
                    <a:pt x="0" y="284"/>
                    <a:pt x="9" y="292"/>
                  </a:cubicBezTo>
                  <a:lnTo>
                    <a:pt x="18" y="292"/>
                  </a:lnTo>
                  <a:cubicBezTo>
                    <a:pt x="27" y="292"/>
                    <a:pt x="27" y="292"/>
                    <a:pt x="36" y="284"/>
                  </a:cubicBezTo>
                  <a:cubicBezTo>
                    <a:pt x="99" y="194"/>
                    <a:pt x="170" y="105"/>
                    <a:pt x="268" y="34"/>
                  </a:cubicBezTo>
                  <a:cubicBezTo>
                    <a:pt x="268" y="34"/>
                    <a:pt x="277" y="16"/>
                    <a:pt x="268" y="7"/>
                  </a:cubicBezTo>
                  <a:cubicBezTo>
                    <a:pt x="264" y="3"/>
                    <a:pt x="259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24"/>
            <p:cNvSpPr/>
            <p:nvPr/>
          </p:nvSpPr>
          <p:spPr>
            <a:xfrm>
              <a:off x="8072704" y="741893"/>
              <a:ext cx="19041" cy="21382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322" y="0"/>
                  </a:moveTo>
                  <a:cubicBezTo>
                    <a:pt x="206" y="116"/>
                    <a:pt x="99" y="241"/>
                    <a:pt x="9" y="375"/>
                  </a:cubicBezTo>
                  <a:cubicBezTo>
                    <a:pt x="1" y="384"/>
                    <a:pt x="1" y="393"/>
                    <a:pt x="9" y="402"/>
                  </a:cubicBezTo>
                  <a:lnTo>
                    <a:pt x="18" y="402"/>
                  </a:lnTo>
                  <a:cubicBezTo>
                    <a:pt x="27" y="402"/>
                    <a:pt x="36" y="402"/>
                    <a:pt x="36" y="393"/>
                  </a:cubicBezTo>
                  <a:cubicBezTo>
                    <a:pt x="134" y="268"/>
                    <a:pt x="233" y="143"/>
                    <a:pt x="348" y="27"/>
                  </a:cubicBezTo>
                  <a:cubicBezTo>
                    <a:pt x="357" y="18"/>
                    <a:pt x="357" y="9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24"/>
            <p:cNvSpPr/>
            <p:nvPr/>
          </p:nvSpPr>
          <p:spPr>
            <a:xfrm>
              <a:off x="8085043" y="738648"/>
              <a:ext cx="24732" cy="25106"/>
            </a:xfrm>
            <a:custGeom>
              <a:avLst/>
              <a:gdLst/>
              <a:ahLst/>
              <a:cxnLst/>
              <a:rect l="l" t="t" r="r" b="b"/>
              <a:pathLst>
                <a:path w="465" h="472" extrusionOk="0">
                  <a:moveTo>
                    <a:pt x="442" y="1"/>
                  </a:moveTo>
                  <a:cubicBezTo>
                    <a:pt x="438" y="1"/>
                    <a:pt x="433" y="3"/>
                    <a:pt x="429" y="8"/>
                  </a:cubicBezTo>
                  <a:cubicBezTo>
                    <a:pt x="277" y="141"/>
                    <a:pt x="134" y="293"/>
                    <a:pt x="1" y="445"/>
                  </a:cubicBezTo>
                  <a:cubicBezTo>
                    <a:pt x="1" y="454"/>
                    <a:pt x="1" y="463"/>
                    <a:pt x="9" y="472"/>
                  </a:cubicBezTo>
                  <a:lnTo>
                    <a:pt x="36" y="472"/>
                  </a:lnTo>
                  <a:cubicBezTo>
                    <a:pt x="161" y="311"/>
                    <a:pt x="304" y="168"/>
                    <a:pt x="455" y="34"/>
                  </a:cubicBezTo>
                  <a:cubicBezTo>
                    <a:pt x="464" y="25"/>
                    <a:pt x="464" y="17"/>
                    <a:pt x="455" y="8"/>
                  </a:cubicBezTo>
                  <a:cubicBezTo>
                    <a:pt x="451" y="3"/>
                    <a:pt x="447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24"/>
            <p:cNvSpPr/>
            <p:nvPr/>
          </p:nvSpPr>
          <p:spPr>
            <a:xfrm>
              <a:off x="8100202" y="738648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3" y="1"/>
                  </a:moveTo>
                  <a:cubicBezTo>
                    <a:pt x="378" y="1"/>
                    <a:pt x="371" y="3"/>
                    <a:pt x="367" y="8"/>
                  </a:cubicBezTo>
                  <a:cubicBezTo>
                    <a:pt x="242" y="141"/>
                    <a:pt x="117" y="275"/>
                    <a:pt x="1" y="418"/>
                  </a:cubicBezTo>
                  <a:cubicBezTo>
                    <a:pt x="1" y="427"/>
                    <a:pt x="1" y="436"/>
                    <a:pt x="10" y="445"/>
                  </a:cubicBezTo>
                  <a:lnTo>
                    <a:pt x="19" y="445"/>
                  </a:lnTo>
                  <a:cubicBezTo>
                    <a:pt x="28" y="445"/>
                    <a:pt x="28" y="445"/>
                    <a:pt x="37" y="436"/>
                  </a:cubicBezTo>
                  <a:cubicBezTo>
                    <a:pt x="153" y="302"/>
                    <a:pt x="269" y="159"/>
                    <a:pt x="394" y="34"/>
                  </a:cubicBezTo>
                  <a:cubicBezTo>
                    <a:pt x="402" y="25"/>
                    <a:pt x="402" y="17"/>
                    <a:pt x="394" y="8"/>
                  </a:cubicBezTo>
                  <a:cubicBezTo>
                    <a:pt x="394" y="3"/>
                    <a:pt x="389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24"/>
            <p:cNvSpPr/>
            <p:nvPr/>
          </p:nvSpPr>
          <p:spPr>
            <a:xfrm>
              <a:off x="8294283" y="685033"/>
              <a:ext cx="15265" cy="12287"/>
            </a:xfrm>
            <a:custGeom>
              <a:avLst/>
              <a:gdLst/>
              <a:ahLst/>
              <a:cxnLst/>
              <a:rect l="l" t="t" r="r" b="b"/>
              <a:pathLst>
                <a:path w="287" h="231" extrusionOk="0">
                  <a:moveTo>
                    <a:pt x="264" y="1"/>
                  </a:moveTo>
                  <a:cubicBezTo>
                    <a:pt x="259" y="1"/>
                    <a:pt x="255" y="3"/>
                    <a:pt x="250" y="8"/>
                  </a:cubicBezTo>
                  <a:cubicBezTo>
                    <a:pt x="161" y="61"/>
                    <a:pt x="81" y="124"/>
                    <a:pt x="10" y="204"/>
                  </a:cubicBezTo>
                  <a:cubicBezTo>
                    <a:pt x="1" y="213"/>
                    <a:pt x="1" y="222"/>
                    <a:pt x="10" y="231"/>
                  </a:cubicBezTo>
                  <a:lnTo>
                    <a:pt x="36" y="231"/>
                  </a:lnTo>
                  <a:cubicBezTo>
                    <a:pt x="108" y="150"/>
                    <a:pt x="179" y="88"/>
                    <a:pt x="268" y="34"/>
                  </a:cubicBezTo>
                  <a:cubicBezTo>
                    <a:pt x="277" y="34"/>
                    <a:pt x="286" y="16"/>
                    <a:pt x="277" y="8"/>
                  </a:cubicBezTo>
                  <a:cubicBezTo>
                    <a:pt x="273" y="3"/>
                    <a:pt x="268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24"/>
            <p:cNvSpPr/>
            <p:nvPr/>
          </p:nvSpPr>
          <p:spPr>
            <a:xfrm>
              <a:off x="8306622" y="679980"/>
              <a:ext cx="23296" cy="19733"/>
            </a:xfrm>
            <a:custGeom>
              <a:avLst/>
              <a:gdLst/>
              <a:ahLst/>
              <a:cxnLst/>
              <a:rect l="l" t="t" r="r" b="b"/>
              <a:pathLst>
                <a:path w="438" h="371" extrusionOk="0">
                  <a:moveTo>
                    <a:pt x="413" y="0"/>
                  </a:moveTo>
                  <a:cubicBezTo>
                    <a:pt x="409" y="0"/>
                    <a:pt x="405" y="1"/>
                    <a:pt x="402" y="4"/>
                  </a:cubicBezTo>
                  <a:cubicBezTo>
                    <a:pt x="259" y="103"/>
                    <a:pt x="126" y="219"/>
                    <a:pt x="10" y="343"/>
                  </a:cubicBezTo>
                  <a:cubicBezTo>
                    <a:pt x="1" y="352"/>
                    <a:pt x="1" y="361"/>
                    <a:pt x="10" y="370"/>
                  </a:cubicBezTo>
                  <a:lnTo>
                    <a:pt x="36" y="370"/>
                  </a:lnTo>
                  <a:cubicBezTo>
                    <a:pt x="152" y="245"/>
                    <a:pt x="286" y="129"/>
                    <a:pt x="429" y="31"/>
                  </a:cubicBezTo>
                  <a:cubicBezTo>
                    <a:pt x="438" y="31"/>
                    <a:pt x="438" y="13"/>
                    <a:pt x="429" y="4"/>
                  </a:cubicBezTo>
                  <a:cubicBezTo>
                    <a:pt x="429" y="4"/>
                    <a:pt x="421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24"/>
            <p:cNvSpPr/>
            <p:nvPr/>
          </p:nvSpPr>
          <p:spPr>
            <a:xfrm>
              <a:off x="8317047" y="686363"/>
              <a:ext cx="21913" cy="20425"/>
            </a:xfrm>
            <a:custGeom>
              <a:avLst/>
              <a:gdLst/>
              <a:ahLst/>
              <a:cxnLst/>
              <a:rect l="l" t="t" r="r" b="b"/>
              <a:pathLst>
                <a:path w="412" h="384" extrusionOk="0">
                  <a:moveTo>
                    <a:pt x="385" y="0"/>
                  </a:moveTo>
                  <a:cubicBezTo>
                    <a:pt x="242" y="99"/>
                    <a:pt x="117" y="223"/>
                    <a:pt x="10" y="357"/>
                  </a:cubicBezTo>
                  <a:cubicBezTo>
                    <a:pt x="1" y="366"/>
                    <a:pt x="1" y="375"/>
                    <a:pt x="10" y="384"/>
                  </a:cubicBezTo>
                  <a:lnTo>
                    <a:pt x="37" y="384"/>
                  </a:lnTo>
                  <a:cubicBezTo>
                    <a:pt x="144" y="250"/>
                    <a:pt x="269" y="134"/>
                    <a:pt x="402" y="36"/>
                  </a:cubicBezTo>
                  <a:cubicBezTo>
                    <a:pt x="411" y="27"/>
                    <a:pt x="411" y="18"/>
                    <a:pt x="411" y="9"/>
                  </a:cubicBezTo>
                  <a:cubicBezTo>
                    <a:pt x="402" y="0"/>
                    <a:pt x="393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24"/>
            <p:cNvSpPr/>
            <p:nvPr/>
          </p:nvSpPr>
          <p:spPr>
            <a:xfrm>
              <a:off x="8326089" y="694075"/>
              <a:ext cx="20477" cy="19840"/>
            </a:xfrm>
            <a:custGeom>
              <a:avLst/>
              <a:gdLst/>
              <a:ahLst/>
              <a:cxnLst/>
              <a:rect l="l" t="t" r="r" b="b"/>
              <a:pathLst>
                <a:path w="385" h="373" extrusionOk="0">
                  <a:moveTo>
                    <a:pt x="362" y="0"/>
                  </a:moveTo>
                  <a:cubicBezTo>
                    <a:pt x="357" y="0"/>
                    <a:pt x="353" y="3"/>
                    <a:pt x="348" y="7"/>
                  </a:cubicBezTo>
                  <a:cubicBezTo>
                    <a:pt x="232" y="114"/>
                    <a:pt x="116" y="230"/>
                    <a:pt x="0" y="346"/>
                  </a:cubicBezTo>
                  <a:cubicBezTo>
                    <a:pt x="0" y="355"/>
                    <a:pt x="0" y="364"/>
                    <a:pt x="0" y="373"/>
                  </a:cubicBezTo>
                  <a:lnTo>
                    <a:pt x="27" y="373"/>
                  </a:lnTo>
                  <a:cubicBezTo>
                    <a:pt x="143" y="257"/>
                    <a:pt x="259" y="141"/>
                    <a:pt x="375" y="34"/>
                  </a:cubicBezTo>
                  <a:cubicBezTo>
                    <a:pt x="384" y="25"/>
                    <a:pt x="384" y="16"/>
                    <a:pt x="375" y="7"/>
                  </a:cubicBezTo>
                  <a:cubicBezTo>
                    <a:pt x="371" y="3"/>
                    <a:pt x="366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24"/>
            <p:cNvSpPr/>
            <p:nvPr/>
          </p:nvSpPr>
          <p:spPr>
            <a:xfrm>
              <a:off x="8336993" y="707213"/>
              <a:ext cx="16648" cy="15744"/>
            </a:xfrm>
            <a:custGeom>
              <a:avLst/>
              <a:gdLst/>
              <a:ahLst/>
              <a:cxnLst/>
              <a:rect l="l" t="t" r="r" b="b"/>
              <a:pathLst>
                <a:path w="313" h="296" extrusionOk="0">
                  <a:moveTo>
                    <a:pt x="286" y="1"/>
                  </a:moveTo>
                  <a:cubicBezTo>
                    <a:pt x="179" y="72"/>
                    <a:pt x="81" y="162"/>
                    <a:pt x="10" y="269"/>
                  </a:cubicBezTo>
                  <a:cubicBezTo>
                    <a:pt x="1" y="269"/>
                    <a:pt x="1" y="286"/>
                    <a:pt x="10" y="286"/>
                  </a:cubicBezTo>
                  <a:cubicBezTo>
                    <a:pt x="18" y="295"/>
                    <a:pt x="18" y="295"/>
                    <a:pt x="27" y="295"/>
                  </a:cubicBezTo>
                  <a:cubicBezTo>
                    <a:pt x="27" y="295"/>
                    <a:pt x="36" y="295"/>
                    <a:pt x="36" y="286"/>
                  </a:cubicBezTo>
                  <a:cubicBezTo>
                    <a:pt x="108" y="188"/>
                    <a:pt x="206" y="99"/>
                    <a:pt x="304" y="37"/>
                  </a:cubicBezTo>
                  <a:cubicBezTo>
                    <a:pt x="313" y="28"/>
                    <a:pt x="313" y="19"/>
                    <a:pt x="313" y="10"/>
                  </a:cubicBezTo>
                  <a:cubicBezTo>
                    <a:pt x="304" y="1"/>
                    <a:pt x="295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24"/>
            <p:cNvSpPr/>
            <p:nvPr/>
          </p:nvSpPr>
          <p:spPr>
            <a:xfrm>
              <a:off x="8366884" y="813806"/>
              <a:ext cx="98290" cy="112231"/>
            </a:xfrm>
            <a:custGeom>
              <a:avLst/>
              <a:gdLst/>
              <a:ahLst/>
              <a:cxnLst/>
              <a:rect l="l" t="t" r="r" b="b"/>
              <a:pathLst>
                <a:path w="1848" h="2110" extrusionOk="0">
                  <a:moveTo>
                    <a:pt x="1825" y="0"/>
                  </a:moveTo>
                  <a:cubicBezTo>
                    <a:pt x="1815" y="0"/>
                    <a:pt x="1809" y="7"/>
                    <a:pt x="1803" y="13"/>
                  </a:cubicBezTo>
                  <a:cubicBezTo>
                    <a:pt x="1428" y="843"/>
                    <a:pt x="786" y="1574"/>
                    <a:pt x="18" y="2065"/>
                  </a:cubicBezTo>
                  <a:cubicBezTo>
                    <a:pt x="10" y="2074"/>
                    <a:pt x="1" y="2092"/>
                    <a:pt x="10" y="2101"/>
                  </a:cubicBezTo>
                  <a:cubicBezTo>
                    <a:pt x="10" y="2110"/>
                    <a:pt x="18" y="2110"/>
                    <a:pt x="27" y="2110"/>
                  </a:cubicBezTo>
                  <a:lnTo>
                    <a:pt x="36" y="2110"/>
                  </a:lnTo>
                  <a:cubicBezTo>
                    <a:pt x="821" y="1610"/>
                    <a:pt x="1464" y="869"/>
                    <a:pt x="1847" y="31"/>
                  </a:cubicBezTo>
                  <a:cubicBezTo>
                    <a:pt x="1847" y="22"/>
                    <a:pt x="1847" y="4"/>
                    <a:pt x="1838" y="4"/>
                  </a:cubicBezTo>
                  <a:cubicBezTo>
                    <a:pt x="1833" y="2"/>
                    <a:pt x="1829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24"/>
            <p:cNvSpPr/>
            <p:nvPr/>
          </p:nvSpPr>
          <p:spPr>
            <a:xfrm>
              <a:off x="8370235" y="898112"/>
              <a:ext cx="66484" cy="55424"/>
            </a:xfrm>
            <a:custGeom>
              <a:avLst/>
              <a:gdLst/>
              <a:ahLst/>
              <a:cxnLst/>
              <a:rect l="l" t="t" r="r" b="b"/>
              <a:pathLst>
                <a:path w="1250" h="1042" extrusionOk="0">
                  <a:moveTo>
                    <a:pt x="1223" y="0"/>
                  </a:moveTo>
                  <a:cubicBezTo>
                    <a:pt x="1218" y="0"/>
                    <a:pt x="1213" y="3"/>
                    <a:pt x="1213" y="7"/>
                  </a:cubicBezTo>
                  <a:cubicBezTo>
                    <a:pt x="865" y="400"/>
                    <a:pt x="464" y="730"/>
                    <a:pt x="18" y="997"/>
                  </a:cubicBezTo>
                  <a:cubicBezTo>
                    <a:pt x="0" y="1006"/>
                    <a:pt x="0" y="1024"/>
                    <a:pt x="9" y="1033"/>
                  </a:cubicBezTo>
                  <a:cubicBezTo>
                    <a:pt x="9" y="1042"/>
                    <a:pt x="18" y="1042"/>
                    <a:pt x="27" y="1042"/>
                  </a:cubicBezTo>
                  <a:lnTo>
                    <a:pt x="36" y="1042"/>
                  </a:lnTo>
                  <a:cubicBezTo>
                    <a:pt x="491" y="765"/>
                    <a:pt x="892" y="435"/>
                    <a:pt x="1240" y="34"/>
                  </a:cubicBezTo>
                  <a:cubicBezTo>
                    <a:pt x="1249" y="25"/>
                    <a:pt x="1249" y="7"/>
                    <a:pt x="1240" y="7"/>
                  </a:cubicBezTo>
                  <a:cubicBezTo>
                    <a:pt x="1236" y="3"/>
                    <a:pt x="1229" y="0"/>
                    <a:pt x="1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4" name="Google Shape;6014;p24"/>
          <p:cNvGrpSpPr/>
          <p:nvPr/>
        </p:nvGrpSpPr>
        <p:grpSpPr>
          <a:xfrm rot="-1773862" flipH="1">
            <a:off x="41639" y="568302"/>
            <a:ext cx="656705" cy="603918"/>
            <a:chOff x="8303804" y="114783"/>
            <a:chExt cx="656706" cy="603919"/>
          </a:xfrm>
        </p:grpSpPr>
        <p:grpSp>
          <p:nvGrpSpPr>
            <p:cNvPr id="6015" name="Google Shape;6015;p24"/>
            <p:cNvGrpSpPr/>
            <p:nvPr/>
          </p:nvGrpSpPr>
          <p:grpSpPr>
            <a:xfrm>
              <a:off x="8303804" y="114783"/>
              <a:ext cx="656706" cy="603919"/>
              <a:chOff x="8303804" y="114783"/>
              <a:chExt cx="656706" cy="603919"/>
            </a:xfrm>
          </p:grpSpPr>
          <p:sp>
            <p:nvSpPr>
              <p:cNvPr id="6016" name="Google Shape;6016;p24"/>
              <p:cNvSpPr/>
              <p:nvPr/>
            </p:nvSpPr>
            <p:spPr>
              <a:xfrm>
                <a:off x="8436187" y="116485"/>
                <a:ext cx="392417" cy="193399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636" extrusionOk="0">
                    <a:moveTo>
                      <a:pt x="3743" y="1"/>
                    </a:moveTo>
                    <a:cubicBezTo>
                      <a:pt x="3234" y="1"/>
                      <a:pt x="2728" y="49"/>
                      <a:pt x="2239" y="179"/>
                    </a:cubicBezTo>
                    <a:cubicBezTo>
                      <a:pt x="1401" y="411"/>
                      <a:pt x="607" y="901"/>
                      <a:pt x="170" y="1660"/>
                    </a:cubicBezTo>
                    <a:cubicBezTo>
                      <a:pt x="0" y="1945"/>
                      <a:pt x="27" y="2177"/>
                      <a:pt x="27" y="2471"/>
                    </a:cubicBezTo>
                    <a:cubicBezTo>
                      <a:pt x="419" y="2775"/>
                      <a:pt x="848" y="3158"/>
                      <a:pt x="1294" y="3346"/>
                    </a:cubicBezTo>
                    <a:cubicBezTo>
                      <a:pt x="1472" y="3426"/>
                      <a:pt x="1677" y="3471"/>
                      <a:pt x="1874" y="3506"/>
                    </a:cubicBezTo>
                    <a:cubicBezTo>
                      <a:pt x="2318" y="3593"/>
                      <a:pt x="2771" y="3635"/>
                      <a:pt x="3223" y="3635"/>
                    </a:cubicBezTo>
                    <a:cubicBezTo>
                      <a:pt x="4313" y="3635"/>
                      <a:pt x="5404" y="3388"/>
                      <a:pt x="6388" y="2909"/>
                    </a:cubicBezTo>
                    <a:cubicBezTo>
                      <a:pt x="6771" y="2721"/>
                      <a:pt x="7146" y="2489"/>
                      <a:pt x="7378" y="2132"/>
                    </a:cubicBezTo>
                    <a:cubicBezTo>
                      <a:pt x="7369" y="2123"/>
                      <a:pt x="7369" y="2115"/>
                      <a:pt x="7360" y="2097"/>
                    </a:cubicBezTo>
                    <a:cubicBezTo>
                      <a:pt x="7333" y="1990"/>
                      <a:pt x="7342" y="1874"/>
                      <a:pt x="7333" y="1758"/>
                    </a:cubicBezTo>
                    <a:cubicBezTo>
                      <a:pt x="7298" y="1214"/>
                      <a:pt x="6896" y="741"/>
                      <a:pt x="6414" y="473"/>
                    </a:cubicBezTo>
                    <a:cubicBezTo>
                      <a:pt x="5942" y="205"/>
                      <a:pt x="5379" y="125"/>
                      <a:pt x="4835" y="63"/>
                    </a:cubicBezTo>
                    <a:cubicBezTo>
                      <a:pt x="4474" y="25"/>
                      <a:pt x="4108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24"/>
              <p:cNvSpPr/>
              <p:nvPr/>
            </p:nvSpPr>
            <p:spPr>
              <a:xfrm>
                <a:off x="8431400" y="114783"/>
                <a:ext cx="401938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3775" extrusionOk="0">
                    <a:moveTo>
                      <a:pt x="3739" y="1"/>
                    </a:moveTo>
                    <a:cubicBezTo>
                      <a:pt x="2321" y="1"/>
                      <a:pt x="863" y="428"/>
                      <a:pt x="135" y="1718"/>
                    </a:cubicBezTo>
                    <a:cubicBezTo>
                      <a:pt x="1" y="1977"/>
                      <a:pt x="19" y="2280"/>
                      <a:pt x="19" y="2548"/>
                    </a:cubicBezTo>
                    <a:cubicBezTo>
                      <a:pt x="295" y="2762"/>
                      <a:pt x="563" y="2994"/>
                      <a:pt x="857" y="3199"/>
                    </a:cubicBezTo>
                    <a:cubicBezTo>
                      <a:pt x="1419" y="3619"/>
                      <a:pt x="2142" y="3708"/>
                      <a:pt x="2820" y="3761"/>
                    </a:cubicBezTo>
                    <a:cubicBezTo>
                      <a:pt x="2969" y="3770"/>
                      <a:pt x="3118" y="3774"/>
                      <a:pt x="3267" y="3774"/>
                    </a:cubicBezTo>
                    <a:cubicBezTo>
                      <a:pt x="4477" y="3774"/>
                      <a:pt x="5690" y="3484"/>
                      <a:pt x="6754" y="2896"/>
                    </a:cubicBezTo>
                    <a:cubicBezTo>
                      <a:pt x="7057" y="2718"/>
                      <a:pt x="7361" y="2486"/>
                      <a:pt x="7557" y="2173"/>
                    </a:cubicBezTo>
                    <a:lnTo>
                      <a:pt x="7539" y="2138"/>
                    </a:lnTo>
                    <a:cubicBezTo>
                      <a:pt x="7486" y="2022"/>
                      <a:pt x="7503" y="1870"/>
                      <a:pt x="7477" y="1709"/>
                    </a:cubicBezTo>
                    <a:cubicBezTo>
                      <a:pt x="7289" y="523"/>
                      <a:pt x="5960" y="130"/>
                      <a:pt x="4925" y="95"/>
                    </a:cubicBezTo>
                    <a:lnTo>
                      <a:pt x="4925" y="95"/>
                    </a:lnTo>
                    <a:cubicBezTo>
                      <a:pt x="5229" y="139"/>
                      <a:pt x="5532" y="193"/>
                      <a:pt x="5826" y="273"/>
                    </a:cubicBezTo>
                    <a:cubicBezTo>
                      <a:pt x="6397" y="425"/>
                      <a:pt x="6950" y="764"/>
                      <a:pt x="7218" y="1308"/>
                    </a:cubicBezTo>
                    <a:cubicBezTo>
                      <a:pt x="7289" y="1442"/>
                      <a:pt x="7325" y="1576"/>
                      <a:pt x="7343" y="1727"/>
                    </a:cubicBezTo>
                    <a:cubicBezTo>
                      <a:pt x="7368" y="1852"/>
                      <a:pt x="7339" y="2000"/>
                      <a:pt x="7385" y="2156"/>
                    </a:cubicBezTo>
                    <a:lnTo>
                      <a:pt x="7385" y="2156"/>
                    </a:lnTo>
                    <a:cubicBezTo>
                      <a:pt x="6998" y="2664"/>
                      <a:pt x="6342" y="2909"/>
                      <a:pt x="5764" y="3137"/>
                    </a:cubicBezTo>
                    <a:cubicBezTo>
                      <a:pt x="4982" y="3422"/>
                      <a:pt x="4155" y="3559"/>
                      <a:pt x="3329" y="3559"/>
                    </a:cubicBezTo>
                    <a:cubicBezTo>
                      <a:pt x="2835" y="3559"/>
                      <a:pt x="2341" y="3510"/>
                      <a:pt x="1856" y="3413"/>
                    </a:cubicBezTo>
                    <a:cubicBezTo>
                      <a:pt x="1220" y="3309"/>
                      <a:pt x="736" y="2854"/>
                      <a:pt x="215" y="2450"/>
                    </a:cubicBezTo>
                    <a:lnTo>
                      <a:pt x="215" y="2450"/>
                    </a:lnTo>
                    <a:cubicBezTo>
                      <a:pt x="213" y="2213"/>
                      <a:pt x="205" y="1999"/>
                      <a:pt x="304" y="1808"/>
                    </a:cubicBezTo>
                    <a:cubicBezTo>
                      <a:pt x="1046" y="445"/>
                      <a:pt x="2623" y="56"/>
                      <a:pt x="4097" y="56"/>
                    </a:cubicBezTo>
                    <a:cubicBezTo>
                      <a:pt x="4379" y="56"/>
                      <a:pt x="4657" y="70"/>
                      <a:pt x="4925" y="95"/>
                    </a:cubicBezTo>
                    <a:cubicBezTo>
                      <a:pt x="4545" y="35"/>
                      <a:pt x="4143" y="1"/>
                      <a:pt x="3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24"/>
              <p:cNvSpPr/>
              <p:nvPr/>
            </p:nvSpPr>
            <p:spPr>
              <a:xfrm>
                <a:off x="8436666" y="229886"/>
                <a:ext cx="399545" cy="183399"/>
              </a:xfrm>
              <a:custGeom>
                <a:avLst/>
                <a:gdLst/>
                <a:ahLst/>
                <a:cxnLst/>
                <a:rect l="l" t="t" r="r" b="b"/>
                <a:pathLst>
                  <a:path w="7512" h="3448" extrusionOk="0">
                    <a:moveTo>
                      <a:pt x="7369" y="0"/>
                    </a:moveTo>
                    <a:cubicBezTo>
                      <a:pt x="7137" y="357"/>
                      <a:pt x="6762" y="589"/>
                      <a:pt x="6379" y="777"/>
                    </a:cubicBezTo>
                    <a:cubicBezTo>
                      <a:pt x="5395" y="1256"/>
                      <a:pt x="4304" y="1503"/>
                      <a:pt x="3214" y="1503"/>
                    </a:cubicBezTo>
                    <a:cubicBezTo>
                      <a:pt x="2762" y="1503"/>
                      <a:pt x="2309" y="1461"/>
                      <a:pt x="1865" y="1374"/>
                    </a:cubicBezTo>
                    <a:cubicBezTo>
                      <a:pt x="1668" y="1339"/>
                      <a:pt x="1463" y="1294"/>
                      <a:pt x="1285" y="1214"/>
                    </a:cubicBezTo>
                    <a:cubicBezTo>
                      <a:pt x="839" y="1026"/>
                      <a:pt x="410" y="643"/>
                      <a:pt x="18" y="339"/>
                    </a:cubicBezTo>
                    <a:cubicBezTo>
                      <a:pt x="18" y="375"/>
                      <a:pt x="18" y="420"/>
                      <a:pt x="9" y="455"/>
                    </a:cubicBezTo>
                    <a:cubicBezTo>
                      <a:pt x="0" y="732"/>
                      <a:pt x="0" y="973"/>
                      <a:pt x="80" y="1249"/>
                    </a:cubicBezTo>
                    <a:cubicBezTo>
                      <a:pt x="223" y="1811"/>
                      <a:pt x="571" y="2266"/>
                      <a:pt x="1008" y="2659"/>
                    </a:cubicBezTo>
                    <a:cubicBezTo>
                      <a:pt x="1258" y="2882"/>
                      <a:pt x="1543" y="3060"/>
                      <a:pt x="1865" y="3185"/>
                    </a:cubicBezTo>
                    <a:cubicBezTo>
                      <a:pt x="2328" y="3364"/>
                      <a:pt x="2792" y="3426"/>
                      <a:pt x="3292" y="3444"/>
                    </a:cubicBezTo>
                    <a:cubicBezTo>
                      <a:pt x="3369" y="3446"/>
                      <a:pt x="3446" y="3448"/>
                      <a:pt x="3523" y="3448"/>
                    </a:cubicBezTo>
                    <a:cubicBezTo>
                      <a:pt x="4036" y="3448"/>
                      <a:pt x="4552" y="3392"/>
                      <a:pt x="5040" y="3221"/>
                    </a:cubicBezTo>
                    <a:cubicBezTo>
                      <a:pt x="6173" y="2819"/>
                      <a:pt x="7074" y="2025"/>
                      <a:pt x="7413" y="714"/>
                    </a:cubicBezTo>
                    <a:cubicBezTo>
                      <a:pt x="7449" y="554"/>
                      <a:pt x="7512" y="384"/>
                      <a:pt x="7458" y="223"/>
                    </a:cubicBezTo>
                    <a:cubicBezTo>
                      <a:pt x="7440" y="143"/>
                      <a:pt x="7396" y="81"/>
                      <a:pt x="7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24"/>
              <p:cNvSpPr/>
              <p:nvPr/>
            </p:nvSpPr>
            <p:spPr>
              <a:xfrm>
                <a:off x="8425231" y="229886"/>
                <a:ext cx="409384" cy="186963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3515" extrusionOk="0">
                    <a:moveTo>
                      <a:pt x="7584" y="0"/>
                    </a:moveTo>
                    <a:cubicBezTo>
                      <a:pt x="7485" y="142"/>
                      <a:pt x="7369" y="264"/>
                      <a:pt x="7241" y="373"/>
                    </a:cubicBezTo>
                    <a:lnTo>
                      <a:pt x="7241" y="373"/>
                    </a:lnTo>
                    <a:cubicBezTo>
                      <a:pt x="7372" y="266"/>
                      <a:pt x="7489" y="145"/>
                      <a:pt x="7584" y="0"/>
                    </a:cubicBezTo>
                    <a:close/>
                    <a:moveTo>
                      <a:pt x="7673" y="223"/>
                    </a:moveTo>
                    <a:cubicBezTo>
                      <a:pt x="7692" y="292"/>
                      <a:pt x="7695" y="361"/>
                      <a:pt x="7689" y="430"/>
                    </a:cubicBezTo>
                    <a:lnTo>
                      <a:pt x="7689" y="430"/>
                    </a:lnTo>
                    <a:cubicBezTo>
                      <a:pt x="7697" y="362"/>
                      <a:pt x="7694" y="293"/>
                      <a:pt x="7673" y="223"/>
                    </a:cubicBezTo>
                    <a:close/>
                    <a:moveTo>
                      <a:pt x="7689" y="430"/>
                    </a:moveTo>
                    <a:cubicBezTo>
                      <a:pt x="7684" y="475"/>
                      <a:pt x="7675" y="519"/>
                      <a:pt x="7664" y="562"/>
                    </a:cubicBezTo>
                    <a:cubicBezTo>
                      <a:pt x="7649" y="624"/>
                      <a:pt x="7633" y="685"/>
                      <a:pt x="7616" y="747"/>
                    </a:cubicBezTo>
                    <a:lnTo>
                      <a:pt x="7616" y="747"/>
                    </a:lnTo>
                    <a:cubicBezTo>
                      <a:pt x="7648" y="643"/>
                      <a:pt x="7680" y="536"/>
                      <a:pt x="7689" y="430"/>
                    </a:cubicBezTo>
                    <a:close/>
                    <a:moveTo>
                      <a:pt x="7616" y="747"/>
                    </a:moveTo>
                    <a:cubicBezTo>
                      <a:pt x="7604" y="786"/>
                      <a:pt x="7592" y="826"/>
                      <a:pt x="7582" y="865"/>
                    </a:cubicBezTo>
                    <a:lnTo>
                      <a:pt x="7582" y="865"/>
                    </a:lnTo>
                    <a:cubicBezTo>
                      <a:pt x="7594" y="825"/>
                      <a:pt x="7605" y="786"/>
                      <a:pt x="7616" y="747"/>
                    </a:cubicBezTo>
                    <a:close/>
                    <a:moveTo>
                      <a:pt x="7582" y="865"/>
                    </a:moveTo>
                    <a:lnTo>
                      <a:pt x="7582" y="865"/>
                    </a:lnTo>
                    <a:cubicBezTo>
                      <a:pt x="7532" y="1030"/>
                      <a:pt x="7473" y="1194"/>
                      <a:pt x="7402" y="1351"/>
                    </a:cubicBezTo>
                    <a:lnTo>
                      <a:pt x="7402" y="1351"/>
                    </a:lnTo>
                    <a:cubicBezTo>
                      <a:pt x="7471" y="1204"/>
                      <a:pt x="7529" y="1051"/>
                      <a:pt x="7575" y="893"/>
                    </a:cubicBezTo>
                    <a:cubicBezTo>
                      <a:pt x="7577" y="883"/>
                      <a:pt x="7580" y="874"/>
                      <a:pt x="7582" y="865"/>
                    </a:cubicBezTo>
                    <a:close/>
                    <a:moveTo>
                      <a:pt x="135" y="134"/>
                    </a:moveTo>
                    <a:lnTo>
                      <a:pt x="126" y="339"/>
                    </a:lnTo>
                    <a:cubicBezTo>
                      <a:pt x="1" y="1312"/>
                      <a:pt x="492" y="2222"/>
                      <a:pt x="1241" y="2811"/>
                    </a:cubicBezTo>
                    <a:cubicBezTo>
                      <a:pt x="1886" y="3353"/>
                      <a:pt x="2746" y="3515"/>
                      <a:pt x="3570" y="3515"/>
                    </a:cubicBezTo>
                    <a:cubicBezTo>
                      <a:pt x="3681" y="3515"/>
                      <a:pt x="3791" y="3512"/>
                      <a:pt x="3899" y="3506"/>
                    </a:cubicBezTo>
                    <a:cubicBezTo>
                      <a:pt x="5273" y="3489"/>
                      <a:pt x="6683" y="2775"/>
                      <a:pt x="7316" y="1526"/>
                    </a:cubicBezTo>
                    <a:cubicBezTo>
                      <a:pt x="7347" y="1469"/>
                      <a:pt x="7375" y="1410"/>
                      <a:pt x="7402" y="1351"/>
                    </a:cubicBezTo>
                    <a:lnTo>
                      <a:pt x="7402" y="1351"/>
                    </a:lnTo>
                    <a:cubicBezTo>
                      <a:pt x="6984" y="2236"/>
                      <a:pt x="6162" y="2894"/>
                      <a:pt x="5229" y="3185"/>
                    </a:cubicBezTo>
                    <a:cubicBezTo>
                      <a:pt x="4800" y="3328"/>
                      <a:pt x="4345" y="3373"/>
                      <a:pt x="3890" y="3373"/>
                    </a:cubicBezTo>
                    <a:cubicBezTo>
                      <a:pt x="3858" y="3373"/>
                      <a:pt x="3826" y="3373"/>
                      <a:pt x="3793" y="3373"/>
                    </a:cubicBezTo>
                    <a:cubicBezTo>
                      <a:pt x="3155" y="3373"/>
                      <a:pt x="2505" y="3287"/>
                      <a:pt x="1928" y="3007"/>
                    </a:cubicBezTo>
                    <a:cubicBezTo>
                      <a:pt x="1007" y="2538"/>
                      <a:pt x="290" y="1597"/>
                      <a:pt x="324" y="546"/>
                    </a:cubicBezTo>
                    <a:lnTo>
                      <a:pt x="324" y="546"/>
                    </a:lnTo>
                    <a:cubicBezTo>
                      <a:pt x="532" y="708"/>
                      <a:pt x="744" y="876"/>
                      <a:pt x="973" y="1026"/>
                    </a:cubicBezTo>
                    <a:cubicBezTo>
                      <a:pt x="1259" y="1223"/>
                      <a:pt x="1589" y="1374"/>
                      <a:pt x="1928" y="1428"/>
                    </a:cubicBezTo>
                    <a:cubicBezTo>
                      <a:pt x="2376" y="1515"/>
                      <a:pt x="2832" y="1558"/>
                      <a:pt x="3287" y="1558"/>
                    </a:cubicBezTo>
                    <a:cubicBezTo>
                      <a:pt x="4182" y="1558"/>
                      <a:pt x="5076" y="1393"/>
                      <a:pt x="5916" y="1080"/>
                    </a:cubicBezTo>
                    <a:cubicBezTo>
                      <a:pt x="6370" y="893"/>
                      <a:pt x="6859" y="696"/>
                      <a:pt x="7241" y="373"/>
                    </a:cubicBezTo>
                    <a:lnTo>
                      <a:pt x="7241" y="373"/>
                    </a:lnTo>
                    <a:cubicBezTo>
                      <a:pt x="7113" y="477"/>
                      <a:pt x="6971" y="568"/>
                      <a:pt x="6826" y="652"/>
                    </a:cubicBezTo>
                    <a:cubicBezTo>
                      <a:pt x="5824" y="1186"/>
                      <a:pt x="4686" y="1452"/>
                      <a:pt x="3549" y="1452"/>
                    </a:cubicBezTo>
                    <a:cubicBezTo>
                      <a:pt x="3016" y="1452"/>
                      <a:pt x="2482" y="1393"/>
                      <a:pt x="1964" y="1276"/>
                    </a:cubicBezTo>
                    <a:cubicBezTo>
                      <a:pt x="1312" y="1151"/>
                      <a:pt x="831" y="669"/>
                      <a:pt x="295" y="259"/>
                    </a:cubicBezTo>
                    <a:lnTo>
                      <a:pt x="135" y="1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24"/>
              <p:cNvSpPr/>
              <p:nvPr/>
            </p:nvSpPr>
            <p:spPr>
              <a:xfrm>
                <a:off x="8480280" y="186536"/>
                <a:ext cx="313221" cy="57392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1079" extrusionOk="0">
                    <a:moveTo>
                      <a:pt x="4280" y="0"/>
                    </a:moveTo>
                    <a:cubicBezTo>
                      <a:pt x="3710" y="0"/>
                      <a:pt x="3138" y="69"/>
                      <a:pt x="2561" y="155"/>
                    </a:cubicBezTo>
                    <a:cubicBezTo>
                      <a:pt x="2106" y="218"/>
                      <a:pt x="1598" y="352"/>
                      <a:pt x="1160" y="485"/>
                    </a:cubicBezTo>
                    <a:cubicBezTo>
                      <a:pt x="955" y="548"/>
                      <a:pt x="1" y="824"/>
                      <a:pt x="10" y="1074"/>
                    </a:cubicBezTo>
                    <a:cubicBezTo>
                      <a:pt x="27" y="1077"/>
                      <a:pt x="46" y="1079"/>
                      <a:pt x="65" y="1079"/>
                    </a:cubicBezTo>
                    <a:cubicBezTo>
                      <a:pt x="209" y="1079"/>
                      <a:pt x="384" y="999"/>
                      <a:pt x="518" y="967"/>
                    </a:cubicBezTo>
                    <a:cubicBezTo>
                      <a:pt x="2070" y="583"/>
                      <a:pt x="3658" y="378"/>
                      <a:pt x="5255" y="369"/>
                    </a:cubicBezTo>
                    <a:cubicBezTo>
                      <a:pt x="5469" y="369"/>
                      <a:pt x="5692" y="369"/>
                      <a:pt x="5889" y="289"/>
                    </a:cubicBezTo>
                    <a:cubicBezTo>
                      <a:pt x="5880" y="227"/>
                      <a:pt x="5808" y="200"/>
                      <a:pt x="5746" y="182"/>
                    </a:cubicBezTo>
                    <a:cubicBezTo>
                      <a:pt x="5256" y="50"/>
                      <a:pt x="4769" y="0"/>
                      <a:pt x="4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24"/>
              <p:cNvSpPr/>
              <p:nvPr/>
            </p:nvSpPr>
            <p:spPr>
              <a:xfrm>
                <a:off x="8504001" y="152175"/>
                <a:ext cx="315136" cy="41701"/>
              </a:xfrm>
              <a:custGeom>
                <a:avLst/>
                <a:gdLst/>
                <a:ahLst/>
                <a:cxnLst/>
                <a:rect l="l" t="t" r="r" b="b"/>
                <a:pathLst>
                  <a:path w="5925" h="784" extrusionOk="0">
                    <a:moveTo>
                      <a:pt x="23" y="1"/>
                    </a:moveTo>
                    <a:cubicBezTo>
                      <a:pt x="19" y="1"/>
                      <a:pt x="14" y="3"/>
                      <a:pt x="10" y="7"/>
                    </a:cubicBezTo>
                    <a:cubicBezTo>
                      <a:pt x="1" y="16"/>
                      <a:pt x="1" y="25"/>
                      <a:pt x="10" y="34"/>
                    </a:cubicBezTo>
                    <a:cubicBezTo>
                      <a:pt x="242" y="257"/>
                      <a:pt x="599" y="311"/>
                      <a:pt x="884" y="328"/>
                    </a:cubicBezTo>
                    <a:cubicBezTo>
                      <a:pt x="985" y="332"/>
                      <a:pt x="1086" y="334"/>
                      <a:pt x="1187" y="334"/>
                    </a:cubicBezTo>
                    <a:cubicBezTo>
                      <a:pt x="1362" y="334"/>
                      <a:pt x="1535" y="328"/>
                      <a:pt x="1705" y="311"/>
                    </a:cubicBezTo>
                    <a:cubicBezTo>
                      <a:pt x="1990" y="293"/>
                      <a:pt x="2285" y="248"/>
                      <a:pt x="2561" y="204"/>
                    </a:cubicBezTo>
                    <a:cubicBezTo>
                      <a:pt x="2882" y="150"/>
                      <a:pt x="3203" y="105"/>
                      <a:pt x="3534" y="79"/>
                    </a:cubicBezTo>
                    <a:cubicBezTo>
                      <a:pt x="3621" y="73"/>
                      <a:pt x="3707" y="71"/>
                      <a:pt x="3790" y="71"/>
                    </a:cubicBezTo>
                    <a:cubicBezTo>
                      <a:pt x="4402" y="71"/>
                      <a:pt x="4897" y="214"/>
                      <a:pt x="5282" y="489"/>
                    </a:cubicBezTo>
                    <a:cubicBezTo>
                      <a:pt x="5309" y="507"/>
                      <a:pt x="5336" y="534"/>
                      <a:pt x="5362" y="551"/>
                    </a:cubicBezTo>
                    <a:cubicBezTo>
                      <a:pt x="5514" y="667"/>
                      <a:pt x="5675" y="783"/>
                      <a:pt x="5853" y="783"/>
                    </a:cubicBezTo>
                    <a:lnTo>
                      <a:pt x="5907" y="783"/>
                    </a:lnTo>
                    <a:cubicBezTo>
                      <a:pt x="5915" y="783"/>
                      <a:pt x="5924" y="774"/>
                      <a:pt x="5924" y="766"/>
                    </a:cubicBezTo>
                    <a:cubicBezTo>
                      <a:pt x="5924" y="757"/>
                      <a:pt x="5915" y="748"/>
                      <a:pt x="5907" y="748"/>
                    </a:cubicBezTo>
                    <a:cubicBezTo>
                      <a:pt x="5889" y="750"/>
                      <a:pt x="5872" y="751"/>
                      <a:pt x="5856" y="751"/>
                    </a:cubicBezTo>
                    <a:cubicBezTo>
                      <a:pt x="5682" y="751"/>
                      <a:pt x="5536" y="631"/>
                      <a:pt x="5389" y="525"/>
                    </a:cubicBezTo>
                    <a:cubicBezTo>
                      <a:pt x="5353" y="498"/>
                      <a:pt x="5327" y="480"/>
                      <a:pt x="5300" y="453"/>
                    </a:cubicBezTo>
                    <a:cubicBezTo>
                      <a:pt x="4915" y="178"/>
                      <a:pt x="4406" y="35"/>
                      <a:pt x="3790" y="35"/>
                    </a:cubicBezTo>
                    <a:cubicBezTo>
                      <a:pt x="3707" y="35"/>
                      <a:pt x="3621" y="38"/>
                      <a:pt x="3534" y="43"/>
                    </a:cubicBezTo>
                    <a:cubicBezTo>
                      <a:pt x="3203" y="61"/>
                      <a:pt x="2873" y="114"/>
                      <a:pt x="2552" y="168"/>
                    </a:cubicBezTo>
                    <a:cubicBezTo>
                      <a:pt x="2276" y="212"/>
                      <a:pt x="1990" y="257"/>
                      <a:pt x="1705" y="275"/>
                    </a:cubicBezTo>
                    <a:cubicBezTo>
                      <a:pt x="1552" y="290"/>
                      <a:pt x="1403" y="296"/>
                      <a:pt x="1255" y="296"/>
                    </a:cubicBezTo>
                    <a:cubicBezTo>
                      <a:pt x="1134" y="296"/>
                      <a:pt x="1013" y="292"/>
                      <a:pt x="893" y="284"/>
                    </a:cubicBezTo>
                    <a:cubicBezTo>
                      <a:pt x="607" y="275"/>
                      <a:pt x="260" y="221"/>
                      <a:pt x="36" y="7"/>
                    </a:cubicBezTo>
                    <a:cubicBezTo>
                      <a:pt x="32" y="3"/>
                      <a:pt x="28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24"/>
              <p:cNvSpPr/>
              <p:nvPr/>
            </p:nvSpPr>
            <p:spPr>
              <a:xfrm>
                <a:off x="8510650" y="131325"/>
                <a:ext cx="38508" cy="2978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560" extrusionOk="0">
                    <a:moveTo>
                      <a:pt x="701" y="0"/>
                    </a:moveTo>
                    <a:cubicBezTo>
                      <a:pt x="697" y="0"/>
                      <a:pt x="692" y="2"/>
                      <a:pt x="688" y="7"/>
                    </a:cubicBezTo>
                    <a:cubicBezTo>
                      <a:pt x="465" y="185"/>
                      <a:pt x="242" y="355"/>
                      <a:pt x="10" y="524"/>
                    </a:cubicBezTo>
                    <a:cubicBezTo>
                      <a:pt x="1" y="533"/>
                      <a:pt x="1" y="542"/>
                      <a:pt x="10" y="551"/>
                    </a:cubicBezTo>
                    <a:cubicBezTo>
                      <a:pt x="10" y="551"/>
                      <a:pt x="19" y="560"/>
                      <a:pt x="19" y="560"/>
                    </a:cubicBezTo>
                    <a:cubicBezTo>
                      <a:pt x="27" y="560"/>
                      <a:pt x="27" y="560"/>
                      <a:pt x="36" y="551"/>
                    </a:cubicBezTo>
                    <a:cubicBezTo>
                      <a:pt x="259" y="390"/>
                      <a:pt x="491" y="212"/>
                      <a:pt x="714" y="34"/>
                    </a:cubicBezTo>
                    <a:cubicBezTo>
                      <a:pt x="714" y="25"/>
                      <a:pt x="723" y="16"/>
                      <a:pt x="714" y="7"/>
                    </a:cubicBezTo>
                    <a:cubicBezTo>
                      <a:pt x="710" y="2"/>
                      <a:pt x="705" y="0"/>
                      <a:pt x="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24"/>
              <p:cNvSpPr/>
              <p:nvPr/>
            </p:nvSpPr>
            <p:spPr>
              <a:xfrm>
                <a:off x="8541977" y="124091"/>
                <a:ext cx="50369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03" extrusionOk="0">
                    <a:moveTo>
                      <a:pt x="919" y="0"/>
                    </a:moveTo>
                    <a:cubicBezTo>
                      <a:pt x="607" y="250"/>
                      <a:pt x="304" y="509"/>
                      <a:pt x="9" y="767"/>
                    </a:cubicBezTo>
                    <a:cubicBezTo>
                      <a:pt x="0" y="776"/>
                      <a:pt x="0" y="785"/>
                      <a:pt x="9" y="794"/>
                    </a:cubicBezTo>
                    <a:cubicBezTo>
                      <a:pt x="9" y="803"/>
                      <a:pt x="18" y="803"/>
                      <a:pt x="18" y="803"/>
                    </a:cubicBezTo>
                    <a:cubicBezTo>
                      <a:pt x="27" y="803"/>
                      <a:pt x="27" y="803"/>
                      <a:pt x="36" y="794"/>
                    </a:cubicBezTo>
                    <a:cubicBezTo>
                      <a:pt x="331" y="535"/>
                      <a:pt x="634" y="277"/>
                      <a:pt x="937" y="36"/>
                    </a:cubicBezTo>
                    <a:cubicBezTo>
                      <a:pt x="946" y="27"/>
                      <a:pt x="946" y="18"/>
                      <a:pt x="937" y="9"/>
                    </a:cubicBezTo>
                    <a:cubicBezTo>
                      <a:pt x="937" y="0"/>
                      <a:pt x="919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24"/>
              <p:cNvSpPr/>
              <p:nvPr/>
            </p:nvSpPr>
            <p:spPr>
              <a:xfrm>
                <a:off x="8574741" y="119304"/>
                <a:ext cx="62176" cy="48456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911" extrusionOk="0">
                    <a:moveTo>
                      <a:pt x="1133" y="1"/>
                    </a:moveTo>
                    <a:cubicBezTo>
                      <a:pt x="821" y="161"/>
                      <a:pt x="553" y="402"/>
                      <a:pt x="303" y="634"/>
                    </a:cubicBezTo>
                    <a:cubicBezTo>
                      <a:pt x="223" y="714"/>
                      <a:pt x="134" y="786"/>
                      <a:pt x="54" y="866"/>
                    </a:cubicBezTo>
                    <a:lnTo>
                      <a:pt x="36" y="866"/>
                    </a:lnTo>
                    <a:cubicBezTo>
                      <a:pt x="36" y="866"/>
                      <a:pt x="27" y="857"/>
                      <a:pt x="18" y="857"/>
                    </a:cubicBezTo>
                    <a:cubicBezTo>
                      <a:pt x="9" y="857"/>
                      <a:pt x="0" y="866"/>
                      <a:pt x="0" y="875"/>
                    </a:cubicBezTo>
                    <a:cubicBezTo>
                      <a:pt x="0" y="893"/>
                      <a:pt x="9" y="902"/>
                      <a:pt x="18" y="902"/>
                    </a:cubicBezTo>
                    <a:cubicBezTo>
                      <a:pt x="27" y="902"/>
                      <a:pt x="27" y="911"/>
                      <a:pt x="36" y="911"/>
                    </a:cubicBezTo>
                    <a:cubicBezTo>
                      <a:pt x="54" y="911"/>
                      <a:pt x="62" y="902"/>
                      <a:pt x="80" y="893"/>
                    </a:cubicBezTo>
                    <a:cubicBezTo>
                      <a:pt x="161" y="822"/>
                      <a:pt x="241" y="741"/>
                      <a:pt x="330" y="670"/>
                    </a:cubicBezTo>
                    <a:cubicBezTo>
                      <a:pt x="580" y="429"/>
                      <a:pt x="839" y="188"/>
                      <a:pt x="1151" y="36"/>
                    </a:cubicBezTo>
                    <a:cubicBezTo>
                      <a:pt x="1160" y="28"/>
                      <a:pt x="1169" y="19"/>
                      <a:pt x="1160" y="10"/>
                    </a:cubicBezTo>
                    <a:cubicBezTo>
                      <a:pt x="1151" y="1"/>
                      <a:pt x="1142" y="1"/>
                      <a:pt x="1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24"/>
              <p:cNvSpPr/>
              <p:nvPr/>
            </p:nvSpPr>
            <p:spPr>
              <a:xfrm>
                <a:off x="8616493" y="123719"/>
                <a:ext cx="56485" cy="4452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837" extrusionOk="0">
                    <a:moveTo>
                      <a:pt x="1039" y="0"/>
                    </a:moveTo>
                    <a:cubicBezTo>
                      <a:pt x="1035" y="0"/>
                      <a:pt x="1030" y="3"/>
                      <a:pt x="1026" y="7"/>
                    </a:cubicBezTo>
                    <a:lnTo>
                      <a:pt x="9" y="801"/>
                    </a:lnTo>
                    <a:cubicBezTo>
                      <a:pt x="9" y="810"/>
                      <a:pt x="0" y="819"/>
                      <a:pt x="9" y="828"/>
                    </a:cubicBezTo>
                    <a:cubicBezTo>
                      <a:pt x="18" y="828"/>
                      <a:pt x="18" y="837"/>
                      <a:pt x="27" y="837"/>
                    </a:cubicBezTo>
                    <a:cubicBezTo>
                      <a:pt x="27" y="837"/>
                      <a:pt x="36" y="837"/>
                      <a:pt x="36" y="828"/>
                    </a:cubicBezTo>
                    <a:lnTo>
                      <a:pt x="1053" y="34"/>
                    </a:lnTo>
                    <a:cubicBezTo>
                      <a:pt x="1053" y="25"/>
                      <a:pt x="1062" y="16"/>
                      <a:pt x="1053" y="7"/>
                    </a:cubicBezTo>
                    <a:cubicBezTo>
                      <a:pt x="1048" y="3"/>
                      <a:pt x="1044" y="0"/>
                      <a:pt x="10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24"/>
              <p:cNvSpPr/>
              <p:nvPr/>
            </p:nvSpPr>
            <p:spPr>
              <a:xfrm>
                <a:off x="8669148" y="122176"/>
                <a:ext cx="45582" cy="356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70" extrusionOk="0">
                    <a:moveTo>
                      <a:pt x="830" y="0"/>
                    </a:moveTo>
                    <a:cubicBezTo>
                      <a:pt x="536" y="197"/>
                      <a:pt x="259" y="411"/>
                      <a:pt x="9" y="634"/>
                    </a:cubicBezTo>
                    <a:cubicBezTo>
                      <a:pt x="0" y="643"/>
                      <a:pt x="0" y="660"/>
                      <a:pt x="9" y="660"/>
                    </a:cubicBezTo>
                    <a:cubicBezTo>
                      <a:pt x="9" y="669"/>
                      <a:pt x="18" y="669"/>
                      <a:pt x="18" y="669"/>
                    </a:cubicBezTo>
                    <a:lnTo>
                      <a:pt x="36" y="669"/>
                    </a:lnTo>
                    <a:cubicBezTo>
                      <a:pt x="286" y="437"/>
                      <a:pt x="562" y="223"/>
                      <a:pt x="848" y="36"/>
                    </a:cubicBezTo>
                    <a:cubicBezTo>
                      <a:pt x="857" y="27"/>
                      <a:pt x="857" y="18"/>
                      <a:pt x="848" y="9"/>
                    </a:cubicBezTo>
                    <a:cubicBezTo>
                      <a:pt x="848" y="0"/>
                      <a:pt x="839" y="0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24"/>
              <p:cNvSpPr/>
              <p:nvPr/>
            </p:nvSpPr>
            <p:spPr>
              <a:xfrm>
                <a:off x="8708986" y="126910"/>
                <a:ext cx="32338" cy="25691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83" extrusionOk="0">
                    <a:moveTo>
                      <a:pt x="572" y="1"/>
                    </a:moveTo>
                    <a:cubicBezTo>
                      <a:pt x="384" y="152"/>
                      <a:pt x="197" y="295"/>
                      <a:pt x="10" y="447"/>
                    </a:cubicBezTo>
                    <a:cubicBezTo>
                      <a:pt x="1" y="456"/>
                      <a:pt x="1" y="464"/>
                      <a:pt x="10" y="473"/>
                    </a:cubicBezTo>
                    <a:cubicBezTo>
                      <a:pt x="10" y="473"/>
                      <a:pt x="19" y="482"/>
                      <a:pt x="19" y="482"/>
                    </a:cubicBezTo>
                    <a:cubicBezTo>
                      <a:pt x="27" y="482"/>
                      <a:pt x="27" y="482"/>
                      <a:pt x="27" y="473"/>
                    </a:cubicBezTo>
                    <a:cubicBezTo>
                      <a:pt x="224" y="331"/>
                      <a:pt x="411" y="179"/>
                      <a:pt x="598" y="36"/>
                    </a:cubicBezTo>
                    <a:cubicBezTo>
                      <a:pt x="598" y="27"/>
                      <a:pt x="607" y="18"/>
                      <a:pt x="598" y="9"/>
                    </a:cubicBezTo>
                    <a:cubicBezTo>
                      <a:pt x="589" y="1"/>
                      <a:pt x="581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24"/>
              <p:cNvSpPr/>
              <p:nvPr/>
            </p:nvSpPr>
            <p:spPr>
              <a:xfrm>
                <a:off x="8740792" y="138293"/>
                <a:ext cx="25211" cy="19999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76" extrusionOk="0">
                    <a:moveTo>
                      <a:pt x="446" y="1"/>
                    </a:moveTo>
                    <a:cubicBezTo>
                      <a:pt x="295" y="108"/>
                      <a:pt x="152" y="224"/>
                      <a:pt x="9" y="340"/>
                    </a:cubicBezTo>
                    <a:cubicBezTo>
                      <a:pt x="0" y="349"/>
                      <a:pt x="0" y="357"/>
                      <a:pt x="9" y="366"/>
                    </a:cubicBezTo>
                    <a:cubicBezTo>
                      <a:pt x="9" y="375"/>
                      <a:pt x="18" y="375"/>
                      <a:pt x="27" y="375"/>
                    </a:cubicBezTo>
                    <a:cubicBezTo>
                      <a:pt x="27" y="375"/>
                      <a:pt x="36" y="375"/>
                      <a:pt x="36" y="366"/>
                    </a:cubicBezTo>
                    <a:cubicBezTo>
                      <a:pt x="170" y="250"/>
                      <a:pt x="322" y="134"/>
                      <a:pt x="464" y="36"/>
                    </a:cubicBezTo>
                    <a:cubicBezTo>
                      <a:pt x="473" y="27"/>
                      <a:pt x="473" y="18"/>
                      <a:pt x="473" y="10"/>
                    </a:cubicBezTo>
                    <a:cubicBezTo>
                      <a:pt x="464" y="1"/>
                      <a:pt x="45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24"/>
              <p:cNvSpPr/>
              <p:nvPr/>
            </p:nvSpPr>
            <p:spPr>
              <a:xfrm>
                <a:off x="8763556" y="151856"/>
                <a:ext cx="24254" cy="1877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53" extrusionOk="0">
                    <a:moveTo>
                      <a:pt x="437" y="1"/>
                    </a:moveTo>
                    <a:cubicBezTo>
                      <a:pt x="434" y="1"/>
                      <a:pt x="431" y="2"/>
                      <a:pt x="429" y="4"/>
                    </a:cubicBezTo>
                    <a:cubicBezTo>
                      <a:pt x="277" y="94"/>
                      <a:pt x="134" y="201"/>
                      <a:pt x="10" y="317"/>
                    </a:cubicBezTo>
                    <a:cubicBezTo>
                      <a:pt x="1" y="326"/>
                      <a:pt x="1" y="343"/>
                      <a:pt x="1" y="343"/>
                    </a:cubicBezTo>
                    <a:cubicBezTo>
                      <a:pt x="10" y="352"/>
                      <a:pt x="10" y="352"/>
                      <a:pt x="18" y="352"/>
                    </a:cubicBezTo>
                    <a:lnTo>
                      <a:pt x="27" y="352"/>
                    </a:lnTo>
                    <a:cubicBezTo>
                      <a:pt x="161" y="227"/>
                      <a:pt x="304" y="129"/>
                      <a:pt x="447" y="31"/>
                    </a:cubicBezTo>
                    <a:cubicBezTo>
                      <a:pt x="456" y="31"/>
                      <a:pt x="456" y="13"/>
                      <a:pt x="456" y="13"/>
                    </a:cubicBezTo>
                    <a:cubicBezTo>
                      <a:pt x="449" y="7"/>
                      <a:pt x="443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24"/>
              <p:cNvSpPr/>
              <p:nvPr/>
            </p:nvSpPr>
            <p:spPr>
              <a:xfrm>
                <a:off x="8789671" y="166430"/>
                <a:ext cx="20903" cy="14627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5" extrusionOk="0">
                    <a:moveTo>
                      <a:pt x="379" y="0"/>
                    </a:moveTo>
                    <a:cubicBezTo>
                      <a:pt x="375" y="0"/>
                      <a:pt x="370" y="2"/>
                      <a:pt x="366" y="7"/>
                    </a:cubicBezTo>
                    <a:lnTo>
                      <a:pt x="18" y="239"/>
                    </a:lnTo>
                    <a:cubicBezTo>
                      <a:pt x="9" y="248"/>
                      <a:pt x="0" y="257"/>
                      <a:pt x="9" y="266"/>
                    </a:cubicBezTo>
                    <a:cubicBezTo>
                      <a:pt x="9" y="266"/>
                      <a:pt x="18" y="275"/>
                      <a:pt x="27" y="275"/>
                    </a:cubicBezTo>
                    <a:cubicBezTo>
                      <a:pt x="27" y="275"/>
                      <a:pt x="36" y="275"/>
                      <a:pt x="36" y="266"/>
                    </a:cubicBezTo>
                    <a:lnTo>
                      <a:pt x="384" y="34"/>
                    </a:lnTo>
                    <a:cubicBezTo>
                      <a:pt x="393" y="34"/>
                      <a:pt x="393" y="16"/>
                      <a:pt x="393" y="7"/>
                    </a:cubicBezTo>
                    <a:cubicBezTo>
                      <a:pt x="388" y="2"/>
                      <a:pt x="384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24"/>
              <p:cNvSpPr/>
              <p:nvPr/>
            </p:nvSpPr>
            <p:spPr>
              <a:xfrm>
                <a:off x="8476503" y="259566"/>
                <a:ext cx="1952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0" extrusionOk="0">
                    <a:moveTo>
                      <a:pt x="340" y="1"/>
                    </a:moveTo>
                    <a:cubicBezTo>
                      <a:pt x="336" y="1"/>
                      <a:pt x="333" y="2"/>
                      <a:pt x="330" y="4"/>
                    </a:cubicBezTo>
                    <a:cubicBezTo>
                      <a:pt x="214" y="85"/>
                      <a:pt x="107" y="165"/>
                      <a:pt x="9" y="263"/>
                    </a:cubicBezTo>
                    <a:cubicBezTo>
                      <a:pt x="0" y="272"/>
                      <a:pt x="0" y="281"/>
                      <a:pt x="9" y="290"/>
                    </a:cubicBezTo>
                    <a:lnTo>
                      <a:pt x="36" y="290"/>
                    </a:lnTo>
                    <a:cubicBezTo>
                      <a:pt x="134" y="192"/>
                      <a:pt x="241" y="111"/>
                      <a:pt x="357" y="40"/>
                    </a:cubicBezTo>
                    <a:cubicBezTo>
                      <a:pt x="366" y="31"/>
                      <a:pt x="366" y="22"/>
                      <a:pt x="357" y="13"/>
                    </a:cubicBezTo>
                    <a:cubicBezTo>
                      <a:pt x="357" y="7"/>
                      <a:pt x="348" y="1"/>
                      <a:pt x="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24"/>
              <p:cNvSpPr/>
              <p:nvPr/>
            </p:nvSpPr>
            <p:spPr>
              <a:xfrm>
                <a:off x="8486928" y="269247"/>
                <a:ext cx="15743" cy="1287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42" extrusionOk="0">
                    <a:moveTo>
                      <a:pt x="268" y="1"/>
                    </a:moveTo>
                    <a:cubicBezTo>
                      <a:pt x="170" y="63"/>
                      <a:pt x="90" y="135"/>
                      <a:pt x="10" y="206"/>
                    </a:cubicBezTo>
                    <a:cubicBezTo>
                      <a:pt x="1" y="215"/>
                      <a:pt x="1" y="224"/>
                      <a:pt x="10" y="233"/>
                    </a:cubicBezTo>
                    <a:cubicBezTo>
                      <a:pt x="10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36" y="233"/>
                    </a:cubicBezTo>
                    <a:cubicBezTo>
                      <a:pt x="108" y="161"/>
                      <a:pt x="197" y="90"/>
                      <a:pt x="286" y="37"/>
                    </a:cubicBezTo>
                    <a:cubicBezTo>
                      <a:pt x="295" y="28"/>
                      <a:pt x="295" y="19"/>
                      <a:pt x="295" y="10"/>
                    </a:cubicBezTo>
                    <a:cubicBezTo>
                      <a:pt x="286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24"/>
              <p:cNvSpPr/>
              <p:nvPr/>
            </p:nvSpPr>
            <p:spPr>
              <a:xfrm>
                <a:off x="8500225" y="274034"/>
                <a:ext cx="14733" cy="1191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4" extrusionOk="0">
                    <a:moveTo>
                      <a:pt x="241" y="0"/>
                    </a:moveTo>
                    <a:cubicBezTo>
                      <a:pt x="170" y="71"/>
                      <a:pt x="99" y="134"/>
                      <a:pt x="18" y="196"/>
                    </a:cubicBezTo>
                    <a:cubicBezTo>
                      <a:pt x="9" y="196"/>
                      <a:pt x="0" y="214"/>
                      <a:pt x="9" y="223"/>
                    </a:cubicBezTo>
                    <a:lnTo>
                      <a:pt x="36" y="223"/>
                    </a:lnTo>
                    <a:cubicBezTo>
                      <a:pt x="116" y="170"/>
                      <a:pt x="197" y="98"/>
                      <a:pt x="268" y="27"/>
                    </a:cubicBezTo>
                    <a:cubicBezTo>
                      <a:pt x="277" y="27"/>
                      <a:pt x="277" y="9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24"/>
              <p:cNvSpPr/>
              <p:nvPr/>
            </p:nvSpPr>
            <p:spPr>
              <a:xfrm>
                <a:off x="8704731" y="270683"/>
                <a:ext cx="75952" cy="127709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401" extrusionOk="0">
                    <a:moveTo>
                      <a:pt x="1410" y="1"/>
                    </a:moveTo>
                    <a:cubicBezTo>
                      <a:pt x="1401" y="1"/>
                      <a:pt x="1392" y="10"/>
                      <a:pt x="1392" y="18"/>
                    </a:cubicBezTo>
                    <a:cubicBezTo>
                      <a:pt x="1303" y="955"/>
                      <a:pt x="785" y="1838"/>
                      <a:pt x="9" y="2365"/>
                    </a:cubicBezTo>
                    <a:cubicBezTo>
                      <a:pt x="0" y="2374"/>
                      <a:pt x="0" y="2383"/>
                      <a:pt x="0" y="2391"/>
                    </a:cubicBezTo>
                    <a:cubicBezTo>
                      <a:pt x="9" y="2400"/>
                      <a:pt x="9" y="2400"/>
                      <a:pt x="18" y="2400"/>
                    </a:cubicBezTo>
                    <a:lnTo>
                      <a:pt x="27" y="2400"/>
                    </a:lnTo>
                    <a:cubicBezTo>
                      <a:pt x="821" y="1865"/>
                      <a:pt x="1339" y="973"/>
                      <a:pt x="1428" y="27"/>
                    </a:cubicBezTo>
                    <a:cubicBezTo>
                      <a:pt x="1428" y="10"/>
                      <a:pt x="1419" y="1"/>
                      <a:pt x="1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24"/>
              <p:cNvSpPr/>
              <p:nvPr/>
            </p:nvSpPr>
            <p:spPr>
              <a:xfrm>
                <a:off x="8454218" y="293129"/>
                <a:ext cx="41805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94" extrusionOk="0">
                    <a:moveTo>
                      <a:pt x="766" y="0"/>
                    </a:moveTo>
                    <a:cubicBezTo>
                      <a:pt x="761" y="0"/>
                      <a:pt x="754" y="2"/>
                      <a:pt x="749" y="7"/>
                    </a:cubicBezTo>
                    <a:cubicBezTo>
                      <a:pt x="482" y="194"/>
                      <a:pt x="232" y="417"/>
                      <a:pt x="9" y="667"/>
                    </a:cubicBezTo>
                    <a:cubicBezTo>
                      <a:pt x="0" y="676"/>
                      <a:pt x="0" y="685"/>
                      <a:pt x="9" y="694"/>
                    </a:cubicBezTo>
                    <a:lnTo>
                      <a:pt x="36" y="694"/>
                    </a:lnTo>
                    <a:cubicBezTo>
                      <a:pt x="259" y="444"/>
                      <a:pt x="509" y="221"/>
                      <a:pt x="776" y="34"/>
                    </a:cubicBezTo>
                    <a:cubicBezTo>
                      <a:pt x="785" y="25"/>
                      <a:pt x="785" y="16"/>
                      <a:pt x="776" y="7"/>
                    </a:cubicBezTo>
                    <a:cubicBezTo>
                      <a:pt x="776" y="2"/>
                      <a:pt x="772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24"/>
              <p:cNvSpPr/>
              <p:nvPr/>
            </p:nvSpPr>
            <p:spPr>
              <a:xfrm>
                <a:off x="8467940" y="297863"/>
                <a:ext cx="42763" cy="4404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28" extrusionOk="0">
                    <a:moveTo>
                      <a:pt x="786" y="0"/>
                    </a:moveTo>
                    <a:cubicBezTo>
                      <a:pt x="781" y="0"/>
                      <a:pt x="777" y="3"/>
                      <a:pt x="777" y="7"/>
                    </a:cubicBezTo>
                    <a:cubicBezTo>
                      <a:pt x="474" y="230"/>
                      <a:pt x="215" y="498"/>
                      <a:pt x="10" y="801"/>
                    </a:cubicBezTo>
                    <a:cubicBezTo>
                      <a:pt x="1" y="810"/>
                      <a:pt x="1" y="819"/>
                      <a:pt x="10" y="828"/>
                    </a:cubicBezTo>
                    <a:lnTo>
                      <a:pt x="19" y="828"/>
                    </a:lnTo>
                    <a:cubicBezTo>
                      <a:pt x="28" y="828"/>
                      <a:pt x="36" y="828"/>
                      <a:pt x="36" y="819"/>
                    </a:cubicBezTo>
                    <a:cubicBezTo>
                      <a:pt x="251" y="516"/>
                      <a:pt x="500" y="257"/>
                      <a:pt x="795" y="34"/>
                    </a:cubicBezTo>
                    <a:cubicBezTo>
                      <a:pt x="804" y="34"/>
                      <a:pt x="804" y="16"/>
                      <a:pt x="795" y="7"/>
                    </a:cubicBezTo>
                    <a:cubicBezTo>
                      <a:pt x="795" y="3"/>
                      <a:pt x="790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24"/>
              <p:cNvSpPr/>
              <p:nvPr/>
            </p:nvSpPr>
            <p:spPr>
              <a:xfrm>
                <a:off x="8476025" y="305575"/>
                <a:ext cx="51273" cy="51541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9" extrusionOk="0">
                    <a:moveTo>
                      <a:pt x="942" y="1"/>
                    </a:moveTo>
                    <a:cubicBezTo>
                      <a:pt x="939" y="1"/>
                      <a:pt x="937" y="2"/>
                      <a:pt x="937" y="5"/>
                    </a:cubicBezTo>
                    <a:cubicBezTo>
                      <a:pt x="598" y="290"/>
                      <a:pt x="286" y="602"/>
                      <a:pt x="0" y="941"/>
                    </a:cubicBezTo>
                    <a:cubicBezTo>
                      <a:pt x="0" y="950"/>
                      <a:pt x="0" y="959"/>
                      <a:pt x="9" y="968"/>
                    </a:cubicBezTo>
                    <a:lnTo>
                      <a:pt x="18" y="968"/>
                    </a:lnTo>
                    <a:cubicBezTo>
                      <a:pt x="27" y="968"/>
                      <a:pt x="27" y="968"/>
                      <a:pt x="36" y="959"/>
                    </a:cubicBezTo>
                    <a:cubicBezTo>
                      <a:pt x="313" y="629"/>
                      <a:pt x="625" y="317"/>
                      <a:pt x="955" y="32"/>
                    </a:cubicBezTo>
                    <a:cubicBezTo>
                      <a:pt x="964" y="32"/>
                      <a:pt x="964" y="14"/>
                      <a:pt x="964" y="5"/>
                    </a:cubicBezTo>
                    <a:cubicBezTo>
                      <a:pt x="958" y="5"/>
                      <a:pt x="948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24"/>
              <p:cNvSpPr/>
              <p:nvPr/>
            </p:nvSpPr>
            <p:spPr>
              <a:xfrm>
                <a:off x="8493098" y="304512"/>
                <a:ext cx="66006" cy="61594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8" extrusionOk="0">
                    <a:moveTo>
                      <a:pt x="1218" y="0"/>
                    </a:moveTo>
                    <a:cubicBezTo>
                      <a:pt x="1214" y="0"/>
                      <a:pt x="1209" y="2"/>
                      <a:pt x="1205" y="7"/>
                    </a:cubicBezTo>
                    <a:cubicBezTo>
                      <a:pt x="786" y="355"/>
                      <a:pt x="384" y="730"/>
                      <a:pt x="1" y="1122"/>
                    </a:cubicBezTo>
                    <a:cubicBezTo>
                      <a:pt x="1" y="1131"/>
                      <a:pt x="1" y="1149"/>
                      <a:pt x="10" y="1149"/>
                    </a:cubicBezTo>
                    <a:cubicBezTo>
                      <a:pt x="10" y="1158"/>
                      <a:pt x="10" y="1158"/>
                      <a:pt x="18" y="1158"/>
                    </a:cubicBezTo>
                    <a:cubicBezTo>
                      <a:pt x="27" y="1158"/>
                      <a:pt x="27" y="1158"/>
                      <a:pt x="27" y="1149"/>
                    </a:cubicBezTo>
                    <a:cubicBezTo>
                      <a:pt x="402" y="756"/>
                      <a:pt x="812" y="382"/>
                      <a:pt x="1232" y="34"/>
                    </a:cubicBezTo>
                    <a:cubicBezTo>
                      <a:pt x="1241" y="25"/>
                      <a:pt x="1241" y="16"/>
                      <a:pt x="1232" y="7"/>
                    </a:cubicBezTo>
                    <a:cubicBezTo>
                      <a:pt x="1227" y="2"/>
                      <a:pt x="1223" y="0"/>
                      <a:pt x="1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24"/>
              <p:cNvSpPr/>
              <p:nvPr/>
            </p:nvSpPr>
            <p:spPr>
              <a:xfrm>
                <a:off x="8504959" y="315416"/>
                <a:ext cx="72175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01" extrusionOk="0">
                    <a:moveTo>
                      <a:pt x="1334" y="0"/>
                    </a:moveTo>
                    <a:cubicBezTo>
                      <a:pt x="1330" y="0"/>
                      <a:pt x="1325" y="3"/>
                      <a:pt x="1321" y="7"/>
                    </a:cubicBezTo>
                    <a:cubicBezTo>
                      <a:pt x="857" y="391"/>
                      <a:pt x="411" y="810"/>
                      <a:pt x="10" y="1265"/>
                    </a:cubicBezTo>
                    <a:cubicBezTo>
                      <a:pt x="1" y="1274"/>
                      <a:pt x="1" y="1283"/>
                      <a:pt x="10" y="1292"/>
                    </a:cubicBezTo>
                    <a:cubicBezTo>
                      <a:pt x="10" y="1292"/>
                      <a:pt x="18" y="1301"/>
                      <a:pt x="18" y="1301"/>
                    </a:cubicBezTo>
                    <a:cubicBezTo>
                      <a:pt x="27" y="1301"/>
                      <a:pt x="27" y="1292"/>
                      <a:pt x="36" y="1292"/>
                    </a:cubicBezTo>
                    <a:cubicBezTo>
                      <a:pt x="438" y="837"/>
                      <a:pt x="875" y="417"/>
                      <a:pt x="1348" y="34"/>
                    </a:cubicBezTo>
                    <a:cubicBezTo>
                      <a:pt x="1357" y="25"/>
                      <a:pt x="1357" y="16"/>
                      <a:pt x="1348" y="7"/>
                    </a:cubicBezTo>
                    <a:cubicBezTo>
                      <a:pt x="1343" y="3"/>
                      <a:pt x="1339" y="0"/>
                      <a:pt x="1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24"/>
              <p:cNvSpPr/>
              <p:nvPr/>
            </p:nvSpPr>
            <p:spPr>
              <a:xfrm>
                <a:off x="8528680" y="310203"/>
                <a:ext cx="79303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497" extrusionOk="0">
                    <a:moveTo>
                      <a:pt x="1474" y="0"/>
                    </a:moveTo>
                    <a:cubicBezTo>
                      <a:pt x="1468" y="0"/>
                      <a:pt x="1464" y="3"/>
                      <a:pt x="1464" y="7"/>
                    </a:cubicBezTo>
                    <a:cubicBezTo>
                      <a:pt x="937" y="453"/>
                      <a:pt x="456" y="944"/>
                      <a:pt x="1" y="1470"/>
                    </a:cubicBezTo>
                    <a:cubicBezTo>
                      <a:pt x="1" y="1470"/>
                      <a:pt x="1" y="1488"/>
                      <a:pt x="10" y="1497"/>
                    </a:cubicBezTo>
                    <a:lnTo>
                      <a:pt x="19" y="1497"/>
                    </a:lnTo>
                    <a:cubicBezTo>
                      <a:pt x="27" y="1497"/>
                      <a:pt x="27" y="1497"/>
                      <a:pt x="36" y="1488"/>
                    </a:cubicBezTo>
                    <a:cubicBezTo>
                      <a:pt x="482" y="970"/>
                      <a:pt x="964" y="480"/>
                      <a:pt x="1482" y="34"/>
                    </a:cubicBezTo>
                    <a:cubicBezTo>
                      <a:pt x="1491" y="25"/>
                      <a:pt x="1491" y="16"/>
                      <a:pt x="1491" y="7"/>
                    </a:cubicBezTo>
                    <a:cubicBezTo>
                      <a:pt x="1486" y="3"/>
                      <a:pt x="1479" y="0"/>
                      <a:pt x="1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24"/>
              <p:cNvSpPr/>
              <p:nvPr/>
            </p:nvSpPr>
            <p:spPr>
              <a:xfrm>
                <a:off x="8543892" y="308182"/>
                <a:ext cx="90206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69" extrusionOk="0">
                    <a:moveTo>
                      <a:pt x="1659" y="0"/>
                    </a:moveTo>
                    <a:cubicBezTo>
                      <a:pt x="1089" y="518"/>
                      <a:pt x="535" y="1071"/>
                      <a:pt x="9" y="1642"/>
                    </a:cubicBezTo>
                    <a:cubicBezTo>
                      <a:pt x="0" y="1651"/>
                      <a:pt x="0" y="1660"/>
                      <a:pt x="9" y="1669"/>
                    </a:cubicBezTo>
                    <a:lnTo>
                      <a:pt x="36" y="1669"/>
                    </a:lnTo>
                    <a:cubicBezTo>
                      <a:pt x="562" y="1098"/>
                      <a:pt x="1115" y="545"/>
                      <a:pt x="1686" y="27"/>
                    </a:cubicBezTo>
                    <a:cubicBezTo>
                      <a:pt x="1695" y="27"/>
                      <a:pt x="1695" y="9"/>
                      <a:pt x="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24"/>
              <p:cNvSpPr/>
              <p:nvPr/>
            </p:nvSpPr>
            <p:spPr>
              <a:xfrm>
                <a:off x="8562401" y="309724"/>
                <a:ext cx="100631" cy="94838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1783" extrusionOk="0">
                    <a:moveTo>
                      <a:pt x="1869" y="0"/>
                    </a:moveTo>
                    <a:cubicBezTo>
                      <a:pt x="1865" y="0"/>
                      <a:pt x="1860" y="3"/>
                      <a:pt x="1856" y="7"/>
                    </a:cubicBezTo>
                    <a:lnTo>
                      <a:pt x="9" y="1756"/>
                    </a:lnTo>
                    <a:cubicBezTo>
                      <a:pt x="0" y="1756"/>
                      <a:pt x="0" y="1773"/>
                      <a:pt x="9" y="1782"/>
                    </a:cubicBezTo>
                    <a:lnTo>
                      <a:pt x="36" y="1782"/>
                    </a:lnTo>
                    <a:lnTo>
                      <a:pt x="1882" y="34"/>
                    </a:lnTo>
                    <a:cubicBezTo>
                      <a:pt x="1891" y="25"/>
                      <a:pt x="1891" y="16"/>
                      <a:pt x="1882" y="7"/>
                    </a:cubicBezTo>
                    <a:cubicBezTo>
                      <a:pt x="1878" y="3"/>
                      <a:pt x="1874" y="0"/>
                      <a:pt x="1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24"/>
              <p:cNvSpPr/>
              <p:nvPr/>
            </p:nvSpPr>
            <p:spPr>
              <a:xfrm>
                <a:off x="8589420" y="300682"/>
                <a:ext cx="117278" cy="108135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33" extrusionOk="0">
                    <a:moveTo>
                      <a:pt x="2182" y="1"/>
                    </a:moveTo>
                    <a:cubicBezTo>
                      <a:pt x="2177" y="1"/>
                      <a:pt x="2173" y="3"/>
                      <a:pt x="2168" y="8"/>
                    </a:cubicBezTo>
                    <a:cubicBezTo>
                      <a:pt x="1410" y="623"/>
                      <a:pt x="688" y="1301"/>
                      <a:pt x="1" y="2006"/>
                    </a:cubicBezTo>
                    <a:cubicBezTo>
                      <a:pt x="1" y="2006"/>
                      <a:pt x="1" y="2024"/>
                      <a:pt x="1" y="2024"/>
                    </a:cubicBezTo>
                    <a:cubicBezTo>
                      <a:pt x="10" y="2033"/>
                      <a:pt x="10" y="2033"/>
                      <a:pt x="18" y="2033"/>
                    </a:cubicBezTo>
                    <a:cubicBezTo>
                      <a:pt x="18" y="2033"/>
                      <a:pt x="27" y="2033"/>
                      <a:pt x="27" y="2024"/>
                    </a:cubicBezTo>
                    <a:cubicBezTo>
                      <a:pt x="705" y="1328"/>
                      <a:pt x="1437" y="650"/>
                      <a:pt x="2195" y="34"/>
                    </a:cubicBezTo>
                    <a:cubicBezTo>
                      <a:pt x="2204" y="25"/>
                      <a:pt x="2204" y="16"/>
                      <a:pt x="2195" y="8"/>
                    </a:cubicBezTo>
                    <a:cubicBezTo>
                      <a:pt x="2191" y="3"/>
                      <a:pt x="2186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24"/>
              <p:cNvSpPr/>
              <p:nvPr/>
            </p:nvSpPr>
            <p:spPr>
              <a:xfrm>
                <a:off x="8617876" y="294991"/>
                <a:ext cx="117278" cy="11100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87" extrusionOk="0">
                    <a:moveTo>
                      <a:pt x="2191" y="1"/>
                    </a:moveTo>
                    <a:cubicBezTo>
                      <a:pt x="2187" y="1"/>
                      <a:pt x="2182" y="3"/>
                      <a:pt x="2178" y="8"/>
                    </a:cubicBezTo>
                    <a:lnTo>
                      <a:pt x="10" y="2050"/>
                    </a:lnTo>
                    <a:cubicBezTo>
                      <a:pt x="1" y="2059"/>
                      <a:pt x="1" y="2068"/>
                      <a:pt x="10" y="2077"/>
                    </a:cubicBezTo>
                    <a:cubicBezTo>
                      <a:pt x="10" y="2077"/>
                      <a:pt x="19" y="2086"/>
                      <a:pt x="19" y="2086"/>
                    </a:cubicBezTo>
                    <a:cubicBezTo>
                      <a:pt x="28" y="2086"/>
                      <a:pt x="28" y="2077"/>
                      <a:pt x="37" y="2077"/>
                    </a:cubicBezTo>
                    <a:lnTo>
                      <a:pt x="2204" y="34"/>
                    </a:lnTo>
                    <a:cubicBezTo>
                      <a:pt x="2204" y="25"/>
                      <a:pt x="2204" y="16"/>
                      <a:pt x="2204" y="8"/>
                    </a:cubicBezTo>
                    <a:cubicBezTo>
                      <a:pt x="2200" y="3"/>
                      <a:pt x="2195" y="1"/>
                      <a:pt x="2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24"/>
              <p:cNvSpPr/>
              <p:nvPr/>
            </p:nvSpPr>
            <p:spPr>
              <a:xfrm>
                <a:off x="8650639" y="288821"/>
                <a:ext cx="115842" cy="11239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2113" extrusionOk="0">
                    <a:moveTo>
                      <a:pt x="2155" y="1"/>
                    </a:moveTo>
                    <a:cubicBezTo>
                      <a:pt x="2150" y="1"/>
                      <a:pt x="2146" y="3"/>
                      <a:pt x="2141" y="8"/>
                    </a:cubicBezTo>
                    <a:cubicBezTo>
                      <a:pt x="1446" y="703"/>
                      <a:pt x="723" y="1408"/>
                      <a:pt x="0" y="2077"/>
                    </a:cubicBezTo>
                    <a:cubicBezTo>
                      <a:pt x="0" y="2086"/>
                      <a:pt x="0" y="2104"/>
                      <a:pt x="0" y="2104"/>
                    </a:cubicBezTo>
                    <a:cubicBezTo>
                      <a:pt x="9" y="2113"/>
                      <a:pt x="9" y="2113"/>
                      <a:pt x="18" y="2113"/>
                    </a:cubicBezTo>
                    <a:cubicBezTo>
                      <a:pt x="18" y="2113"/>
                      <a:pt x="27" y="2113"/>
                      <a:pt x="27" y="2104"/>
                    </a:cubicBezTo>
                    <a:cubicBezTo>
                      <a:pt x="750" y="1435"/>
                      <a:pt x="1472" y="730"/>
                      <a:pt x="2168" y="34"/>
                    </a:cubicBezTo>
                    <a:cubicBezTo>
                      <a:pt x="2177" y="25"/>
                      <a:pt x="2177" y="16"/>
                      <a:pt x="2168" y="8"/>
                    </a:cubicBezTo>
                    <a:cubicBezTo>
                      <a:pt x="2164" y="3"/>
                      <a:pt x="2159" y="1"/>
                      <a:pt x="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24"/>
              <p:cNvSpPr/>
              <p:nvPr/>
            </p:nvSpPr>
            <p:spPr>
              <a:xfrm>
                <a:off x="8677180" y="329192"/>
                <a:ext cx="78345" cy="73455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81" extrusionOk="0">
                    <a:moveTo>
                      <a:pt x="1456" y="0"/>
                    </a:moveTo>
                    <a:cubicBezTo>
                      <a:pt x="1451" y="0"/>
                      <a:pt x="1446" y="2"/>
                      <a:pt x="1446" y="7"/>
                    </a:cubicBezTo>
                    <a:lnTo>
                      <a:pt x="10" y="1345"/>
                    </a:lnTo>
                    <a:cubicBezTo>
                      <a:pt x="1" y="1354"/>
                      <a:pt x="1" y="1363"/>
                      <a:pt x="10" y="1372"/>
                    </a:cubicBezTo>
                    <a:cubicBezTo>
                      <a:pt x="10" y="1372"/>
                      <a:pt x="10" y="1381"/>
                      <a:pt x="19" y="1381"/>
                    </a:cubicBezTo>
                    <a:cubicBezTo>
                      <a:pt x="28" y="1381"/>
                      <a:pt x="28" y="1372"/>
                      <a:pt x="28" y="1372"/>
                    </a:cubicBezTo>
                    <a:lnTo>
                      <a:pt x="1464" y="34"/>
                    </a:lnTo>
                    <a:cubicBezTo>
                      <a:pt x="1473" y="25"/>
                      <a:pt x="1473" y="16"/>
                      <a:pt x="1473" y="7"/>
                    </a:cubicBezTo>
                    <a:cubicBezTo>
                      <a:pt x="1468" y="2"/>
                      <a:pt x="1462" y="0"/>
                      <a:pt x="14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24"/>
              <p:cNvSpPr/>
              <p:nvPr/>
            </p:nvSpPr>
            <p:spPr>
              <a:xfrm>
                <a:off x="8702816" y="371425"/>
                <a:ext cx="28987" cy="2409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53" extrusionOk="0">
                    <a:moveTo>
                      <a:pt x="532" y="0"/>
                    </a:moveTo>
                    <a:cubicBezTo>
                      <a:pt x="527" y="0"/>
                      <a:pt x="523" y="2"/>
                      <a:pt x="518" y="7"/>
                    </a:cubicBezTo>
                    <a:lnTo>
                      <a:pt x="10" y="417"/>
                    </a:lnTo>
                    <a:cubicBezTo>
                      <a:pt x="1" y="426"/>
                      <a:pt x="1" y="435"/>
                      <a:pt x="1" y="444"/>
                    </a:cubicBezTo>
                    <a:cubicBezTo>
                      <a:pt x="10" y="453"/>
                      <a:pt x="10" y="453"/>
                      <a:pt x="19" y="453"/>
                    </a:cubicBezTo>
                    <a:cubicBezTo>
                      <a:pt x="19" y="453"/>
                      <a:pt x="27" y="453"/>
                      <a:pt x="27" y="444"/>
                    </a:cubicBezTo>
                    <a:lnTo>
                      <a:pt x="536" y="34"/>
                    </a:lnTo>
                    <a:cubicBezTo>
                      <a:pt x="545" y="34"/>
                      <a:pt x="545" y="16"/>
                      <a:pt x="545" y="7"/>
                    </a:cubicBezTo>
                    <a:cubicBezTo>
                      <a:pt x="540" y="2"/>
                      <a:pt x="536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24"/>
              <p:cNvSpPr/>
              <p:nvPr/>
            </p:nvSpPr>
            <p:spPr>
              <a:xfrm>
                <a:off x="8553359" y="350468"/>
                <a:ext cx="375397" cy="362064"/>
              </a:xfrm>
              <a:custGeom>
                <a:avLst/>
                <a:gdLst/>
                <a:ahLst/>
                <a:cxnLst/>
                <a:rect l="l" t="t" r="r" b="b"/>
                <a:pathLst>
                  <a:path w="7058" h="6807" extrusionOk="0">
                    <a:moveTo>
                      <a:pt x="4600" y="0"/>
                    </a:moveTo>
                    <a:cubicBezTo>
                      <a:pt x="4550" y="0"/>
                      <a:pt x="4498" y="3"/>
                      <a:pt x="4443" y="8"/>
                    </a:cubicBezTo>
                    <a:cubicBezTo>
                      <a:pt x="3640" y="80"/>
                      <a:pt x="2873" y="419"/>
                      <a:pt x="2231" y="909"/>
                    </a:cubicBezTo>
                    <a:cubicBezTo>
                      <a:pt x="1597" y="1400"/>
                      <a:pt x="1071" y="2033"/>
                      <a:pt x="670" y="2729"/>
                    </a:cubicBezTo>
                    <a:cubicBezTo>
                      <a:pt x="313" y="3327"/>
                      <a:pt x="36" y="3978"/>
                      <a:pt x="18" y="4674"/>
                    </a:cubicBezTo>
                    <a:cubicBezTo>
                      <a:pt x="1" y="5361"/>
                      <a:pt x="277" y="6083"/>
                      <a:pt x="848" y="6467"/>
                    </a:cubicBezTo>
                    <a:cubicBezTo>
                      <a:pt x="1202" y="6715"/>
                      <a:pt x="1631" y="6807"/>
                      <a:pt x="2069" y="6807"/>
                    </a:cubicBezTo>
                    <a:cubicBezTo>
                      <a:pt x="2293" y="6807"/>
                      <a:pt x="2519" y="6783"/>
                      <a:pt x="2739" y="6744"/>
                    </a:cubicBezTo>
                    <a:cubicBezTo>
                      <a:pt x="4443" y="6431"/>
                      <a:pt x="5951" y="5209"/>
                      <a:pt x="6620" y="3612"/>
                    </a:cubicBezTo>
                    <a:cubicBezTo>
                      <a:pt x="6923" y="2881"/>
                      <a:pt x="7057" y="2069"/>
                      <a:pt x="6914" y="1293"/>
                    </a:cubicBezTo>
                    <a:cubicBezTo>
                      <a:pt x="6843" y="945"/>
                      <a:pt x="6691" y="561"/>
                      <a:pt x="6352" y="428"/>
                    </a:cubicBezTo>
                    <a:cubicBezTo>
                      <a:pt x="6049" y="303"/>
                      <a:pt x="5701" y="338"/>
                      <a:pt x="5389" y="205"/>
                    </a:cubicBezTo>
                    <a:cubicBezTo>
                      <a:pt x="5116" y="83"/>
                      <a:pt x="4888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24"/>
              <p:cNvSpPr/>
              <p:nvPr/>
            </p:nvSpPr>
            <p:spPr>
              <a:xfrm>
                <a:off x="8543413" y="350255"/>
                <a:ext cx="417096" cy="368447"/>
              </a:xfrm>
              <a:custGeom>
                <a:avLst/>
                <a:gdLst/>
                <a:ahLst/>
                <a:cxnLst/>
                <a:rect l="l" t="t" r="r" b="b"/>
                <a:pathLst>
                  <a:path w="7842" h="6927" extrusionOk="0">
                    <a:moveTo>
                      <a:pt x="4781" y="1"/>
                    </a:moveTo>
                    <a:cubicBezTo>
                      <a:pt x="4731" y="1"/>
                      <a:pt x="4681" y="4"/>
                      <a:pt x="4631" y="12"/>
                    </a:cubicBezTo>
                    <a:lnTo>
                      <a:pt x="4631" y="12"/>
                    </a:lnTo>
                    <a:cubicBezTo>
                      <a:pt x="4680" y="5"/>
                      <a:pt x="4729" y="1"/>
                      <a:pt x="4777" y="1"/>
                    </a:cubicBezTo>
                    <a:cubicBezTo>
                      <a:pt x="5180" y="1"/>
                      <a:pt x="5542" y="243"/>
                      <a:pt x="5933" y="307"/>
                    </a:cubicBezTo>
                    <a:cubicBezTo>
                      <a:pt x="6816" y="369"/>
                      <a:pt x="7048" y="788"/>
                      <a:pt x="7119" y="1618"/>
                    </a:cubicBezTo>
                    <a:cubicBezTo>
                      <a:pt x="7271" y="4098"/>
                      <a:pt x="5130" y="6310"/>
                      <a:pt x="2748" y="6658"/>
                    </a:cubicBezTo>
                    <a:cubicBezTo>
                      <a:pt x="2575" y="6688"/>
                      <a:pt x="2407" y="6703"/>
                      <a:pt x="2247" y="6703"/>
                    </a:cubicBezTo>
                    <a:cubicBezTo>
                      <a:pt x="1027" y="6703"/>
                      <a:pt x="208" y="5857"/>
                      <a:pt x="295" y="4508"/>
                    </a:cubicBezTo>
                    <a:cubicBezTo>
                      <a:pt x="321" y="4071"/>
                      <a:pt x="464" y="3643"/>
                      <a:pt x="643" y="3242"/>
                    </a:cubicBezTo>
                    <a:cubicBezTo>
                      <a:pt x="1383" y="1645"/>
                      <a:pt x="2801" y="182"/>
                      <a:pt x="4630" y="12"/>
                    </a:cubicBezTo>
                    <a:lnTo>
                      <a:pt x="4630" y="12"/>
                    </a:lnTo>
                    <a:cubicBezTo>
                      <a:pt x="3738" y="93"/>
                      <a:pt x="2891" y="503"/>
                      <a:pt x="2204" y="1074"/>
                    </a:cubicBezTo>
                    <a:cubicBezTo>
                      <a:pt x="1214" y="1939"/>
                      <a:pt x="321" y="3161"/>
                      <a:pt x="143" y="4491"/>
                    </a:cubicBezTo>
                    <a:cubicBezTo>
                      <a:pt x="0" y="5966"/>
                      <a:pt x="923" y="6927"/>
                      <a:pt x="2265" y="6927"/>
                    </a:cubicBezTo>
                    <a:cubicBezTo>
                      <a:pt x="2431" y="6927"/>
                      <a:pt x="2605" y="6912"/>
                      <a:pt x="2784" y="6881"/>
                    </a:cubicBezTo>
                    <a:cubicBezTo>
                      <a:pt x="5460" y="6507"/>
                      <a:pt x="7842" y="3661"/>
                      <a:pt x="7021" y="958"/>
                    </a:cubicBezTo>
                    <a:cubicBezTo>
                      <a:pt x="6834" y="440"/>
                      <a:pt x="6423" y="351"/>
                      <a:pt x="5933" y="298"/>
                    </a:cubicBezTo>
                    <a:cubicBezTo>
                      <a:pt x="5544" y="234"/>
                      <a:pt x="5183" y="1"/>
                      <a:pt x="4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24"/>
              <p:cNvSpPr/>
              <p:nvPr/>
            </p:nvSpPr>
            <p:spPr>
              <a:xfrm>
                <a:off x="8588942" y="472805"/>
                <a:ext cx="325082" cy="180208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3388" extrusionOk="0">
                    <a:moveTo>
                      <a:pt x="6112" y="1"/>
                    </a:moveTo>
                    <a:lnTo>
                      <a:pt x="6112" y="1"/>
                    </a:lnTo>
                    <a:cubicBezTo>
                      <a:pt x="5826" y="590"/>
                      <a:pt x="5407" y="1098"/>
                      <a:pt x="4934" y="1535"/>
                    </a:cubicBezTo>
                    <a:cubicBezTo>
                      <a:pt x="4452" y="1964"/>
                      <a:pt x="3908" y="2320"/>
                      <a:pt x="3328" y="2615"/>
                    </a:cubicBezTo>
                    <a:cubicBezTo>
                      <a:pt x="2766" y="2900"/>
                      <a:pt x="2160" y="3177"/>
                      <a:pt x="1526" y="3221"/>
                    </a:cubicBezTo>
                    <a:cubicBezTo>
                      <a:pt x="1493" y="3223"/>
                      <a:pt x="1460" y="3224"/>
                      <a:pt x="1427" y="3224"/>
                    </a:cubicBezTo>
                    <a:cubicBezTo>
                      <a:pt x="829" y="3224"/>
                      <a:pt x="187" y="2920"/>
                      <a:pt x="1" y="2320"/>
                    </a:cubicBezTo>
                    <a:lnTo>
                      <a:pt x="1" y="2320"/>
                    </a:lnTo>
                    <a:cubicBezTo>
                      <a:pt x="72" y="2829"/>
                      <a:pt x="545" y="3195"/>
                      <a:pt x="1018" y="3328"/>
                    </a:cubicBezTo>
                    <a:cubicBezTo>
                      <a:pt x="1173" y="3369"/>
                      <a:pt x="1337" y="3387"/>
                      <a:pt x="1506" y="3387"/>
                    </a:cubicBezTo>
                    <a:cubicBezTo>
                      <a:pt x="2734" y="3387"/>
                      <a:pt x="4274" y="2420"/>
                      <a:pt x="5050" y="1660"/>
                    </a:cubicBezTo>
                    <a:cubicBezTo>
                      <a:pt x="5523" y="1196"/>
                      <a:pt x="5906" y="625"/>
                      <a:pt x="6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24"/>
              <p:cNvSpPr/>
              <p:nvPr/>
            </p:nvSpPr>
            <p:spPr>
              <a:xfrm>
                <a:off x="8634151" y="364723"/>
                <a:ext cx="215356" cy="277758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5222" extrusionOk="0">
                    <a:moveTo>
                      <a:pt x="3920" y="1"/>
                    </a:moveTo>
                    <a:cubicBezTo>
                      <a:pt x="3433" y="1"/>
                      <a:pt x="2436" y="1095"/>
                      <a:pt x="2193" y="1355"/>
                    </a:cubicBezTo>
                    <a:cubicBezTo>
                      <a:pt x="1613" y="1953"/>
                      <a:pt x="1122" y="2622"/>
                      <a:pt x="721" y="3353"/>
                    </a:cubicBezTo>
                    <a:cubicBezTo>
                      <a:pt x="507" y="3755"/>
                      <a:pt x="319" y="4174"/>
                      <a:pt x="159" y="4602"/>
                    </a:cubicBezTo>
                    <a:cubicBezTo>
                      <a:pt x="114" y="4736"/>
                      <a:pt x="70" y="4861"/>
                      <a:pt x="34" y="4986"/>
                    </a:cubicBezTo>
                    <a:cubicBezTo>
                      <a:pt x="1" y="5119"/>
                      <a:pt x="106" y="5222"/>
                      <a:pt x="217" y="5222"/>
                    </a:cubicBezTo>
                    <a:cubicBezTo>
                      <a:pt x="255" y="5222"/>
                      <a:pt x="294" y="5209"/>
                      <a:pt x="328" y="5182"/>
                    </a:cubicBezTo>
                    <a:cubicBezTo>
                      <a:pt x="328" y="5173"/>
                      <a:pt x="337" y="5173"/>
                      <a:pt x="337" y="5173"/>
                    </a:cubicBezTo>
                    <a:cubicBezTo>
                      <a:pt x="774" y="4798"/>
                      <a:pt x="1060" y="4290"/>
                      <a:pt x="1399" y="3835"/>
                    </a:cubicBezTo>
                    <a:cubicBezTo>
                      <a:pt x="1872" y="3211"/>
                      <a:pt x="2443" y="2666"/>
                      <a:pt x="2951" y="2078"/>
                    </a:cubicBezTo>
                    <a:cubicBezTo>
                      <a:pt x="3433" y="1516"/>
                      <a:pt x="3968" y="793"/>
                      <a:pt x="4048" y="35"/>
                    </a:cubicBezTo>
                    <a:cubicBezTo>
                      <a:pt x="4011" y="11"/>
                      <a:pt x="3968" y="1"/>
                      <a:pt x="3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24"/>
              <p:cNvSpPr/>
              <p:nvPr/>
            </p:nvSpPr>
            <p:spPr>
              <a:xfrm>
                <a:off x="8597505" y="446263"/>
                <a:ext cx="147595" cy="1798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382" extrusionOk="0">
                    <a:moveTo>
                      <a:pt x="2739" y="0"/>
                    </a:moveTo>
                    <a:lnTo>
                      <a:pt x="1526" y="607"/>
                    </a:lnTo>
                    <a:cubicBezTo>
                      <a:pt x="1303" y="723"/>
                      <a:pt x="1071" y="839"/>
                      <a:pt x="866" y="991"/>
                    </a:cubicBezTo>
                    <a:cubicBezTo>
                      <a:pt x="473" y="1276"/>
                      <a:pt x="205" y="1669"/>
                      <a:pt x="107" y="2097"/>
                    </a:cubicBezTo>
                    <a:cubicBezTo>
                      <a:pt x="0" y="2561"/>
                      <a:pt x="116" y="3051"/>
                      <a:pt x="420" y="3373"/>
                    </a:cubicBezTo>
                    <a:cubicBezTo>
                      <a:pt x="420" y="3373"/>
                      <a:pt x="428" y="3381"/>
                      <a:pt x="428" y="3381"/>
                    </a:cubicBezTo>
                    <a:cubicBezTo>
                      <a:pt x="437" y="3381"/>
                      <a:pt x="437" y="3381"/>
                      <a:pt x="446" y="3373"/>
                    </a:cubicBezTo>
                    <a:cubicBezTo>
                      <a:pt x="455" y="3364"/>
                      <a:pt x="455" y="3355"/>
                      <a:pt x="446" y="3346"/>
                    </a:cubicBezTo>
                    <a:cubicBezTo>
                      <a:pt x="152" y="3034"/>
                      <a:pt x="36" y="2552"/>
                      <a:pt x="143" y="2106"/>
                    </a:cubicBezTo>
                    <a:cubicBezTo>
                      <a:pt x="232" y="1686"/>
                      <a:pt x="500" y="1303"/>
                      <a:pt x="883" y="1026"/>
                    </a:cubicBezTo>
                    <a:cubicBezTo>
                      <a:pt x="1089" y="875"/>
                      <a:pt x="1321" y="759"/>
                      <a:pt x="1544" y="643"/>
                    </a:cubicBezTo>
                    <a:lnTo>
                      <a:pt x="2757" y="36"/>
                    </a:lnTo>
                    <a:cubicBezTo>
                      <a:pt x="2766" y="27"/>
                      <a:pt x="2775" y="18"/>
                      <a:pt x="2766" y="9"/>
                    </a:cubicBezTo>
                    <a:cubicBezTo>
                      <a:pt x="2766" y="0"/>
                      <a:pt x="2748" y="0"/>
                      <a:pt x="2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24"/>
              <p:cNvSpPr/>
              <p:nvPr/>
            </p:nvSpPr>
            <p:spPr>
              <a:xfrm>
                <a:off x="8644469" y="650778"/>
                <a:ext cx="48932" cy="49414"/>
              </a:xfrm>
              <a:custGeom>
                <a:avLst/>
                <a:gdLst/>
                <a:ahLst/>
                <a:cxnLst/>
                <a:rect l="l" t="t" r="r" b="b"/>
                <a:pathLst>
                  <a:path w="920" h="929" extrusionOk="0">
                    <a:moveTo>
                      <a:pt x="857" y="0"/>
                    </a:moveTo>
                    <a:cubicBezTo>
                      <a:pt x="848" y="9"/>
                      <a:pt x="839" y="18"/>
                      <a:pt x="839" y="27"/>
                    </a:cubicBezTo>
                    <a:cubicBezTo>
                      <a:pt x="884" y="330"/>
                      <a:pt x="696" y="660"/>
                      <a:pt x="411" y="776"/>
                    </a:cubicBezTo>
                    <a:cubicBezTo>
                      <a:pt x="348" y="803"/>
                      <a:pt x="286" y="821"/>
                      <a:pt x="223" y="839"/>
                    </a:cubicBezTo>
                    <a:lnTo>
                      <a:pt x="18" y="892"/>
                    </a:lnTo>
                    <a:cubicBezTo>
                      <a:pt x="9" y="901"/>
                      <a:pt x="0" y="910"/>
                      <a:pt x="9" y="919"/>
                    </a:cubicBezTo>
                    <a:cubicBezTo>
                      <a:pt x="9" y="928"/>
                      <a:pt x="18" y="928"/>
                      <a:pt x="27" y="928"/>
                    </a:cubicBezTo>
                    <a:lnTo>
                      <a:pt x="232" y="875"/>
                    </a:lnTo>
                    <a:cubicBezTo>
                      <a:pt x="295" y="857"/>
                      <a:pt x="366" y="839"/>
                      <a:pt x="429" y="812"/>
                    </a:cubicBezTo>
                    <a:cubicBezTo>
                      <a:pt x="723" y="687"/>
                      <a:pt x="919" y="348"/>
                      <a:pt x="875" y="18"/>
                    </a:cubicBezTo>
                    <a:cubicBezTo>
                      <a:pt x="875" y="9"/>
                      <a:pt x="866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24"/>
              <p:cNvSpPr/>
              <p:nvPr/>
            </p:nvSpPr>
            <p:spPr>
              <a:xfrm>
                <a:off x="8613621" y="503815"/>
                <a:ext cx="32817" cy="3409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41" extrusionOk="0">
                    <a:moveTo>
                      <a:pt x="594" y="0"/>
                    </a:moveTo>
                    <a:cubicBezTo>
                      <a:pt x="589" y="0"/>
                      <a:pt x="585" y="2"/>
                      <a:pt x="580" y="7"/>
                    </a:cubicBezTo>
                    <a:lnTo>
                      <a:pt x="1" y="613"/>
                    </a:lnTo>
                    <a:cubicBezTo>
                      <a:pt x="1" y="622"/>
                      <a:pt x="1" y="631"/>
                      <a:pt x="1" y="640"/>
                    </a:cubicBezTo>
                    <a:lnTo>
                      <a:pt x="27" y="640"/>
                    </a:lnTo>
                    <a:lnTo>
                      <a:pt x="607" y="34"/>
                    </a:lnTo>
                    <a:cubicBezTo>
                      <a:pt x="616" y="25"/>
                      <a:pt x="616" y="16"/>
                      <a:pt x="607" y="7"/>
                    </a:cubicBezTo>
                    <a:cubicBezTo>
                      <a:pt x="603" y="2"/>
                      <a:pt x="598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24"/>
              <p:cNvSpPr/>
              <p:nvPr/>
            </p:nvSpPr>
            <p:spPr>
              <a:xfrm>
                <a:off x="8607451" y="493815"/>
                <a:ext cx="66484" cy="7207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55" extrusionOk="0">
                    <a:moveTo>
                      <a:pt x="1231" y="1"/>
                    </a:moveTo>
                    <a:cubicBezTo>
                      <a:pt x="1225" y="1"/>
                      <a:pt x="1218" y="3"/>
                      <a:pt x="1214" y="7"/>
                    </a:cubicBezTo>
                    <a:cubicBezTo>
                      <a:pt x="777" y="409"/>
                      <a:pt x="366" y="846"/>
                      <a:pt x="1" y="1319"/>
                    </a:cubicBezTo>
                    <a:cubicBezTo>
                      <a:pt x="1" y="1328"/>
                      <a:pt x="1" y="1346"/>
                      <a:pt x="10" y="1346"/>
                    </a:cubicBezTo>
                    <a:cubicBezTo>
                      <a:pt x="10" y="1354"/>
                      <a:pt x="18" y="1354"/>
                      <a:pt x="18" y="1354"/>
                    </a:cubicBezTo>
                    <a:cubicBezTo>
                      <a:pt x="27" y="1354"/>
                      <a:pt x="27" y="1346"/>
                      <a:pt x="36" y="1346"/>
                    </a:cubicBezTo>
                    <a:cubicBezTo>
                      <a:pt x="393" y="873"/>
                      <a:pt x="803" y="436"/>
                      <a:pt x="1241" y="34"/>
                    </a:cubicBezTo>
                    <a:cubicBezTo>
                      <a:pt x="1250" y="25"/>
                      <a:pt x="1250" y="16"/>
                      <a:pt x="1241" y="7"/>
                    </a:cubicBezTo>
                    <a:cubicBezTo>
                      <a:pt x="1241" y="3"/>
                      <a:pt x="1236" y="1"/>
                      <a:pt x="1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24"/>
              <p:cNvSpPr/>
              <p:nvPr/>
            </p:nvSpPr>
            <p:spPr>
              <a:xfrm>
                <a:off x="8604632" y="485624"/>
                <a:ext cx="91589" cy="102072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919" extrusionOk="0">
                    <a:moveTo>
                      <a:pt x="1713" y="1"/>
                    </a:moveTo>
                    <a:cubicBezTo>
                      <a:pt x="1704" y="1"/>
                      <a:pt x="1695" y="1"/>
                      <a:pt x="1686" y="10"/>
                    </a:cubicBezTo>
                    <a:cubicBezTo>
                      <a:pt x="1106" y="607"/>
                      <a:pt x="544" y="1241"/>
                      <a:pt x="9" y="1883"/>
                    </a:cubicBezTo>
                    <a:cubicBezTo>
                      <a:pt x="0" y="1892"/>
                      <a:pt x="0" y="1910"/>
                      <a:pt x="9" y="1910"/>
                    </a:cubicBezTo>
                    <a:cubicBezTo>
                      <a:pt x="9" y="1919"/>
                      <a:pt x="18" y="1919"/>
                      <a:pt x="18" y="1919"/>
                    </a:cubicBezTo>
                    <a:cubicBezTo>
                      <a:pt x="27" y="1919"/>
                      <a:pt x="36" y="1919"/>
                      <a:pt x="36" y="1910"/>
                    </a:cubicBezTo>
                    <a:cubicBezTo>
                      <a:pt x="571" y="1268"/>
                      <a:pt x="1142" y="634"/>
                      <a:pt x="1713" y="28"/>
                    </a:cubicBezTo>
                    <a:cubicBezTo>
                      <a:pt x="1722" y="28"/>
                      <a:pt x="1722" y="1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24"/>
              <p:cNvSpPr/>
              <p:nvPr/>
            </p:nvSpPr>
            <p:spPr>
              <a:xfrm>
                <a:off x="8610802" y="541154"/>
                <a:ext cx="58879" cy="60317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134" extrusionOk="0">
                    <a:moveTo>
                      <a:pt x="1071" y="1"/>
                    </a:moveTo>
                    <a:cubicBezTo>
                      <a:pt x="696" y="348"/>
                      <a:pt x="339" y="714"/>
                      <a:pt x="0" y="1098"/>
                    </a:cubicBezTo>
                    <a:cubicBezTo>
                      <a:pt x="0" y="1107"/>
                      <a:pt x="0" y="1116"/>
                      <a:pt x="9" y="1125"/>
                    </a:cubicBezTo>
                    <a:cubicBezTo>
                      <a:pt x="9" y="1125"/>
                      <a:pt x="18" y="1134"/>
                      <a:pt x="18" y="1134"/>
                    </a:cubicBezTo>
                    <a:cubicBezTo>
                      <a:pt x="27" y="1134"/>
                      <a:pt x="27" y="1125"/>
                      <a:pt x="36" y="1125"/>
                    </a:cubicBezTo>
                    <a:cubicBezTo>
                      <a:pt x="366" y="741"/>
                      <a:pt x="723" y="375"/>
                      <a:pt x="1097" y="27"/>
                    </a:cubicBezTo>
                    <a:cubicBezTo>
                      <a:pt x="1106" y="27"/>
                      <a:pt x="1106" y="9"/>
                      <a:pt x="1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24"/>
              <p:cNvSpPr/>
              <p:nvPr/>
            </p:nvSpPr>
            <p:spPr>
              <a:xfrm>
                <a:off x="8616972" y="580674"/>
                <a:ext cx="35636" cy="3361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32" extrusionOk="0">
                    <a:moveTo>
                      <a:pt x="651" y="0"/>
                    </a:moveTo>
                    <a:cubicBezTo>
                      <a:pt x="647" y="0"/>
                      <a:pt x="642" y="2"/>
                      <a:pt x="642" y="7"/>
                    </a:cubicBezTo>
                    <a:cubicBezTo>
                      <a:pt x="419" y="185"/>
                      <a:pt x="205" y="391"/>
                      <a:pt x="9" y="596"/>
                    </a:cubicBezTo>
                    <a:cubicBezTo>
                      <a:pt x="0" y="605"/>
                      <a:pt x="0" y="622"/>
                      <a:pt x="9" y="622"/>
                    </a:cubicBezTo>
                    <a:cubicBezTo>
                      <a:pt x="9" y="631"/>
                      <a:pt x="18" y="631"/>
                      <a:pt x="18" y="631"/>
                    </a:cubicBezTo>
                    <a:cubicBezTo>
                      <a:pt x="27" y="631"/>
                      <a:pt x="27" y="631"/>
                      <a:pt x="36" y="622"/>
                    </a:cubicBezTo>
                    <a:cubicBezTo>
                      <a:pt x="232" y="417"/>
                      <a:pt x="437" y="212"/>
                      <a:pt x="660" y="34"/>
                    </a:cubicBezTo>
                    <a:cubicBezTo>
                      <a:pt x="669" y="25"/>
                      <a:pt x="669" y="16"/>
                      <a:pt x="660" y="7"/>
                    </a:cubicBezTo>
                    <a:cubicBezTo>
                      <a:pt x="660" y="2"/>
                      <a:pt x="656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24"/>
              <p:cNvSpPr/>
              <p:nvPr/>
            </p:nvSpPr>
            <p:spPr>
              <a:xfrm>
                <a:off x="8620269" y="605354"/>
                <a:ext cx="24254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36" extrusionOk="0">
                    <a:moveTo>
                      <a:pt x="433" y="0"/>
                    </a:moveTo>
                    <a:cubicBezTo>
                      <a:pt x="429" y="0"/>
                      <a:pt x="424" y="2"/>
                      <a:pt x="420" y="7"/>
                    </a:cubicBezTo>
                    <a:cubicBezTo>
                      <a:pt x="268" y="123"/>
                      <a:pt x="125" y="257"/>
                      <a:pt x="0" y="399"/>
                    </a:cubicBezTo>
                    <a:cubicBezTo>
                      <a:pt x="0" y="408"/>
                      <a:pt x="0" y="417"/>
                      <a:pt x="9" y="426"/>
                    </a:cubicBezTo>
                    <a:cubicBezTo>
                      <a:pt x="9" y="435"/>
                      <a:pt x="9" y="435"/>
                      <a:pt x="18" y="435"/>
                    </a:cubicBezTo>
                    <a:cubicBezTo>
                      <a:pt x="18" y="435"/>
                      <a:pt x="27" y="426"/>
                      <a:pt x="27" y="426"/>
                    </a:cubicBezTo>
                    <a:cubicBezTo>
                      <a:pt x="152" y="283"/>
                      <a:pt x="295" y="150"/>
                      <a:pt x="447" y="34"/>
                    </a:cubicBezTo>
                    <a:cubicBezTo>
                      <a:pt x="447" y="25"/>
                      <a:pt x="455" y="16"/>
                      <a:pt x="447" y="7"/>
                    </a:cubicBezTo>
                    <a:cubicBezTo>
                      <a:pt x="442" y="2"/>
                      <a:pt x="438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24"/>
              <p:cNvSpPr/>
              <p:nvPr/>
            </p:nvSpPr>
            <p:spPr>
              <a:xfrm>
                <a:off x="8677658" y="606258"/>
                <a:ext cx="22871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92" extrusionOk="0">
                    <a:moveTo>
                      <a:pt x="407" y="1"/>
                    </a:moveTo>
                    <a:cubicBezTo>
                      <a:pt x="402" y="1"/>
                      <a:pt x="398" y="3"/>
                      <a:pt x="393" y="8"/>
                    </a:cubicBezTo>
                    <a:lnTo>
                      <a:pt x="10" y="356"/>
                    </a:lnTo>
                    <a:cubicBezTo>
                      <a:pt x="1" y="365"/>
                      <a:pt x="1" y="373"/>
                      <a:pt x="10" y="382"/>
                    </a:cubicBezTo>
                    <a:cubicBezTo>
                      <a:pt x="10" y="382"/>
                      <a:pt x="19" y="391"/>
                      <a:pt x="19" y="391"/>
                    </a:cubicBezTo>
                    <a:cubicBezTo>
                      <a:pt x="28" y="391"/>
                      <a:pt x="28" y="382"/>
                      <a:pt x="37" y="382"/>
                    </a:cubicBezTo>
                    <a:lnTo>
                      <a:pt x="420" y="34"/>
                    </a:lnTo>
                    <a:cubicBezTo>
                      <a:pt x="420" y="26"/>
                      <a:pt x="429" y="17"/>
                      <a:pt x="420" y="8"/>
                    </a:cubicBezTo>
                    <a:cubicBezTo>
                      <a:pt x="416" y="3"/>
                      <a:pt x="411" y="1"/>
                      <a:pt x="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24"/>
              <p:cNvSpPr/>
              <p:nvPr/>
            </p:nvSpPr>
            <p:spPr>
              <a:xfrm>
                <a:off x="8693349" y="612801"/>
                <a:ext cx="18562" cy="1712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22" extrusionOk="0">
                    <a:moveTo>
                      <a:pt x="313" y="1"/>
                    </a:moveTo>
                    <a:lnTo>
                      <a:pt x="9" y="286"/>
                    </a:lnTo>
                    <a:cubicBezTo>
                      <a:pt x="0" y="295"/>
                      <a:pt x="0" y="313"/>
                      <a:pt x="9" y="313"/>
                    </a:cubicBezTo>
                    <a:cubicBezTo>
                      <a:pt x="18" y="322"/>
                      <a:pt x="18" y="322"/>
                      <a:pt x="27" y="322"/>
                    </a:cubicBezTo>
                    <a:cubicBezTo>
                      <a:pt x="27" y="322"/>
                      <a:pt x="36" y="322"/>
                      <a:pt x="36" y="313"/>
                    </a:cubicBezTo>
                    <a:lnTo>
                      <a:pt x="339" y="27"/>
                    </a:lnTo>
                    <a:cubicBezTo>
                      <a:pt x="348" y="27"/>
                      <a:pt x="348" y="10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24"/>
              <p:cNvSpPr/>
              <p:nvPr/>
            </p:nvSpPr>
            <p:spPr>
              <a:xfrm>
                <a:off x="8712815" y="612322"/>
                <a:ext cx="14733" cy="1430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9" extrusionOk="0">
                    <a:moveTo>
                      <a:pt x="241" y="1"/>
                    </a:moveTo>
                    <a:lnTo>
                      <a:pt x="9" y="242"/>
                    </a:lnTo>
                    <a:cubicBezTo>
                      <a:pt x="0" y="242"/>
                      <a:pt x="9" y="259"/>
                      <a:pt x="9" y="259"/>
                    </a:cubicBezTo>
                    <a:cubicBezTo>
                      <a:pt x="18" y="268"/>
                      <a:pt x="18" y="268"/>
                      <a:pt x="27" y="268"/>
                    </a:cubicBezTo>
                    <a:cubicBezTo>
                      <a:pt x="27" y="268"/>
                      <a:pt x="36" y="268"/>
                      <a:pt x="36" y="259"/>
                    </a:cubicBezTo>
                    <a:lnTo>
                      <a:pt x="268" y="27"/>
                    </a:lnTo>
                    <a:cubicBezTo>
                      <a:pt x="277" y="19"/>
                      <a:pt x="277" y="10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24"/>
              <p:cNvSpPr/>
              <p:nvPr/>
            </p:nvSpPr>
            <p:spPr>
              <a:xfrm>
                <a:off x="8690955" y="642321"/>
                <a:ext cx="24254" cy="2462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63" extrusionOk="0">
                    <a:moveTo>
                      <a:pt x="433" y="1"/>
                    </a:moveTo>
                    <a:cubicBezTo>
                      <a:pt x="429" y="1"/>
                      <a:pt x="424" y="3"/>
                      <a:pt x="420" y="8"/>
                    </a:cubicBezTo>
                    <a:lnTo>
                      <a:pt x="10" y="436"/>
                    </a:lnTo>
                    <a:cubicBezTo>
                      <a:pt x="1" y="445"/>
                      <a:pt x="1" y="454"/>
                      <a:pt x="10" y="463"/>
                    </a:cubicBezTo>
                    <a:lnTo>
                      <a:pt x="36" y="463"/>
                    </a:lnTo>
                    <a:lnTo>
                      <a:pt x="447" y="34"/>
                    </a:lnTo>
                    <a:cubicBezTo>
                      <a:pt x="456" y="26"/>
                      <a:pt x="456" y="17"/>
                      <a:pt x="447" y="8"/>
                    </a:cubicBezTo>
                    <a:cubicBezTo>
                      <a:pt x="442" y="3"/>
                      <a:pt x="43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24"/>
              <p:cNvSpPr/>
              <p:nvPr/>
            </p:nvSpPr>
            <p:spPr>
              <a:xfrm>
                <a:off x="8682445" y="637481"/>
                <a:ext cx="61698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41" extrusionOk="0">
                    <a:moveTo>
                      <a:pt x="1124" y="1"/>
                    </a:moveTo>
                    <a:lnTo>
                      <a:pt x="0" y="1205"/>
                    </a:lnTo>
                    <a:cubicBezTo>
                      <a:pt x="0" y="1214"/>
                      <a:pt x="0" y="1223"/>
                      <a:pt x="0" y="1232"/>
                    </a:cubicBezTo>
                    <a:cubicBezTo>
                      <a:pt x="9" y="1232"/>
                      <a:pt x="9" y="1241"/>
                      <a:pt x="18" y="1241"/>
                    </a:cubicBezTo>
                    <a:cubicBezTo>
                      <a:pt x="18" y="1241"/>
                      <a:pt x="27" y="1232"/>
                      <a:pt x="27" y="1232"/>
                    </a:cubicBezTo>
                    <a:lnTo>
                      <a:pt x="1151" y="27"/>
                    </a:lnTo>
                    <a:cubicBezTo>
                      <a:pt x="1160" y="18"/>
                      <a:pt x="1160" y="9"/>
                      <a:pt x="1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24"/>
              <p:cNvSpPr/>
              <p:nvPr/>
            </p:nvSpPr>
            <p:spPr>
              <a:xfrm>
                <a:off x="8703295" y="616152"/>
                <a:ext cx="79781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669" extrusionOk="0">
                    <a:moveTo>
                      <a:pt x="1490" y="0"/>
                    </a:moveTo>
                    <a:cubicBezTo>
                      <a:pt x="1482" y="0"/>
                      <a:pt x="1464" y="0"/>
                      <a:pt x="1464" y="9"/>
                    </a:cubicBezTo>
                    <a:cubicBezTo>
                      <a:pt x="982" y="553"/>
                      <a:pt x="500" y="1106"/>
                      <a:pt x="10" y="1642"/>
                    </a:cubicBezTo>
                    <a:cubicBezTo>
                      <a:pt x="1" y="1650"/>
                      <a:pt x="10" y="1659"/>
                      <a:pt x="10" y="1668"/>
                    </a:cubicBezTo>
                    <a:lnTo>
                      <a:pt x="36" y="1668"/>
                    </a:lnTo>
                    <a:cubicBezTo>
                      <a:pt x="527" y="1133"/>
                      <a:pt x="1018" y="580"/>
                      <a:pt x="1490" y="27"/>
                    </a:cubicBezTo>
                    <a:cubicBezTo>
                      <a:pt x="1499" y="27"/>
                      <a:pt x="1490" y="9"/>
                      <a:pt x="1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24"/>
              <p:cNvSpPr/>
              <p:nvPr/>
            </p:nvSpPr>
            <p:spPr>
              <a:xfrm>
                <a:off x="8736058" y="579238"/>
                <a:ext cx="103928" cy="12185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1" extrusionOk="0">
                    <a:moveTo>
                      <a:pt x="1932" y="0"/>
                    </a:moveTo>
                    <a:cubicBezTo>
                      <a:pt x="1927" y="0"/>
                      <a:pt x="1923" y="3"/>
                      <a:pt x="1918" y="7"/>
                    </a:cubicBezTo>
                    <a:lnTo>
                      <a:pt x="9" y="2264"/>
                    </a:lnTo>
                    <a:cubicBezTo>
                      <a:pt x="0" y="2273"/>
                      <a:pt x="0" y="2282"/>
                      <a:pt x="9" y="2291"/>
                    </a:cubicBezTo>
                    <a:lnTo>
                      <a:pt x="36" y="2291"/>
                    </a:lnTo>
                    <a:lnTo>
                      <a:pt x="1945" y="34"/>
                    </a:lnTo>
                    <a:cubicBezTo>
                      <a:pt x="1954" y="25"/>
                      <a:pt x="1954" y="16"/>
                      <a:pt x="1945" y="7"/>
                    </a:cubicBezTo>
                    <a:cubicBezTo>
                      <a:pt x="1941" y="3"/>
                      <a:pt x="1936" y="0"/>
                      <a:pt x="1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24"/>
              <p:cNvSpPr/>
              <p:nvPr/>
            </p:nvSpPr>
            <p:spPr>
              <a:xfrm>
                <a:off x="8795362" y="537856"/>
                <a:ext cx="106322" cy="127177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391" extrusionOk="0">
                    <a:moveTo>
                      <a:pt x="1990" y="0"/>
                    </a:moveTo>
                    <a:cubicBezTo>
                      <a:pt x="1981" y="0"/>
                      <a:pt x="1972" y="0"/>
                      <a:pt x="1963" y="9"/>
                    </a:cubicBezTo>
                    <a:lnTo>
                      <a:pt x="9" y="2355"/>
                    </a:lnTo>
                    <a:cubicBezTo>
                      <a:pt x="0" y="2364"/>
                      <a:pt x="0" y="2382"/>
                      <a:pt x="9" y="2382"/>
                    </a:cubicBezTo>
                    <a:cubicBezTo>
                      <a:pt x="9" y="2391"/>
                      <a:pt x="18" y="2391"/>
                      <a:pt x="18" y="2391"/>
                    </a:cubicBezTo>
                    <a:cubicBezTo>
                      <a:pt x="27" y="2391"/>
                      <a:pt x="36" y="2391"/>
                      <a:pt x="36" y="2382"/>
                    </a:cubicBezTo>
                    <a:lnTo>
                      <a:pt x="1990" y="27"/>
                    </a:lnTo>
                    <a:cubicBezTo>
                      <a:pt x="1999" y="18"/>
                      <a:pt x="1999" y="9"/>
                      <a:pt x="1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24"/>
              <p:cNvSpPr/>
              <p:nvPr/>
            </p:nvSpPr>
            <p:spPr>
              <a:xfrm>
                <a:off x="8566177" y="539239"/>
                <a:ext cx="16169" cy="1574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96" extrusionOk="0">
                    <a:moveTo>
                      <a:pt x="277" y="1"/>
                    </a:moveTo>
                    <a:cubicBezTo>
                      <a:pt x="161" y="63"/>
                      <a:pt x="72" y="153"/>
                      <a:pt x="0" y="269"/>
                    </a:cubicBezTo>
                    <a:cubicBezTo>
                      <a:pt x="0" y="277"/>
                      <a:pt x="0" y="286"/>
                      <a:pt x="9" y="286"/>
                    </a:cubicBezTo>
                    <a:cubicBezTo>
                      <a:pt x="9" y="295"/>
                      <a:pt x="18" y="295"/>
                      <a:pt x="18" y="295"/>
                    </a:cubicBezTo>
                    <a:cubicBezTo>
                      <a:pt x="27" y="295"/>
                      <a:pt x="27" y="286"/>
                      <a:pt x="36" y="286"/>
                    </a:cubicBezTo>
                    <a:cubicBezTo>
                      <a:pt x="99" y="179"/>
                      <a:pt x="188" y="90"/>
                      <a:pt x="295" y="37"/>
                    </a:cubicBezTo>
                    <a:cubicBezTo>
                      <a:pt x="304" y="28"/>
                      <a:pt x="304" y="19"/>
                      <a:pt x="304" y="10"/>
                    </a:cubicBezTo>
                    <a:cubicBezTo>
                      <a:pt x="295" y="1"/>
                      <a:pt x="286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24"/>
              <p:cNvSpPr/>
              <p:nvPr/>
            </p:nvSpPr>
            <p:spPr>
              <a:xfrm>
                <a:off x="8560965" y="560249"/>
                <a:ext cx="17126" cy="1893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56" extrusionOk="0">
                    <a:moveTo>
                      <a:pt x="303" y="1"/>
                    </a:moveTo>
                    <a:cubicBezTo>
                      <a:pt x="297" y="1"/>
                      <a:pt x="290" y="3"/>
                      <a:pt x="286" y="7"/>
                    </a:cubicBezTo>
                    <a:lnTo>
                      <a:pt x="0" y="328"/>
                    </a:lnTo>
                    <a:cubicBezTo>
                      <a:pt x="0" y="337"/>
                      <a:pt x="0" y="346"/>
                      <a:pt x="9" y="355"/>
                    </a:cubicBezTo>
                    <a:lnTo>
                      <a:pt x="18" y="355"/>
                    </a:lnTo>
                    <a:cubicBezTo>
                      <a:pt x="18" y="355"/>
                      <a:pt x="27" y="355"/>
                      <a:pt x="27" y="346"/>
                    </a:cubicBezTo>
                    <a:lnTo>
                      <a:pt x="321" y="34"/>
                    </a:lnTo>
                    <a:cubicBezTo>
                      <a:pt x="321" y="25"/>
                      <a:pt x="321" y="16"/>
                      <a:pt x="313" y="7"/>
                    </a:cubicBezTo>
                    <a:cubicBezTo>
                      <a:pt x="313" y="3"/>
                      <a:pt x="308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24"/>
              <p:cNvSpPr/>
              <p:nvPr/>
            </p:nvSpPr>
            <p:spPr>
              <a:xfrm>
                <a:off x="8559050" y="582110"/>
                <a:ext cx="17605" cy="1744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8" extrusionOk="0">
                    <a:moveTo>
                      <a:pt x="308" y="0"/>
                    </a:moveTo>
                    <a:cubicBezTo>
                      <a:pt x="304" y="0"/>
                      <a:pt x="299" y="2"/>
                      <a:pt x="295" y="7"/>
                    </a:cubicBezTo>
                    <a:cubicBezTo>
                      <a:pt x="197" y="96"/>
                      <a:pt x="99" y="194"/>
                      <a:pt x="10" y="301"/>
                    </a:cubicBezTo>
                    <a:cubicBezTo>
                      <a:pt x="1" y="310"/>
                      <a:pt x="10" y="319"/>
                      <a:pt x="10" y="328"/>
                    </a:cubicBezTo>
                    <a:lnTo>
                      <a:pt x="36" y="328"/>
                    </a:lnTo>
                    <a:cubicBezTo>
                      <a:pt x="126" y="221"/>
                      <a:pt x="215" y="123"/>
                      <a:pt x="322" y="33"/>
                    </a:cubicBezTo>
                    <a:cubicBezTo>
                      <a:pt x="331" y="25"/>
                      <a:pt x="331" y="16"/>
                      <a:pt x="322" y="7"/>
                    </a:cubicBezTo>
                    <a:cubicBezTo>
                      <a:pt x="317" y="2"/>
                      <a:pt x="313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24"/>
              <p:cNvSpPr/>
              <p:nvPr/>
            </p:nvSpPr>
            <p:spPr>
              <a:xfrm>
                <a:off x="8558572" y="604290"/>
                <a:ext cx="19041" cy="1808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0" extrusionOk="0">
                    <a:moveTo>
                      <a:pt x="322" y="0"/>
                    </a:moveTo>
                    <a:cubicBezTo>
                      <a:pt x="197" y="80"/>
                      <a:pt x="81" y="187"/>
                      <a:pt x="1" y="312"/>
                    </a:cubicBezTo>
                    <a:cubicBezTo>
                      <a:pt x="1" y="321"/>
                      <a:pt x="1" y="330"/>
                      <a:pt x="10" y="339"/>
                    </a:cubicBezTo>
                    <a:lnTo>
                      <a:pt x="19" y="339"/>
                    </a:lnTo>
                    <a:cubicBezTo>
                      <a:pt x="27" y="339"/>
                      <a:pt x="27" y="339"/>
                      <a:pt x="36" y="330"/>
                    </a:cubicBezTo>
                    <a:cubicBezTo>
                      <a:pt x="108" y="214"/>
                      <a:pt x="215" y="107"/>
                      <a:pt x="340" y="36"/>
                    </a:cubicBezTo>
                    <a:cubicBezTo>
                      <a:pt x="349" y="27"/>
                      <a:pt x="358" y="18"/>
                      <a:pt x="349" y="9"/>
                    </a:cubicBezTo>
                    <a:cubicBezTo>
                      <a:pt x="340" y="0"/>
                      <a:pt x="33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24"/>
              <p:cNvSpPr/>
              <p:nvPr/>
            </p:nvSpPr>
            <p:spPr>
              <a:xfrm>
                <a:off x="8561922" y="622747"/>
                <a:ext cx="17126" cy="1765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295" y="1"/>
                    </a:moveTo>
                    <a:cubicBezTo>
                      <a:pt x="170" y="81"/>
                      <a:pt x="72" y="179"/>
                      <a:pt x="0" y="304"/>
                    </a:cubicBezTo>
                    <a:cubicBezTo>
                      <a:pt x="0" y="313"/>
                      <a:pt x="0" y="322"/>
                      <a:pt x="9" y="331"/>
                    </a:cubicBezTo>
                    <a:lnTo>
                      <a:pt x="18" y="331"/>
                    </a:lnTo>
                    <a:cubicBezTo>
                      <a:pt x="27" y="331"/>
                      <a:pt x="27" y="322"/>
                      <a:pt x="36" y="322"/>
                    </a:cubicBezTo>
                    <a:cubicBezTo>
                      <a:pt x="107" y="206"/>
                      <a:pt x="196" y="108"/>
                      <a:pt x="312" y="37"/>
                    </a:cubicBezTo>
                    <a:cubicBezTo>
                      <a:pt x="321" y="28"/>
                      <a:pt x="321" y="19"/>
                      <a:pt x="321" y="10"/>
                    </a:cubicBezTo>
                    <a:cubicBezTo>
                      <a:pt x="312" y="1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24"/>
              <p:cNvSpPr/>
              <p:nvPr/>
            </p:nvSpPr>
            <p:spPr>
              <a:xfrm>
                <a:off x="8567614" y="638704"/>
                <a:ext cx="18084" cy="1781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5" extrusionOk="0">
                    <a:moveTo>
                      <a:pt x="320" y="1"/>
                    </a:moveTo>
                    <a:cubicBezTo>
                      <a:pt x="318" y="1"/>
                      <a:pt x="315" y="2"/>
                      <a:pt x="312" y="4"/>
                    </a:cubicBezTo>
                    <a:cubicBezTo>
                      <a:pt x="188" y="76"/>
                      <a:pt x="81" y="183"/>
                      <a:pt x="9" y="299"/>
                    </a:cubicBezTo>
                    <a:cubicBezTo>
                      <a:pt x="0" y="308"/>
                      <a:pt x="0" y="325"/>
                      <a:pt x="9" y="325"/>
                    </a:cubicBezTo>
                    <a:cubicBezTo>
                      <a:pt x="18" y="334"/>
                      <a:pt x="18" y="334"/>
                      <a:pt x="27" y="334"/>
                    </a:cubicBezTo>
                    <a:cubicBezTo>
                      <a:pt x="27" y="334"/>
                      <a:pt x="36" y="325"/>
                      <a:pt x="36" y="325"/>
                    </a:cubicBezTo>
                    <a:cubicBezTo>
                      <a:pt x="107" y="209"/>
                      <a:pt x="214" y="102"/>
                      <a:pt x="330" y="40"/>
                    </a:cubicBezTo>
                    <a:cubicBezTo>
                      <a:pt x="339" y="31"/>
                      <a:pt x="339" y="22"/>
                      <a:pt x="339" y="13"/>
                    </a:cubicBezTo>
                    <a:cubicBezTo>
                      <a:pt x="333" y="7"/>
                      <a:pt x="32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24"/>
              <p:cNvSpPr/>
              <p:nvPr/>
            </p:nvSpPr>
            <p:spPr>
              <a:xfrm>
                <a:off x="8576124" y="649821"/>
                <a:ext cx="19041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9" extrusionOk="0">
                    <a:moveTo>
                      <a:pt x="331" y="0"/>
                    </a:moveTo>
                    <a:cubicBezTo>
                      <a:pt x="197" y="81"/>
                      <a:pt x="90" y="188"/>
                      <a:pt x="10" y="313"/>
                    </a:cubicBezTo>
                    <a:cubicBezTo>
                      <a:pt x="1" y="322"/>
                      <a:pt x="1" y="339"/>
                      <a:pt x="10" y="339"/>
                    </a:cubicBezTo>
                    <a:cubicBezTo>
                      <a:pt x="19" y="348"/>
                      <a:pt x="19" y="348"/>
                      <a:pt x="19" y="348"/>
                    </a:cubicBezTo>
                    <a:cubicBezTo>
                      <a:pt x="28" y="348"/>
                      <a:pt x="36" y="339"/>
                      <a:pt x="36" y="339"/>
                    </a:cubicBezTo>
                    <a:cubicBezTo>
                      <a:pt x="117" y="215"/>
                      <a:pt x="224" y="108"/>
                      <a:pt x="349" y="36"/>
                    </a:cubicBezTo>
                    <a:cubicBezTo>
                      <a:pt x="358" y="27"/>
                      <a:pt x="358" y="18"/>
                      <a:pt x="349" y="9"/>
                    </a:cubicBezTo>
                    <a:cubicBezTo>
                      <a:pt x="349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24"/>
              <p:cNvSpPr/>
              <p:nvPr/>
            </p:nvSpPr>
            <p:spPr>
              <a:xfrm>
                <a:off x="8585644" y="660087"/>
                <a:ext cx="17126" cy="163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8" extrusionOk="0">
                    <a:moveTo>
                      <a:pt x="302" y="0"/>
                    </a:moveTo>
                    <a:cubicBezTo>
                      <a:pt x="300" y="0"/>
                      <a:pt x="297" y="1"/>
                      <a:pt x="295" y="4"/>
                    </a:cubicBezTo>
                    <a:cubicBezTo>
                      <a:pt x="170" y="66"/>
                      <a:pt x="72" y="164"/>
                      <a:pt x="0" y="280"/>
                    </a:cubicBezTo>
                    <a:cubicBezTo>
                      <a:pt x="0" y="289"/>
                      <a:pt x="0" y="307"/>
                      <a:pt x="9" y="307"/>
                    </a:cubicBezTo>
                    <a:lnTo>
                      <a:pt x="18" y="307"/>
                    </a:lnTo>
                    <a:cubicBezTo>
                      <a:pt x="27" y="307"/>
                      <a:pt x="27" y="307"/>
                      <a:pt x="36" y="298"/>
                    </a:cubicBezTo>
                    <a:cubicBezTo>
                      <a:pt x="98" y="191"/>
                      <a:pt x="196" y="93"/>
                      <a:pt x="312" y="39"/>
                    </a:cubicBezTo>
                    <a:cubicBezTo>
                      <a:pt x="321" y="31"/>
                      <a:pt x="321" y="22"/>
                      <a:pt x="321" y="13"/>
                    </a:cubicBezTo>
                    <a:cubicBezTo>
                      <a:pt x="315" y="6"/>
                      <a:pt x="309" y="0"/>
                      <a:pt x="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24"/>
              <p:cNvSpPr/>
              <p:nvPr/>
            </p:nvSpPr>
            <p:spPr>
              <a:xfrm>
                <a:off x="8594154" y="669874"/>
                <a:ext cx="21913" cy="22233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393" y="0"/>
                    </a:moveTo>
                    <a:cubicBezTo>
                      <a:pt x="389" y="0"/>
                      <a:pt x="384" y="3"/>
                      <a:pt x="384" y="7"/>
                    </a:cubicBezTo>
                    <a:cubicBezTo>
                      <a:pt x="233" y="114"/>
                      <a:pt x="108" y="239"/>
                      <a:pt x="1" y="382"/>
                    </a:cubicBezTo>
                    <a:cubicBezTo>
                      <a:pt x="1" y="391"/>
                      <a:pt x="1" y="409"/>
                      <a:pt x="10" y="409"/>
                    </a:cubicBezTo>
                    <a:cubicBezTo>
                      <a:pt x="10" y="417"/>
                      <a:pt x="19" y="417"/>
                      <a:pt x="19" y="417"/>
                    </a:cubicBezTo>
                    <a:cubicBezTo>
                      <a:pt x="28" y="417"/>
                      <a:pt x="28" y="409"/>
                      <a:pt x="36" y="409"/>
                    </a:cubicBezTo>
                    <a:cubicBezTo>
                      <a:pt x="135" y="266"/>
                      <a:pt x="260" y="141"/>
                      <a:pt x="402" y="34"/>
                    </a:cubicBezTo>
                    <a:cubicBezTo>
                      <a:pt x="411" y="25"/>
                      <a:pt x="411" y="16"/>
                      <a:pt x="402" y="7"/>
                    </a:cubicBezTo>
                    <a:cubicBezTo>
                      <a:pt x="402" y="3"/>
                      <a:pt x="398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24"/>
              <p:cNvSpPr/>
              <p:nvPr/>
            </p:nvSpPr>
            <p:spPr>
              <a:xfrm>
                <a:off x="8825254" y="497804"/>
                <a:ext cx="56485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164" extrusionOk="0">
                    <a:moveTo>
                      <a:pt x="1044" y="0"/>
                    </a:moveTo>
                    <a:cubicBezTo>
                      <a:pt x="1035" y="0"/>
                      <a:pt x="1026" y="6"/>
                      <a:pt x="1026" y="13"/>
                    </a:cubicBezTo>
                    <a:cubicBezTo>
                      <a:pt x="884" y="325"/>
                      <a:pt x="616" y="566"/>
                      <a:pt x="366" y="798"/>
                    </a:cubicBezTo>
                    <a:cubicBezTo>
                      <a:pt x="241" y="905"/>
                      <a:pt x="116" y="1021"/>
                      <a:pt x="9" y="1137"/>
                    </a:cubicBezTo>
                    <a:cubicBezTo>
                      <a:pt x="0" y="1146"/>
                      <a:pt x="0" y="1155"/>
                      <a:pt x="9" y="1163"/>
                    </a:cubicBezTo>
                    <a:lnTo>
                      <a:pt x="36" y="1163"/>
                    </a:lnTo>
                    <a:cubicBezTo>
                      <a:pt x="143" y="1048"/>
                      <a:pt x="268" y="932"/>
                      <a:pt x="384" y="824"/>
                    </a:cubicBezTo>
                    <a:cubicBezTo>
                      <a:pt x="643" y="593"/>
                      <a:pt x="910" y="352"/>
                      <a:pt x="1062" y="22"/>
                    </a:cubicBezTo>
                    <a:cubicBezTo>
                      <a:pt x="1062" y="13"/>
                      <a:pt x="1062" y="4"/>
                      <a:pt x="1053" y="4"/>
                    </a:cubicBezTo>
                    <a:cubicBezTo>
                      <a:pt x="1050" y="1"/>
                      <a:pt x="1047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24"/>
              <p:cNvSpPr/>
              <p:nvPr/>
            </p:nvSpPr>
            <p:spPr>
              <a:xfrm>
                <a:off x="8303804" y="264034"/>
                <a:ext cx="345453" cy="64147"/>
              </a:xfrm>
              <a:custGeom>
                <a:avLst/>
                <a:gdLst/>
                <a:ahLst/>
                <a:cxnLst/>
                <a:rect l="l" t="t" r="r" b="b"/>
                <a:pathLst>
                  <a:path w="6495" h="1206" extrusionOk="0">
                    <a:moveTo>
                      <a:pt x="6459" y="1"/>
                    </a:moveTo>
                    <a:cubicBezTo>
                      <a:pt x="4844" y="772"/>
                      <a:pt x="3078" y="1165"/>
                      <a:pt x="1297" y="1165"/>
                    </a:cubicBezTo>
                    <a:cubicBezTo>
                      <a:pt x="874" y="1165"/>
                      <a:pt x="450" y="1143"/>
                      <a:pt x="27" y="1098"/>
                    </a:cubicBezTo>
                    <a:cubicBezTo>
                      <a:pt x="9" y="1098"/>
                      <a:pt x="0" y="1107"/>
                      <a:pt x="0" y="1116"/>
                    </a:cubicBezTo>
                    <a:cubicBezTo>
                      <a:pt x="0" y="1125"/>
                      <a:pt x="9" y="1143"/>
                      <a:pt x="18" y="1143"/>
                    </a:cubicBezTo>
                    <a:cubicBezTo>
                      <a:pt x="446" y="1187"/>
                      <a:pt x="883" y="1205"/>
                      <a:pt x="1312" y="1205"/>
                    </a:cubicBezTo>
                    <a:cubicBezTo>
                      <a:pt x="3096" y="1205"/>
                      <a:pt x="4862" y="813"/>
                      <a:pt x="6477" y="45"/>
                    </a:cubicBezTo>
                    <a:cubicBezTo>
                      <a:pt x="6495" y="36"/>
                      <a:pt x="6495" y="27"/>
                      <a:pt x="6486" y="10"/>
                    </a:cubicBezTo>
                    <a:cubicBezTo>
                      <a:pt x="6486" y="1"/>
                      <a:pt x="6468" y="1"/>
                      <a:pt x="64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24"/>
              <p:cNvSpPr/>
              <p:nvPr/>
            </p:nvSpPr>
            <p:spPr>
              <a:xfrm>
                <a:off x="8343641" y="349936"/>
                <a:ext cx="74569" cy="813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53" extrusionOk="0">
                    <a:moveTo>
                      <a:pt x="1374" y="0"/>
                    </a:moveTo>
                    <a:cubicBezTo>
                      <a:pt x="1042" y="74"/>
                      <a:pt x="709" y="112"/>
                      <a:pt x="372" y="112"/>
                    </a:cubicBezTo>
                    <a:cubicBezTo>
                      <a:pt x="258" y="112"/>
                      <a:pt x="143" y="108"/>
                      <a:pt x="27" y="99"/>
                    </a:cubicBezTo>
                    <a:cubicBezTo>
                      <a:pt x="18" y="99"/>
                      <a:pt x="9" y="107"/>
                      <a:pt x="0" y="116"/>
                    </a:cubicBezTo>
                    <a:cubicBezTo>
                      <a:pt x="0" y="134"/>
                      <a:pt x="9" y="143"/>
                      <a:pt x="27" y="143"/>
                    </a:cubicBezTo>
                    <a:cubicBezTo>
                      <a:pt x="143" y="152"/>
                      <a:pt x="250" y="152"/>
                      <a:pt x="366" y="152"/>
                    </a:cubicBezTo>
                    <a:cubicBezTo>
                      <a:pt x="705" y="152"/>
                      <a:pt x="1044" y="116"/>
                      <a:pt x="1383" y="45"/>
                    </a:cubicBezTo>
                    <a:cubicBezTo>
                      <a:pt x="1392" y="45"/>
                      <a:pt x="1401" y="36"/>
                      <a:pt x="1401" y="18"/>
                    </a:cubicBezTo>
                    <a:cubicBezTo>
                      <a:pt x="1401" y="9"/>
                      <a:pt x="1383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24"/>
              <p:cNvSpPr/>
              <p:nvPr/>
            </p:nvSpPr>
            <p:spPr>
              <a:xfrm>
                <a:off x="8519692" y="530995"/>
                <a:ext cx="18562" cy="12265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306" extrusionOk="0">
                    <a:moveTo>
                      <a:pt x="317" y="1"/>
                    </a:moveTo>
                    <a:cubicBezTo>
                      <a:pt x="308" y="1"/>
                      <a:pt x="304" y="7"/>
                      <a:pt x="304" y="13"/>
                    </a:cubicBezTo>
                    <a:cubicBezTo>
                      <a:pt x="9" y="736"/>
                      <a:pt x="0" y="1565"/>
                      <a:pt x="268" y="2288"/>
                    </a:cubicBezTo>
                    <a:cubicBezTo>
                      <a:pt x="268" y="2297"/>
                      <a:pt x="277" y="2306"/>
                      <a:pt x="286" y="2306"/>
                    </a:cubicBezTo>
                    <a:lnTo>
                      <a:pt x="295" y="2306"/>
                    </a:lnTo>
                    <a:cubicBezTo>
                      <a:pt x="304" y="2297"/>
                      <a:pt x="312" y="2288"/>
                      <a:pt x="312" y="2279"/>
                    </a:cubicBezTo>
                    <a:cubicBezTo>
                      <a:pt x="45" y="1556"/>
                      <a:pt x="63" y="736"/>
                      <a:pt x="339" y="31"/>
                    </a:cubicBezTo>
                    <a:cubicBezTo>
                      <a:pt x="348" y="22"/>
                      <a:pt x="339" y="4"/>
                      <a:pt x="330" y="4"/>
                    </a:cubicBezTo>
                    <a:cubicBezTo>
                      <a:pt x="325" y="2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81" name="Google Shape;6081;p24"/>
            <p:cNvSpPr/>
            <p:nvPr/>
          </p:nvSpPr>
          <p:spPr>
            <a:xfrm>
              <a:off x="8457515" y="242705"/>
              <a:ext cx="16169" cy="13776"/>
            </a:xfrm>
            <a:custGeom>
              <a:avLst/>
              <a:gdLst/>
              <a:ahLst/>
              <a:cxnLst/>
              <a:rect l="l" t="t" r="r" b="b"/>
              <a:pathLst>
                <a:path w="304" h="259" extrusionOk="0">
                  <a:moveTo>
                    <a:pt x="268" y="0"/>
                  </a:moveTo>
                  <a:cubicBezTo>
                    <a:pt x="179" y="72"/>
                    <a:pt x="90" y="143"/>
                    <a:pt x="9" y="232"/>
                  </a:cubicBezTo>
                  <a:cubicBezTo>
                    <a:pt x="1" y="241"/>
                    <a:pt x="1" y="250"/>
                    <a:pt x="9" y="259"/>
                  </a:cubicBezTo>
                  <a:lnTo>
                    <a:pt x="36" y="259"/>
                  </a:lnTo>
                  <a:cubicBezTo>
                    <a:pt x="117" y="179"/>
                    <a:pt x="197" y="98"/>
                    <a:pt x="295" y="36"/>
                  </a:cubicBezTo>
                  <a:cubicBezTo>
                    <a:pt x="304" y="27"/>
                    <a:pt x="304" y="18"/>
                    <a:pt x="295" y="9"/>
                  </a:cubicBezTo>
                  <a:cubicBezTo>
                    <a:pt x="286" y="0"/>
                    <a:pt x="277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24"/>
            <p:cNvSpPr/>
            <p:nvPr/>
          </p:nvSpPr>
          <p:spPr>
            <a:xfrm>
              <a:off x="8463685" y="250736"/>
              <a:ext cx="20956" cy="16223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357" y="1"/>
                  </a:moveTo>
                  <a:cubicBezTo>
                    <a:pt x="241" y="90"/>
                    <a:pt x="116" y="179"/>
                    <a:pt x="9" y="277"/>
                  </a:cubicBezTo>
                  <a:cubicBezTo>
                    <a:pt x="1" y="277"/>
                    <a:pt x="1" y="295"/>
                    <a:pt x="9" y="304"/>
                  </a:cubicBezTo>
                  <a:lnTo>
                    <a:pt x="36" y="304"/>
                  </a:lnTo>
                  <a:cubicBezTo>
                    <a:pt x="143" y="206"/>
                    <a:pt x="259" y="117"/>
                    <a:pt x="375" y="37"/>
                  </a:cubicBezTo>
                  <a:cubicBezTo>
                    <a:pt x="384" y="28"/>
                    <a:pt x="393" y="19"/>
                    <a:pt x="384" y="10"/>
                  </a:cubicBez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24"/>
            <p:cNvSpPr/>
            <p:nvPr/>
          </p:nvSpPr>
          <p:spPr>
            <a:xfrm>
              <a:off x="8438527" y="263874"/>
              <a:ext cx="19041" cy="16383"/>
            </a:xfrm>
            <a:custGeom>
              <a:avLst/>
              <a:gdLst/>
              <a:ahLst/>
              <a:cxnLst/>
              <a:rect l="l" t="t" r="r" b="b"/>
              <a:pathLst>
                <a:path w="358" h="308" extrusionOk="0">
                  <a:moveTo>
                    <a:pt x="338" y="0"/>
                  </a:moveTo>
                  <a:cubicBezTo>
                    <a:pt x="336" y="0"/>
                    <a:pt x="333" y="1"/>
                    <a:pt x="331" y="4"/>
                  </a:cubicBezTo>
                  <a:cubicBezTo>
                    <a:pt x="206" y="75"/>
                    <a:pt x="99" y="164"/>
                    <a:pt x="10" y="271"/>
                  </a:cubicBezTo>
                  <a:cubicBezTo>
                    <a:pt x="1" y="280"/>
                    <a:pt x="1" y="289"/>
                    <a:pt x="10" y="298"/>
                  </a:cubicBezTo>
                  <a:cubicBezTo>
                    <a:pt x="10" y="298"/>
                    <a:pt x="19" y="307"/>
                    <a:pt x="19" y="307"/>
                  </a:cubicBezTo>
                  <a:cubicBezTo>
                    <a:pt x="27" y="307"/>
                    <a:pt x="36" y="298"/>
                    <a:pt x="36" y="298"/>
                  </a:cubicBezTo>
                  <a:cubicBezTo>
                    <a:pt x="126" y="191"/>
                    <a:pt x="224" y="102"/>
                    <a:pt x="349" y="39"/>
                  </a:cubicBezTo>
                  <a:cubicBezTo>
                    <a:pt x="358" y="30"/>
                    <a:pt x="358" y="22"/>
                    <a:pt x="349" y="13"/>
                  </a:cubicBezTo>
                  <a:cubicBezTo>
                    <a:pt x="349" y="6"/>
                    <a:pt x="34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24"/>
            <p:cNvSpPr/>
            <p:nvPr/>
          </p:nvSpPr>
          <p:spPr>
            <a:xfrm>
              <a:off x="8446133" y="269991"/>
              <a:ext cx="29466" cy="22127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527" y="1"/>
                  </a:moveTo>
                  <a:cubicBezTo>
                    <a:pt x="524" y="1"/>
                    <a:pt x="520" y="2"/>
                    <a:pt x="518" y="5"/>
                  </a:cubicBezTo>
                  <a:cubicBezTo>
                    <a:pt x="339" y="112"/>
                    <a:pt x="170" y="246"/>
                    <a:pt x="9" y="379"/>
                  </a:cubicBezTo>
                  <a:cubicBezTo>
                    <a:pt x="0" y="388"/>
                    <a:pt x="0" y="397"/>
                    <a:pt x="9" y="406"/>
                  </a:cubicBezTo>
                  <a:cubicBezTo>
                    <a:pt x="9" y="415"/>
                    <a:pt x="18" y="415"/>
                    <a:pt x="18" y="415"/>
                  </a:cubicBezTo>
                  <a:cubicBezTo>
                    <a:pt x="27" y="415"/>
                    <a:pt x="27" y="415"/>
                    <a:pt x="36" y="406"/>
                  </a:cubicBezTo>
                  <a:cubicBezTo>
                    <a:pt x="188" y="272"/>
                    <a:pt x="357" y="147"/>
                    <a:pt x="545" y="40"/>
                  </a:cubicBezTo>
                  <a:cubicBezTo>
                    <a:pt x="554" y="31"/>
                    <a:pt x="554" y="23"/>
                    <a:pt x="545" y="14"/>
                  </a:cubicBezTo>
                  <a:cubicBezTo>
                    <a:pt x="545" y="7"/>
                    <a:pt x="536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24"/>
            <p:cNvSpPr/>
            <p:nvPr/>
          </p:nvSpPr>
          <p:spPr>
            <a:xfrm>
              <a:off x="8446612" y="282544"/>
              <a:ext cx="38029" cy="31861"/>
            </a:xfrm>
            <a:custGeom>
              <a:avLst/>
              <a:gdLst/>
              <a:ahLst/>
              <a:cxnLst/>
              <a:rect l="l" t="t" r="r" b="b"/>
              <a:pathLst>
                <a:path w="715" h="599" extrusionOk="0">
                  <a:moveTo>
                    <a:pt x="678" y="1"/>
                  </a:moveTo>
                  <a:cubicBezTo>
                    <a:pt x="429" y="152"/>
                    <a:pt x="197" y="340"/>
                    <a:pt x="9" y="572"/>
                  </a:cubicBezTo>
                  <a:cubicBezTo>
                    <a:pt x="0" y="580"/>
                    <a:pt x="0" y="589"/>
                    <a:pt x="9" y="598"/>
                  </a:cubicBezTo>
                  <a:lnTo>
                    <a:pt x="27" y="598"/>
                  </a:lnTo>
                  <a:cubicBezTo>
                    <a:pt x="27" y="598"/>
                    <a:pt x="36" y="598"/>
                    <a:pt x="36" y="589"/>
                  </a:cubicBezTo>
                  <a:cubicBezTo>
                    <a:pt x="223" y="366"/>
                    <a:pt x="446" y="179"/>
                    <a:pt x="705" y="36"/>
                  </a:cubicBezTo>
                  <a:cubicBezTo>
                    <a:pt x="714" y="27"/>
                    <a:pt x="714" y="18"/>
                    <a:pt x="705" y="10"/>
                  </a:cubicBezTo>
                  <a:cubicBezTo>
                    <a:pt x="705" y="1"/>
                    <a:pt x="687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6" name="Google Shape;6086;p24"/>
          <p:cNvGrpSpPr/>
          <p:nvPr/>
        </p:nvGrpSpPr>
        <p:grpSpPr>
          <a:xfrm flipH="1">
            <a:off x="7455598" y="-377778"/>
            <a:ext cx="2194802" cy="1534025"/>
            <a:chOff x="6962973" y="1699335"/>
            <a:chExt cx="2194802" cy="1534025"/>
          </a:xfrm>
        </p:grpSpPr>
        <p:sp>
          <p:nvSpPr>
            <p:cNvPr id="6087" name="Google Shape;6087;p24"/>
            <p:cNvSpPr/>
            <p:nvPr/>
          </p:nvSpPr>
          <p:spPr>
            <a:xfrm>
              <a:off x="6962973" y="1699335"/>
              <a:ext cx="1344408" cy="1534025"/>
            </a:xfrm>
            <a:custGeom>
              <a:avLst/>
              <a:gdLst/>
              <a:ahLst/>
              <a:cxnLst/>
              <a:rect l="l" t="t" r="r" b="b"/>
              <a:pathLst>
                <a:path w="15889" h="18130" extrusionOk="0">
                  <a:moveTo>
                    <a:pt x="7520" y="1"/>
                  </a:moveTo>
                  <a:cubicBezTo>
                    <a:pt x="5391" y="1"/>
                    <a:pt x="3261" y="810"/>
                    <a:pt x="1945" y="2520"/>
                  </a:cubicBezTo>
                  <a:cubicBezTo>
                    <a:pt x="81" y="4928"/>
                    <a:pt x="1" y="7926"/>
                    <a:pt x="518" y="10504"/>
                  </a:cubicBezTo>
                  <a:cubicBezTo>
                    <a:pt x="982" y="12850"/>
                    <a:pt x="1999" y="15152"/>
                    <a:pt x="3979" y="16650"/>
                  </a:cubicBezTo>
                  <a:cubicBezTo>
                    <a:pt x="5207" y="17575"/>
                    <a:pt x="6859" y="18130"/>
                    <a:pt x="8537" y="18130"/>
                  </a:cubicBezTo>
                  <a:cubicBezTo>
                    <a:pt x="9579" y="18130"/>
                    <a:pt x="10631" y="17916"/>
                    <a:pt x="11598" y="17444"/>
                  </a:cubicBezTo>
                  <a:cubicBezTo>
                    <a:pt x="13302" y="16615"/>
                    <a:pt x="14542" y="15107"/>
                    <a:pt x="15175" y="13501"/>
                  </a:cubicBezTo>
                  <a:cubicBezTo>
                    <a:pt x="15809" y="11905"/>
                    <a:pt x="15889" y="10218"/>
                    <a:pt x="15728" y="8604"/>
                  </a:cubicBezTo>
                  <a:cubicBezTo>
                    <a:pt x="15550" y="6802"/>
                    <a:pt x="15077" y="5035"/>
                    <a:pt x="14087" y="3528"/>
                  </a:cubicBezTo>
                  <a:cubicBezTo>
                    <a:pt x="13097" y="2020"/>
                    <a:pt x="11553" y="780"/>
                    <a:pt x="9635" y="272"/>
                  </a:cubicBezTo>
                  <a:cubicBezTo>
                    <a:pt x="8951" y="92"/>
                    <a:pt x="8235" y="1"/>
                    <a:pt x="7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24"/>
            <p:cNvSpPr/>
            <p:nvPr/>
          </p:nvSpPr>
          <p:spPr>
            <a:xfrm>
              <a:off x="8837883" y="2195127"/>
              <a:ext cx="319892" cy="298173"/>
            </a:xfrm>
            <a:custGeom>
              <a:avLst/>
              <a:gdLst/>
              <a:ahLst/>
              <a:cxnLst/>
              <a:rect l="l" t="t" r="r" b="b"/>
              <a:pathLst>
                <a:path w="4890" h="4558" extrusionOk="0">
                  <a:moveTo>
                    <a:pt x="2229" y="0"/>
                  </a:moveTo>
                  <a:cubicBezTo>
                    <a:pt x="1345" y="0"/>
                    <a:pt x="335" y="353"/>
                    <a:pt x="134" y="1204"/>
                  </a:cubicBezTo>
                  <a:cubicBezTo>
                    <a:pt x="0" y="1793"/>
                    <a:pt x="223" y="2391"/>
                    <a:pt x="527" y="2899"/>
                  </a:cubicBezTo>
                  <a:cubicBezTo>
                    <a:pt x="892" y="3515"/>
                    <a:pt x="1401" y="4077"/>
                    <a:pt x="2079" y="4371"/>
                  </a:cubicBezTo>
                  <a:cubicBezTo>
                    <a:pt x="2366" y="4492"/>
                    <a:pt x="2689" y="4557"/>
                    <a:pt x="3009" y="4557"/>
                  </a:cubicBezTo>
                  <a:cubicBezTo>
                    <a:pt x="3445" y="4557"/>
                    <a:pt x="3877" y="4437"/>
                    <a:pt x="4211" y="4175"/>
                  </a:cubicBezTo>
                  <a:cubicBezTo>
                    <a:pt x="4630" y="3836"/>
                    <a:pt x="4853" y="3301"/>
                    <a:pt x="4871" y="2783"/>
                  </a:cubicBezTo>
                  <a:cubicBezTo>
                    <a:pt x="4889" y="2266"/>
                    <a:pt x="4711" y="1757"/>
                    <a:pt x="4434" y="1311"/>
                  </a:cubicBezTo>
                  <a:cubicBezTo>
                    <a:pt x="4086" y="731"/>
                    <a:pt x="3542" y="214"/>
                    <a:pt x="2846" y="62"/>
                  </a:cubicBezTo>
                  <a:cubicBezTo>
                    <a:pt x="2657" y="22"/>
                    <a:pt x="2447" y="0"/>
                    <a:pt x="2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6089;p24"/>
          <p:cNvGrpSpPr/>
          <p:nvPr/>
        </p:nvGrpSpPr>
        <p:grpSpPr>
          <a:xfrm rot="2700490">
            <a:off x="8360118" y="4313259"/>
            <a:ext cx="612501" cy="599643"/>
            <a:chOff x="8343641" y="114783"/>
            <a:chExt cx="616869" cy="603919"/>
          </a:xfrm>
        </p:grpSpPr>
        <p:grpSp>
          <p:nvGrpSpPr>
            <p:cNvPr id="6090" name="Google Shape;6090;p24"/>
            <p:cNvGrpSpPr/>
            <p:nvPr/>
          </p:nvGrpSpPr>
          <p:grpSpPr>
            <a:xfrm>
              <a:off x="8343641" y="114783"/>
              <a:ext cx="616869" cy="603919"/>
              <a:chOff x="8343641" y="114783"/>
              <a:chExt cx="616869" cy="603919"/>
            </a:xfrm>
          </p:grpSpPr>
          <p:sp>
            <p:nvSpPr>
              <p:cNvPr id="6091" name="Google Shape;6091;p24"/>
              <p:cNvSpPr/>
              <p:nvPr/>
            </p:nvSpPr>
            <p:spPr>
              <a:xfrm>
                <a:off x="8436187" y="116485"/>
                <a:ext cx="392417" cy="193399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636" extrusionOk="0">
                    <a:moveTo>
                      <a:pt x="3743" y="1"/>
                    </a:moveTo>
                    <a:cubicBezTo>
                      <a:pt x="3234" y="1"/>
                      <a:pt x="2728" y="49"/>
                      <a:pt x="2239" y="179"/>
                    </a:cubicBezTo>
                    <a:cubicBezTo>
                      <a:pt x="1401" y="411"/>
                      <a:pt x="607" y="901"/>
                      <a:pt x="170" y="1660"/>
                    </a:cubicBezTo>
                    <a:cubicBezTo>
                      <a:pt x="0" y="1945"/>
                      <a:pt x="27" y="2177"/>
                      <a:pt x="27" y="2471"/>
                    </a:cubicBezTo>
                    <a:cubicBezTo>
                      <a:pt x="419" y="2775"/>
                      <a:pt x="848" y="3158"/>
                      <a:pt x="1294" y="3346"/>
                    </a:cubicBezTo>
                    <a:cubicBezTo>
                      <a:pt x="1472" y="3426"/>
                      <a:pt x="1677" y="3471"/>
                      <a:pt x="1874" y="3506"/>
                    </a:cubicBezTo>
                    <a:cubicBezTo>
                      <a:pt x="2318" y="3593"/>
                      <a:pt x="2771" y="3635"/>
                      <a:pt x="3223" y="3635"/>
                    </a:cubicBezTo>
                    <a:cubicBezTo>
                      <a:pt x="4313" y="3635"/>
                      <a:pt x="5404" y="3388"/>
                      <a:pt x="6388" y="2909"/>
                    </a:cubicBezTo>
                    <a:cubicBezTo>
                      <a:pt x="6771" y="2721"/>
                      <a:pt x="7146" y="2489"/>
                      <a:pt x="7378" y="2132"/>
                    </a:cubicBezTo>
                    <a:cubicBezTo>
                      <a:pt x="7369" y="2123"/>
                      <a:pt x="7369" y="2115"/>
                      <a:pt x="7360" y="2097"/>
                    </a:cubicBezTo>
                    <a:cubicBezTo>
                      <a:pt x="7333" y="1990"/>
                      <a:pt x="7342" y="1874"/>
                      <a:pt x="7333" y="1758"/>
                    </a:cubicBezTo>
                    <a:cubicBezTo>
                      <a:pt x="7298" y="1214"/>
                      <a:pt x="6896" y="741"/>
                      <a:pt x="6414" y="473"/>
                    </a:cubicBezTo>
                    <a:cubicBezTo>
                      <a:pt x="5942" y="205"/>
                      <a:pt x="5379" y="125"/>
                      <a:pt x="4835" y="63"/>
                    </a:cubicBezTo>
                    <a:cubicBezTo>
                      <a:pt x="4474" y="25"/>
                      <a:pt x="4108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24"/>
              <p:cNvSpPr/>
              <p:nvPr/>
            </p:nvSpPr>
            <p:spPr>
              <a:xfrm>
                <a:off x="8431400" y="114783"/>
                <a:ext cx="401938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3775" extrusionOk="0">
                    <a:moveTo>
                      <a:pt x="3739" y="1"/>
                    </a:moveTo>
                    <a:cubicBezTo>
                      <a:pt x="2321" y="1"/>
                      <a:pt x="863" y="428"/>
                      <a:pt x="135" y="1718"/>
                    </a:cubicBezTo>
                    <a:cubicBezTo>
                      <a:pt x="1" y="1977"/>
                      <a:pt x="19" y="2280"/>
                      <a:pt x="19" y="2548"/>
                    </a:cubicBezTo>
                    <a:cubicBezTo>
                      <a:pt x="295" y="2762"/>
                      <a:pt x="563" y="2994"/>
                      <a:pt x="857" y="3199"/>
                    </a:cubicBezTo>
                    <a:cubicBezTo>
                      <a:pt x="1419" y="3619"/>
                      <a:pt x="2142" y="3708"/>
                      <a:pt x="2820" y="3761"/>
                    </a:cubicBezTo>
                    <a:cubicBezTo>
                      <a:pt x="2969" y="3770"/>
                      <a:pt x="3118" y="3774"/>
                      <a:pt x="3267" y="3774"/>
                    </a:cubicBezTo>
                    <a:cubicBezTo>
                      <a:pt x="4477" y="3774"/>
                      <a:pt x="5690" y="3484"/>
                      <a:pt x="6754" y="2896"/>
                    </a:cubicBezTo>
                    <a:cubicBezTo>
                      <a:pt x="7057" y="2718"/>
                      <a:pt x="7361" y="2486"/>
                      <a:pt x="7557" y="2173"/>
                    </a:cubicBezTo>
                    <a:lnTo>
                      <a:pt x="7539" y="2138"/>
                    </a:lnTo>
                    <a:cubicBezTo>
                      <a:pt x="7486" y="2022"/>
                      <a:pt x="7503" y="1870"/>
                      <a:pt x="7477" y="1709"/>
                    </a:cubicBezTo>
                    <a:cubicBezTo>
                      <a:pt x="7289" y="523"/>
                      <a:pt x="5960" y="130"/>
                      <a:pt x="4925" y="95"/>
                    </a:cubicBezTo>
                    <a:lnTo>
                      <a:pt x="4925" y="95"/>
                    </a:lnTo>
                    <a:cubicBezTo>
                      <a:pt x="5229" y="139"/>
                      <a:pt x="5532" y="193"/>
                      <a:pt x="5826" y="273"/>
                    </a:cubicBezTo>
                    <a:cubicBezTo>
                      <a:pt x="6397" y="425"/>
                      <a:pt x="6950" y="764"/>
                      <a:pt x="7218" y="1308"/>
                    </a:cubicBezTo>
                    <a:cubicBezTo>
                      <a:pt x="7289" y="1442"/>
                      <a:pt x="7325" y="1576"/>
                      <a:pt x="7343" y="1727"/>
                    </a:cubicBezTo>
                    <a:cubicBezTo>
                      <a:pt x="7368" y="1852"/>
                      <a:pt x="7339" y="2000"/>
                      <a:pt x="7385" y="2156"/>
                    </a:cubicBezTo>
                    <a:lnTo>
                      <a:pt x="7385" y="2156"/>
                    </a:lnTo>
                    <a:cubicBezTo>
                      <a:pt x="6998" y="2664"/>
                      <a:pt x="6342" y="2909"/>
                      <a:pt x="5764" y="3137"/>
                    </a:cubicBezTo>
                    <a:cubicBezTo>
                      <a:pt x="4982" y="3422"/>
                      <a:pt x="4155" y="3559"/>
                      <a:pt x="3329" y="3559"/>
                    </a:cubicBezTo>
                    <a:cubicBezTo>
                      <a:pt x="2835" y="3559"/>
                      <a:pt x="2341" y="3510"/>
                      <a:pt x="1856" y="3413"/>
                    </a:cubicBezTo>
                    <a:cubicBezTo>
                      <a:pt x="1220" y="3309"/>
                      <a:pt x="736" y="2854"/>
                      <a:pt x="215" y="2450"/>
                    </a:cubicBezTo>
                    <a:lnTo>
                      <a:pt x="215" y="2450"/>
                    </a:lnTo>
                    <a:cubicBezTo>
                      <a:pt x="213" y="2213"/>
                      <a:pt x="205" y="1999"/>
                      <a:pt x="304" y="1808"/>
                    </a:cubicBezTo>
                    <a:cubicBezTo>
                      <a:pt x="1046" y="445"/>
                      <a:pt x="2623" y="56"/>
                      <a:pt x="4097" y="56"/>
                    </a:cubicBezTo>
                    <a:cubicBezTo>
                      <a:pt x="4379" y="56"/>
                      <a:pt x="4657" y="70"/>
                      <a:pt x="4925" y="95"/>
                    </a:cubicBezTo>
                    <a:cubicBezTo>
                      <a:pt x="4545" y="35"/>
                      <a:pt x="4143" y="1"/>
                      <a:pt x="3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24"/>
              <p:cNvSpPr/>
              <p:nvPr/>
            </p:nvSpPr>
            <p:spPr>
              <a:xfrm>
                <a:off x="8436666" y="229886"/>
                <a:ext cx="399545" cy="183399"/>
              </a:xfrm>
              <a:custGeom>
                <a:avLst/>
                <a:gdLst/>
                <a:ahLst/>
                <a:cxnLst/>
                <a:rect l="l" t="t" r="r" b="b"/>
                <a:pathLst>
                  <a:path w="7512" h="3448" extrusionOk="0">
                    <a:moveTo>
                      <a:pt x="7369" y="0"/>
                    </a:moveTo>
                    <a:cubicBezTo>
                      <a:pt x="7137" y="357"/>
                      <a:pt x="6762" y="589"/>
                      <a:pt x="6379" y="777"/>
                    </a:cubicBezTo>
                    <a:cubicBezTo>
                      <a:pt x="5395" y="1256"/>
                      <a:pt x="4304" y="1503"/>
                      <a:pt x="3214" y="1503"/>
                    </a:cubicBezTo>
                    <a:cubicBezTo>
                      <a:pt x="2762" y="1503"/>
                      <a:pt x="2309" y="1461"/>
                      <a:pt x="1865" y="1374"/>
                    </a:cubicBezTo>
                    <a:cubicBezTo>
                      <a:pt x="1668" y="1339"/>
                      <a:pt x="1463" y="1294"/>
                      <a:pt x="1285" y="1214"/>
                    </a:cubicBezTo>
                    <a:cubicBezTo>
                      <a:pt x="839" y="1026"/>
                      <a:pt x="410" y="643"/>
                      <a:pt x="18" y="339"/>
                    </a:cubicBezTo>
                    <a:cubicBezTo>
                      <a:pt x="18" y="375"/>
                      <a:pt x="18" y="420"/>
                      <a:pt x="9" y="455"/>
                    </a:cubicBezTo>
                    <a:cubicBezTo>
                      <a:pt x="0" y="732"/>
                      <a:pt x="0" y="973"/>
                      <a:pt x="80" y="1249"/>
                    </a:cubicBezTo>
                    <a:cubicBezTo>
                      <a:pt x="223" y="1811"/>
                      <a:pt x="571" y="2266"/>
                      <a:pt x="1008" y="2659"/>
                    </a:cubicBezTo>
                    <a:cubicBezTo>
                      <a:pt x="1258" y="2882"/>
                      <a:pt x="1543" y="3060"/>
                      <a:pt x="1865" y="3185"/>
                    </a:cubicBezTo>
                    <a:cubicBezTo>
                      <a:pt x="2328" y="3364"/>
                      <a:pt x="2792" y="3426"/>
                      <a:pt x="3292" y="3444"/>
                    </a:cubicBezTo>
                    <a:cubicBezTo>
                      <a:pt x="3369" y="3446"/>
                      <a:pt x="3446" y="3448"/>
                      <a:pt x="3523" y="3448"/>
                    </a:cubicBezTo>
                    <a:cubicBezTo>
                      <a:pt x="4036" y="3448"/>
                      <a:pt x="4552" y="3392"/>
                      <a:pt x="5040" y="3221"/>
                    </a:cubicBezTo>
                    <a:cubicBezTo>
                      <a:pt x="6173" y="2819"/>
                      <a:pt x="7074" y="2025"/>
                      <a:pt x="7413" y="714"/>
                    </a:cubicBezTo>
                    <a:cubicBezTo>
                      <a:pt x="7449" y="554"/>
                      <a:pt x="7512" y="384"/>
                      <a:pt x="7458" y="223"/>
                    </a:cubicBezTo>
                    <a:cubicBezTo>
                      <a:pt x="7440" y="143"/>
                      <a:pt x="7396" y="81"/>
                      <a:pt x="7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24"/>
              <p:cNvSpPr/>
              <p:nvPr/>
            </p:nvSpPr>
            <p:spPr>
              <a:xfrm>
                <a:off x="8425231" y="229886"/>
                <a:ext cx="409384" cy="186963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3515" extrusionOk="0">
                    <a:moveTo>
                      <a:pt x="7584" y="0"/>
                    </a:moveTo>
                    <a:cubicBezTo>
                      <a:pt x="7485" y="142"/>
                      <a:pt x="7369" y="264"/>
                      <a:pt x="7241" y="373"/>
                    </a:cubicBezTo>
                    <a:lnTo>
                      <a:pt x="7241" y="373"/>
                    </a:lnTo>
                    <a:cubicBezTo>
                      <a:pt x="7372" y="266"/>
                      <a:pt x="7489" y="145"/>
                      <a:pt x="7584" y="0"/>
                    </a:cubicBezTo>
                    <a:close/>
                    <a:moveTo>
                      <a:pt x="7673" y="223"/>
                    </a:moveTo>
                    <a:cubicBezTo>
                      <a:pt x="7692" y="292"/>
                      <a:pt x="7695" y="361"/>
                      <a:pt x="7689" y="430"/>
                    </a:cubicBezTo>
                    <a:lnTo>
                      <a:pt x="7689" y="430"/>
                    </a:lnTo>
                    <a:cubicBezTo>
                      <a:pt x="7697" y="362"/>
                      <a:pt x="7694" y="293"/>
                      <a:pt x="7673" y="223"/>
                    </a:cubicBezTo>
                    <a:close/>
                    <a:moveTo>
                      <a:pt x="7689" y="430"/>
                    </a:moveTo>
                    <a:cubicBezTo>
                      <a:pt x="7684" y="475"/>
                      <a:pt x="7675" y="519"/>
                      <a:pt x="7664" y="562"/>
                    </a:cubicBezTo>
                    <a:cubicBezTo>
                      <a:pt x="7649" y="624"/>
                      <a:pt x="7633" y="685"/>
                      <a:pt x="7616" y="747"/>
                    </a:cubicBezTo>
                    <a:lnTo>
                      <a:pt x="7616" y="747"/>
                    </a:lnTo>
                    <a:cubicBezTo>
                      <a:pt x="7648" y="643"/>
                      <a:pt x="7680" y="536"/>
                      <a:pt x="7689" y="430"/>
                    </a:cubicBezTo>
                    <a:close/>
                    <a:moveTo>
                      <a:pt x="7616" y="747"/>
                    </a:moveTo>
                    <a:cubicBezTo>
                      <a:pt x="7604" y="786"/>
                      <a:pt x="7592" y="826"/>
                      <a:pt x="7582" y="865"/>
                    </a:cubicBezTo>
                    <a:lnTo>
                      <a:pt x="7582" y="865"/>
                    </a:lnTo>
                    <a:cubicBezTo>
                      <a:pt x="7594" y="825"/>
                      <a:pt x="7605" y="786"/>
                      <a:pt x="7616" y="747"/>
                    </a:cubicBezTo>
                    <a:close/>
                    <a:moveTo>
                      <a:pt x="7582" y="865"/>
                    </a:moveTo>
                    <a:lnTo>
                      <a:pt x="7582" y="865"/>
                    </a:lnTo>
                    <a:cubicBezTo>
                      <a:pt x="7532" y="1030"/>
                      <a:pt x="7473" y="1194"/>
                      <a:pt x="7402" y="1351"/>
                    </a:cubicBezTo>
                    <a:lnTo>
                      <a:pt x="7402" y="1351"/>
                    </a:lnTo>
                    <a:cubicBezTo>
                      <a:pt x="7471" y="1204"/>
                      <a:pt x="7529" y="1051"/>
                      <a:pt x="7575" y="893"/>
                    </a:cubicBezTo>
                    <a:cubicBezTo>
                      <a:pt x="7577" y="883"/>
                      <a:pt x="7580" y="874"/>
                      <a:pt x="7582" y="865"/>
                    </a:cubicBezTo>
                    <a:close/>
                    <a:moveTo>
                      <a:pt x="135" y="134"/>
                    </a:moveTo>
                    <a:lnTo>
                      <a:pt x="126" y="339"/>
                    </a:lnTo>
                    <a:cubicBezTo>
                      <a:pt x="1" y="1312"/>
                      <a:pt x="492" y="2222"/>
                      <a:pt x="1241" y="2811"/>
                    </a:cubicBezTo>
                    <a:cubicBezTo>
                      <a:pt x="1886" y="3353"/>
                      <a:pt x="2746" y="3515"/>
                      <a:pt x="3570" y="3515"/>
                    </a:cubicBezTo>
                    <a:cubicBezTo>
                      <a:pt x="3681" y="3515"/>
                      <a:pt x="3791" y="3512"/>
                      <a:pt x="3899" y="3506"/>
                    </a:cubicBezTo>
                    <a:cubicBezTo>
                      <a:pt x="5273" y="3489"/>
                      <a:pt x="6683" y="2775"/>
                      <a:pt x="7316" y="1526"/>
                    </a:cubicBezTo>
                    <a:cubicBezTo>
                      <a:pt x="7347" y="1469"/>
                      <a:pt x="7375" y="1410"/>
                      <a:pt x="7402" y="1351"/>
                    </a:cubicBezTo>
                    <a:lnTo>
                      <a:pt x="7402" y="1351"/>
                    </a:lnTo>
                    <a:cubicBezTo>
                      <a:pt x="6984" y="2236"/>
                      <a:pt x="6162" y="2894"/>
                      <a:pt x="5229" y="3185"/>
                    </a:cubicBezTo>
                    <a:cubicBezTo>
                      <a:pt x="4800" y="3328"/>
                      <a:pt x="4345" y="3373"/>
                      <a:pt x="3890" y="3373"/>
                    </a:cubicBezTo>
                    <a:cubicBezTo>
                      <a:pt x="3858" y="3373"/>
                      <a:pt x="3826" y="3373"/>
                      <a:pt x="3793" y="3373"/>
                    </a:cubicBezTo>
                    <a:cubicBezTo>
                      <a:pt x="3155" y="3373"/>
                      <a:pt x="2505" y="3287"/>
                      <a:pt x="1928" y="3007"/>
                    </a:cubicBezTo>
                    <a:cubicBezTo>
                      <a:pt x="1007" y="2538"/>
                      <a:pt x="290" y="1597"/>
                      <a:pt x="324" y="546"/>
                    </a:cubicBezTo>
                    <a:lnTo>
                      <a:pt x="324" y="546"/>
                    </a:lnTo>
                    <a:cubicBezTo>
                      <a:pt x="532" y="708"/>
                      <a:pt x="744" y="876"/>
                      <a:pt x="973" y="1026"/>
                    </a:cubicBezTo>
                    <a:cubicBezTo>
                      <a:pt x="1259" y="1223"/>
                      <a:pt x="1589" y="1374"/>
                      <a:pt x="1928" y="1428"/>
                    </a:cubicBezTo>
                    <a:cubicBezTo>
                      <a:pt x="2376" y="1515"/>
                      <a:pt x="2832" y="1558"/>
                      <a:pt x="3287" y="1558"/>
                    </a:cubicBezTo>
                    <a:cubicBezTo>
                      <a:pt x="4182" y="1558"/>
                      <a:pt x="5076" y="1393"/>
                      <a:pt x="5916" y="1080"/>
                    </a:cubicBezTo>
                    <a:cubicBezTo>
                      <a:pt x="6370" y="893"/>
                      <a:pt x="6859" y="696"/>
                      <a:pt x="7241" y="373"/>
                    </a:cubicBezTo>
                    <a:lnTo>
                      <a:pt x="7241" y="373"/>
                    </a:lnTo>
                    <a:cubicBezTo>
                      <a:pt x="7113" y="477"/>
                      <a:pt x="6971" y="568"/>
                      <a:pt x="6826" y="652"/>
                    </a:cubicBezTo>
                    <a:cubicBezTo>
                      <a:pt x="5824" y="1186"/>
                      <a:pt x="4686" y="1452"/>
                      <a:pt x="3549" y="1452"/>
                    </a:cubicBezTo>
                    <a:cubicBezTo>
                      <a:pt x="3016" y="1452"/>
                      <a:pt x="2482" y="1393"/>
                      <a:pt x="1964" y="1276"/>
                    </a:cubicBezTo>
                    <a:cubicBezTo>
                      <a:pt x="1312" y="1151"/>
                      <a:pt x="831" y="669"/>
                      <a:pt x="295" y="259"/>
                    </a:cubicBezTo>
                    <a:lnTo>
                      <a:pt x="135" y="1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24"/>
              <p:cNvSpPr/>
              <p:nvPr/>
            </p:nvSpPr>
            <p:spPr>
              <a:xfrm>
                <a:off x="8480280" y="186536"/>
                <a:ext cx="313221" cy="57392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1079" extrusionOk="0">
                    <a:moveTo>
                      <a:pt x="4280" y="0"/>
                    </a:moveTo>
                    <a:cubicBezTo>
                      <a:pt x="3710" y="0"/>
                      <a:pt x="3138" y="69"/>
                      <a:pt x="2561" y="155"/>
                    </a:cubicBezTo>
                    <a:cubicBezTo>
                      <a:pt x="2106" y="218"/>
                      <a:pt x="1598" y="352"/>
                      <a:pt x="1160" y="485"/>
                    </a:cubicBezTo>
                    <a:cubicBezTo>
                      <a:pt x="955" y="548"/>
                      <a:pt x="1" y="824"/>
                      <a:pt x="10" y="1074"/>
                    </a:cubicBezTo>
                    <a:cubicBezTo>
                      <a:pt x="27" y="1077"/>
                      <a:pt x="46" y="1079"/>
                      <a:pt x="65" y="1079"/>
                    </a:cubicBezTo>
                    <a:cubicBezTo>
                      <a:pt x="209" y="1079"/>
                      <a:pt x="384" y="999"/>
                      <a:pt x="518" y="967"/>
                    </a:cubicBezTo>
                    <a:cubicBezTo>
                      <a:pt x="2070" y="583"/>
                      <a:pt x="3658" y="378"/>
                      <a:pt x="5255" y="369"/>
                    </a:cubicBezTo>
                    <a:cubicBezTo>
                      <a:pt x="5469" y="369"/>
                      <a:pt x="5692" y="369"/>
                      <a:pt x="5889" y="289"/>
                    </a:cubicBezTo>
                    <a:cubicBezTo>
                      <a:pt x="5880" y="227"/>
                      <a:pt x="5808" y="200"/>
                      <a:pt x="5746" y="182"/>
                    </a:cubicBezTo>
                    <a:cubicBezTo>
                      <a:pt x="5256" y="50"/>
                      <a:pt x="4769" y="0"/>
                      <a:pt x="4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24"/>
              <p:cNvSpPr/>
              <p:nvPr/>
            </p:nvSpPr>
            <p:spPr>
              <a:xfrm>
                <a:off x="8504001" y="152175"/>
                <a:ext cx="315136" cy="41701"/>
              </a:xfrm>
              <a:custGeom>
                <a:avLst/>
                <a:gdLst/>
                <a:ahLst/>
                <a:cxnLst/>
                <a:rect l="l" t="t" r="r" b="b"/>
                <a:pathLst>
                  <a:path w="5925" h="784" extrusionOk="0">
                    <a:moveTo>
                      <a:pt x="23" y="1"/>
                    </a:moveTo>
                    <a:cubicBezTo>
                      <a:pt x="19" y="1"/>
                      <a:pt x="14" y="3"/>
                      <a:pt x="10" y="7"/>
                    </a:cubicBezTo>
                    <a:cubicBezTo>
                      <a:pt x="1" y="16"/>
                      <a:pt x="1" y="25"/>
                      <a:pt x="10" y="34"/>
                    </a:cubicBezTo>
                    <a:cubicBezTo>
                      <a:pt x="242" y="257"/>
                      <a:pt x="599" y="311"/>
                      <a:pt x="884" y="328"/>
                    </a:cubicBezTo>
                    <a:cubicBezTo>
                      <a:pt x="985" y="332"/>
                      <a:pt x="1086" y="334"/>
                      <a:pt x="1187" y="334"/>
                    </a:cubicBezTo>
                    <a:cubicBezTo>
                      <a:pt x="1362" y="334"/>
                      <a:pt x="1535" y="328"/>
                      <a:pt x="1705" y="311"/>
                    </a:cubicBezTo>
                    <a:cubicBezTo>
                      <a:pt x="1990" y="293"/>
                      <a:pt x="2285" y="248"/>
                      <a:pt x="2561" y="204"/>
                    </a:cubicBezTo>
                    <a:cubicBezTo>
                      <a:pt x="2882" y="150"/>
                      <a:pt x="3203" y="105"/>
                      <a:pt x="3534" y="79"/>
                    </a:cubicBezTo>
                    <a:cubicBezTo>
                      <a:pt x="3621" y="73"/>
                      <a:pt x="3707" y="71"/>
                      <a:pt x="3790" y="71"/>
                    </a:cubicBezTo>
                    <a:cubicBezTo>
                      <a:pt x="4402" y="71"/>
                      <a:pt x="4897" y="214"/>
                      <a:pt x="5282" y="489"/>
                    </a:cubicBezTo>
                    <a:cubicBezTo>
                      <a:pt x="5309" y="507"/>
                      <a:pt x="5336" y="534"/>
                      <a:pt x="5362" y="551"/>
                    </a:cubicBezTo>
                    <a:cubicBezTo>
                      <a:pt x="5514" y="667"/>
                      <a:pt x="5675" y="783"/>
                      <a:pt x="5853" y="783"/>
                    </a:cubicBezTo>
                    <a:lnTo>
                      <a:pt x="5907" y="783"/>
                    </a:lnTo>
                    <a:cubicBezTo>
                      <a:pt x="5915" y="783"/>
                      <a:pt x="5924" y="774"/>
                      <a:pt x="5924" y="766"/>
                    </a:cubicBezTo>
                    <a:cubicBezTo>
                      <a:pt x="5924" y="757"/>
                      <a:pt x="5915" y="748"/>
                      <a:pt x="5907" y="748"/>
                    </a:cubicBezTo>
                    <a:cubicBezTo>
                      <a:pt x="5889" y="750"/>
                      <a:pt x="5872" y="751"/>
                      <a:pt x="5856" y="751"/>
                    </a:cubicBezTo>
                    <a:cubicBezTo>
                      <a:pt x="5682" y="751"/>
                      <a:pt x="5536" y="631"/>
                      <a:pt x="5389" y="525"/>
                    </a:cubicBezTo>
                    <a:cubicBezTo>
                      <a:pt x="5353" y="498"/>
                      <a:pt x="5327" y="480"/>
                      <a:pt x="5300" y="453"/>
                    </a:cubicBezTo>
                    <a:cubicBezTo>
                      <a:pt x="4915" y="178"/>
                      <a:pt x="4406" y="35"/>
                      <a:pt x="3790" y="35"/>
                    </a:cubicBezTo>
                    <a:cubicBezTo>
                      <a:pt x="3707" y="35"/>
                      <a:pt x="3621" y="38"/>
                      <a:pt x="3534" y="43"/>
                    </a:cubicBezTo>
                    <a:cubicBezTo>
                      <a:pt x="3203" y="61"/>
                      <a:pt x="2873" y="114"/>
                      <a:pt x="2552" y="168"/>
                    </a:cubicBezTo>
                    <a:cubicBezTo>
                      <a:pt x="2276" y="212"/>
                      <a:pt x="1990" y="257"/>
                      <a:pt x="1705" y="275"/>
                    </a:cubicBezTo>
                    <a:cubicBezTo>
                      <a:pt x="1552" y="290"/>
                      <a:pt x="1403" y="296"/>
                      <a:pt x="1255" y="296"/>
                    </a:cubicBezTo>
                    <a:cubicBezTo>
                      <a:pt x="1134" y="296"/>
                      <a:pt x="1013" y="292"/>
                      <a:pt x="893" y="284"/>
                    </a:cubicBezTo>
                    <a:cubicBezTo>
                      <a:pt x="607" y="275"/>
                      <a:pt x="260" y="221"/>
                      <a:pt x="36" y="7"/>
                    </a:cubicBezTo>
                    <a:cubicBezTo>
                      <a:pt x="32" y="3"/>
                      <a:pt x="28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24"/>
              <p:cNvSpPr/>
              <p:nvPr/>
            </p:nvSpPr>
            <p:spPr>
              <a:xfrm>
                <a:off x="8510650" y="131325"/>
                <a:ext cx="38508" cy="2978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560" extrusionOk="0">
                    <a:moveTo>
                      <a:pt x="701" y="0"/>
                    </a:moveTo>
                    <a:cubicBezTo>
                      <a:pt x="697" y="0"/>
                      <a:pt x="692" y="2"/>
                      <a:pt x="688" y="7"/>
                    </a:cubicBezTo>
                    <a:cubicBezTo>
                      <a:pt x="465" y="185"/>
                      <a:pt x="242" y="355"/>
                      <a:pt x="10" y="524"/>
                    </a:cubicBezTo>
                    <a:cubicBezTo>
                      <a:pt x="1" y="533"/>
                      <a:pt x="1" y="542"/>
                      <a:pt x="10" y="551"/>
                    </a:cubicBezTo>
                    <a:cubicBezTo>
                      <a:pt x="10" y="551"/>
                      <a:pt x="19" y="560"/>
                      <a:pt x="19" y="560"/>
                    </a:cubicBezTo>
                    <a:cubicBezTo>
                      <a:pt x="27" y="560"/>
                      <a:pt x="27" y="560"/>
                      <a:pt x="36" y="551"/>
                    </a:cubicBezTo>
                    <a:cubicBezTo>
                      <a:pt x="259" y="390"/>
                      <a:pt x="491" y="212"/>
                      <a:pt x="714" y="34"/>
                    </a:cubicBezTo>
                    <a:cubicBezTo>
                      <a:pt x="714" y="25"/>
                      <a:pt x="723" y="16"/>
                      <a:pt x="714" y="7"/>
                    </a:cubicBezTo>
                    <a:cubicBezTo>
                      <a:pt x="710" y="2"/>
                      <a:pt x="705" y="0"/>
                      <a:pt x="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24"/>
              <p:cNvSpPr/>
              <p:nvPr/>
            </p:nvSpPr>
            <p:spPr>
              <a:xfrm>
                <a:off x="8541977" y="124091"/>
                <a:ext cx="50369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03" extrusionOk="0">
                    <a:moveTo>
                      <a:pt x="919" y="0"/>
                    </a:moveTo>
                    <a:cubicBezTo>
                      <a:pt x="607" y="250"/>
                      <a:pt x="304" y="509"/>
                      <a:pt x="9" y="767"/>
                    </a:cubicBezTo>
                    <a:cubicBezTo>
                      <a:pt x="0" y="776"/>
                      <a:pt x="0" y="785"/>
                      <a:pt x="9" y="794"/>
                    </a:cubicBezTo>
                    <a:cubicBezTo>
                      <a:pt x="9" y="803"/>
                      <a:pt x="18" y="803"/>
                      <a:pt x="18" y="803"/>
                    </a:cubicBezTo>
                    <a:cubicBezTo>
                      <a:pt x="27" y="803"/>
                      <a:pt x="27" y="803"/>
                      <a:pt x="36" y="794"/>
                    </a:cubicBezTo>
                    <a:cubicBezTo>
                      <a:pt x="331" y="535"/>
                      <a:pt x="634" y="277"/>
                      <a:pt x="937" y="36"/>
                    </a:cubicBezTo>
                    <a:cubicBezTo>
                      <a:pt x="946" y="27"/>
                      <a:pt x="946" y="18"/>
                      <a:pt x="937" y="9"/>
                    </a:cubicBezTo>
                    <a:cubicBezTo>
                      <a:pt x="937" y="0"/>
                      <a:pt x="919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24"/>
              <p:cNvSpPr/>
              <p:nvPr/>
            </p:nvSpPr>
            <p:spPr>
              <a:xfrm>
                <a:off x="8574741" y="119304"/>
                <a:ext cx="62176" cy="48456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911" extrusionOk="0">
                    <a:moveTo>
                      <a:pt x="1133" y="1"/>
                    </a:moveTo>
                    <a:cubicBezTo>
                      <a:pt x="821" y="161"/>
                      <a:pt x="553" y="402"/>
                      <a:pt x="303" y="634"/>
                    </a:cubicBezTo>
                    <a:cubicBezTo>
                      <a:pt x="223" y="714"/>
                      <a:pt x="134" y="786"/>
                      <a:pt x="54" y="866"/>
                    </a:cubicBezTo>
                    <a:lnTo>
                      <a:pt x="36" y="866"/>
                    </a:lnTo>
                    <a:cubicBezTo>
                      <a:pt x="36" y="866"/>
                      <a:pt x="27" y="857"/>
                      <a:pt x="18" y="857"/>
                    </a:cubicBezTo>
                    <a:cubicBezTo>
                      <a:pt x="9" y="857"/>
                      <a:pt x="0" y="866"/>
                      <a:pt x="0" y="875"/>
                    </a:cubicBezTo>
                    <a:cubicBezTo>
                      <a:pt x="0" y="893"/>
                      <a:pt x="9" y="902"/>
                      <a:pt x="18" y="902"/>
                    </a:cubicBezTo>
                    <a:cubicBezTo>
                      <a:pt x="27" y="902"/>
                      <a:pt x="27" y="911"/>
                      <a:pt x="36" y="911"/>
                    </a:cubicBezTo>
                    <a:cubicBezTo>
                      <a:pt x="54" y="911"/>
                      <a:pt x="62" y="902"/>
                      <a:pt x="80" y="893"/>
                    </a:cubicBezTo>
                    <a:cubicBezTo>
                      <a:pt x="161" y="822"/>
                      <a:pt x="241" y="741"/>
                      <a:pt x="330" y="670"/>
                    </a:cubicBezTo>
                    <a:cubicBezTo>
                      <a:pt x="580" y="429"/>
                      <a:pt x="839" y="188"/>
                      <a:pt x="1151" y="36"/>
                    </a:cubicBezTo>
                    <a:cubicBezTo>
                      <a:pt x="1160" y="28"/>
                      <a:pt x="1169" y="19"/>
                      <a:pt x="1160" y="10"/>
                    </a:cubicBezTo>
                    <a:cubicBezTo>
                      <a:pt x="1151" y="1"/>
                      <a:pt x="1142" y="1"/>
                      <a:pt x="1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24"/>
              <p:cNvSpPr/>
              <p:nvPr/>
            </p:nvSpPr>
            <p:spPr>
              <a:xfrm>
                <a:off x="8616493" y="123719"/>
                <a:ext cx="56485" cy="4452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837" extrusionOk="0">
                    <a:moveTo>
                      <a:pt x="1039" y="0"/>
                    </a:moveTo>
                    <a:cubicBezTo>
                      <a:pt x="1035" y="0"/>
                      <a:pt x="1030" y="3"/>
                      <a:pt x="1026" y="7"/>
                    </a:cubicBezTo>
                    <a:lnTo>
                      <a:pt x="9" y="801"/>
                    </a:lnTo>
                    <a:cubicBezTo>
                      <a:pt x="9" y="810"/>
                      <a:pt x="0" y="819"/>
                      <a:pt x="9" y="828"/>
                    </a:cubicBezTo>
                    <a:cubicBezTo>
                      <a:pt x="18" y="828"/>
                      <a:pt x="18" y="837"/>
                      <a:pt x="27" y="837"/>
                    </a:cubicBezTo>
                    <a:cubicBezTo>
                      <a:pt x="27" y="837"/>
                      <a:pt x="36" y="837"/>
                      <a:pt x="36" y="828"/>
                    </a:cubicBezTo>
                    <a:lnTo>
                      <a:pt x="1053" y="34"/>
                    </a:lnTo>
                    <a:cubicBezTo>
                      <a:pt x="1053" y="25"/>
                      <a:pt x="1062" y="16"/>
                      <a:pt x="1053" y="7"/>
                    </a:cubicBezTo>
                    <a:cubicBezTo>
                      <a:pt x="1048" y="3"/>
                      <a:pt x="1044" y="0"/>
                      <a:pt x="10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24"/>
              <p:cNvSpPr/>
              <p:nvPr/>
            </p:nvSpPr>
            <p:spPr>
              <a:xfrm>
                <a:off x="8669148" y="122176"/>
                <a:ext cx="45582" cy="356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70" extrusionOk="0">
                    <a:moveTo>
                      <a:pt x="830" y="0"/>
                    </a:moveTo>
                    <a:cubicBezTo>
                      <a:pt x="536" y="197"/>
                      <a:pt x="259" y="411"/>
                      <a:pt x="9" y="634"/>
                    </a:cubicBezTo>
                    <a:cubicBezTo>
                      <a:pt x="0" y="643"/>
                      <a:pt x="0" y="660"/>
                      <a:pt x="9" y="660"/>
                    </a:cubicBezTo>
                    <a:cubicBezTo>
                      <a:pt x="9" y="669"/>
                      <a:pt x="18" y="669"/>
                      <a:pt x="18" y="669"/>
                    </a:cubicBezTo>
                    <a:lnTo>
                      <a:pt x="36" y="669"/>
                    </a:lnTo>
                    <a:cubicBezTo>
                      <a:pt x="286" y="437"/>
                      <a:pt x="562" y="223"/>
                      <a:pt x="848" y="36"/>
                    </a:cubicBezTo>
                    <a:cubicBezTo>
                      <a:pt x="857" y="27"/>
                      <a:pt x="857" y="18"/>
                      <a:pt x="848" y="9"/>
                    </a:cubicBezTo>
                    <a:cubicBezTo>
                      <a:pt x="848" y="0"/>
                      <a:pt x="839" y="0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24"/>
              <p:cNvSpPr/>
              <p:nvPr/>
            </p:nvSpPr>
            <p:spPr>
              <a:xfrm>
                <a:off x="8708986" y="126910"/>
                <a:ext cx="32338" cy="25691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83" extrusionOk="0">
                    <a:moveTo>
                      <a:pt x="572" y="1"/>
                    </a:moveTo>
                    <a:cubicBezTo>
                      <a:pt x="384" y="152"/>
                      <a:pt x="197" y="295"/>
                      <a:pt x="10" y="447"/>
                    </a:cubicBezTo>
                    <a:cubicBezTo>
                      <a:pt x="1" y="456"/>
                      <a:pt x="1" y="464"/>
                      <a:pt x="10" y="473"/>
                    </a:cubicBezTo>
                    <a:cubicBezTo>
                      <a:pt x="10" y="473"/>
                      <a:pt x="19" y="482"/>
                      <a:pt x="19" y="482"/>
                    </a:cubicBezTo>
                    <a:cubicBezTo>
                      <a:pt x="27" y="482"/>
                      <a:pt x="27" y="482"/>
                      <a:pt x="27" y="473"/>
                    </a:cubicBezTo>
                    <a:cubicBezTo>
                      <a:pt x="224" y="331"/>
                      <a:pt x="411" y="179"/>
                      <a:pt x="598" y="36"/>
                    </a:cubicBezTo>
                    <a:cubicBezTo>
                      <a:pt x="598" y="27"/>
                      <a:pt x="607" y="18"/>
                      <a:pt x="598" y="9"/>
                    </a:cubicBezTo>
                    <a:cubicBezTo>
                      <a:pt x="589" y="1"/>
                      <a:pt x="581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24"/>
              <p:cNvSpPr/>
              <p:nvPr/>
            </p:nvSpPr>
            <p:spPr>
              <a:xfrm>
                <a:off x="8740792" y="138293"/>
                <a:ext cx="25211" cy="19999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76" extrusionOk="0">
                    <a:moveTo>
                      <a:pt x="446" y="1"/>
                    </a:moveTo>
                    <a:cubicBezTo>
                      <a:pt x="295" y="108"/>
                      <a:pt x="152" y="224"/>
                      <a:pt x="9" y="340"/>
                    </a:cubicBezTo>
                    <a:cubicBezTo>
                      <a:pt x="0" y="349"/>
                      <a:pt x="0" y="357"/>
                      <a:pt x="9" y="366"/>
                    </a:cubicBezTo>
                    <a:cubicBezTo>
                      <a:pt x="9" y="375"/>
                      <a:pt x="18" y="375"/>
                      <a:pt x="27" y="375"/>
                    </a:cubicBezTo>
                    <a:cubicBezTo>
                      <a:pt x="27" y="375"/>
                      <a:pt x="36" y="375"/>
                      <a:pt x="36" y="366"/>
                    </a:cubicBezTo>
                    <a:cubicBezTo>
                      <a:pt x="170" y="250"/>
                      <a:pt x="322" y="134"/>
                      <a:pt x="464" y="36"/>
                    </a:cubicBezTo>
                    <a:cubicBezTo>
                      <a:pt x="473" y="27"/>
                      <a:pt x="473" y="18"/>
                      <a:pt x="473" y="10"/>
                    </a:cubicBezTo>
                    <a:cubicBezTo>
                      <a:pt x="464" y="1"/>
                      <a:pt x="45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24"/>
              <p:cNvSpPr/>
              <p:nvPr/>
            </p:nvSpPr>
            <p:spPr>
              <a:xfrm>
                <a:off x="8763556" y="151856"/>
                <a:ext cx="24254" cy="1877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53" extrusionOk="0">
                    <a:moveTo>
                      <a:pt x="437" y="1"/>
                    </a:moveTo>
                    <a:cubicBezTo>
                      <a:pt x="434" y="1"/>
                      <a:pt x="431" y="2"/>
                      <a:pt x="429" y="4"/>
                    </a:cubicBezTo>
                    <a:cubicBezTo>
                      <a:pt x="277" y="94"/>
                      <a:pt x="134" y="201"/>
                      <a:pt x="10" y="317"/>
                    </a:cubicBezTo>
                    <a:cubicBezTo>
                      <a:pt x="1" y="326"/>
                      <a:pt x="1" y="343"/>
                      <a:pt x="1" y="343"/>
                    </a:cubicBezTo>
                    <a:cubicBezTo>
                      <a:pt x="10" y="352"/>
                      <a:pt x="10" y="352"/>
                      <a:pt x="18" y="352"/>
                    </a:cubicBezTo>
                    <a:lnTo>
                      <a:pt x="27" y="352"/>
                    </a:lnTo>
                    <a:cubicBezTo>
                      <a:pt x="161" y="227"/>
                      <a:pt x="304" y="129"/>
                      <a:pt x="447" y="31"/>
                    </a:cubicBezTo>
                    <a:cubicBezTo>
                      <a:pt x="456" y="31"/>
                      <a:pt x="456" y="13"/>
                      <a:pt x="456" y="13"/>
                    </a:cubicBezTo>
                    <a:cubicBezTo>
                      <a:pt x="449" y="7"/>
                      <a:pt x="443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24"/>
              <p:cNvSpPr/>
              <p:nvPr/>
            </p:nvSpPr>
            <p:spPr>
              <a:xfrm>
                <a:off x="8789671" y="166430"/>
                <a:ext cx="20903" cy="14627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5" extrusionOk="0">
                    <a:moveTo>
                      <a:pt x="379" y="0"/>
                    </a:moveTo>
                    <a:cubicBezTo>
                      <a:pt x="375" y="0"/>
                      <a:pt x="370" y="2"/>
                      <a:pt x="366" y="7"/>
                    </a:cubicBezTo>
                    <a:lnTo>
                      <a:pt x="18" y="239"/>
                    </a:lnTo>
                    <a:cubicBezTo>
                      <a:pt x="9" y="248"/>
                      <a:pt x="0" y="257"/>
                      <a:pt x="9" y="266"/>
                    </a:cubicBezTo>
                    <a:cubicBezTo>
                      <a:pt x="9" y="266"/>
                      <a:pt x="18" y="275"/>
                      <a:pt x="27" y="275"/>
                    </a:cubicBezTo>
                    <a:cubicBezTo>
                      <a:pt x="27" y="275"/>
                      <a:pt x="36" y="275"/>
                      <a:pt x="36" y="266"/>
                    </a:cubicBezTo>
                    <a:lnTo>
                      <a:pt x="384" y="34"/>
                    </a:lnTo>
                    <a:cubicBezTo>
                      <a:pt x="393" y="34"/>
                      <a:pt x="393" y="16"/>
                      <a:pt x="393" y="7"/>
                    </a:cubicBezTo>
                    <a:cubicBezTo>
                      <a:pt x="388" y="2"/>
                      <a:pt x="384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24"/>
              <p:cNvSpPr/>
              <p:nvPr/>
            </p:nvSpPr>
            <p:spPr>
              <a:xfrm>
                <a:off x="8476503" y="259566"/>
                <a:ext cx="1952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0" extrusionOk="0">
                    <a:moveTo>
                      <a:pt x="340" y="1"/>
                    </a:moveTo>
                    <a:cubicBezTo>
                      <a:pt x="336" y="1"/>
                      <a:pt x="333" y="2"/>
                      <a:pt x="330" y="4"/>
                    </a:cubicBezTo>
                    <a:cubicBezTo>
                      <a:pt x="214" y="85"/>
                      <a:pt x="107" y="165"/>
                      <a:pt x="9" y="263"/>
                    </a:cubicBezTo>
                    <a:cubicBezTo>
                      <a:pt x="0" y="272"/>
                      <a:pt x="0" y="281"/>
                      <a:pt x="9" y="290"/>
                    </a:cubicBezTo>
                    <a:lnTo>
                      <a:pt x="36" y="290"/>
                    </a:lnTo>
                    <a:cubicBezTo>
                      <a:pt x="134" y="192"/>
                      <a:pt x="241" y="111"/>
                      <a:pt x="357" y="40"/>
                    </a:cubicBezTo>
                    <a:cubicBezTo>
                      <a:pt x="366" y="31"/>
                      <a:pt x="366" y="22"/>
                      <a:pt x="357" y="13"/>
                    </a:cubicBezTo>
                    <a:cubicBezTo>
                      <a:pt x="357" y="7"/>
                      <a:pt x="348" y="1"/>
                      <a:pt x="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24"/>
              <p:cNvSpPr/>
              <p:nvPr/>
            </p:nvSpPr>
            <p:spPr>
              <a:xfrm>
                <a:off x="8486928" y="269247"/>
                <a:ext cx="15743" cy="1287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42" extrusionOk="0">
                    <a:moveTo>
                      <a:pt x="268" y="1"/>
                    </a:moveTo>
                    <a:cubicBezTo>
                      <a:pt x="170" y="63"/>
                      <a:pt x="90" y="135"/>
                      <a:pt x="10" y="206"/>
                    </a:cubicBezTo>
                    <a:cubicBezTo>
                      <a:pt x="1" y="215"/>
                      <a:pt x="1" y="224"/>
                      <a:pt x="10" y="233"/>
                    </a:cubicBezTo>
                    <a:cubicBezTo>
                      <a:pt x="10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36" y="233"/>
                    </a:cubicBezTo>
                    <a:cubicBezTo>
                      <a:pt x="108" y="161"/>
                      <a:pt x="197" y="90"/>
                      <a:pt x="286" y="37"/>
                    </a:cubicBezTo>
                    <a:cubicBezTo>
                      <a:pt x="295" y="28"/>
                      <a:pt x="295" y="19"/>
                      <a:pt x="295" y="10"/>
                    </a:cubicBezTo>
                    <a:cubicBezTo>
                      <a:pt x="286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24"/>
              <p:cNvSpPr/>
              <p:nvPr/>
            </p:nvSpPr>
            <p:spPr>
              <a:xfrm>
                <a:off x="8500225" y="274034"/>
                <a:ext cx="14733" cy="1191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4" extrusionOk="0">
                    <a:moveTo>
                      <a:pt x="241" y="0"/>
                    </a:moveTo>
                    <a:cubicBezTo>
                      <a:pt x="170" y="71"/>
                      <a:pt x="99" y="134"/>
                      <a:pt x="18" y="196"/>
                    </a:cubicBezTo>
                    <a:cubicBezTo>
                      <a:pt x="9" y="196"/>
                      <a:pt x="0" y="214"/>
                      <a:pt x="9" y="223"/>
                    </a:cubicBezTo>
                    <a:lnTo>
                      <a:pt x="36" y="223"/>
                    </a:lnTo>
                    <a:cubicBezTo>
                      <a:pt x="116" y="170"/>
                      <a:pt x="197" y="98"/>
                      <a:pt x="268" y="27"/>
                    </a:cubicBezTo>
                    <a:cubicBezTo>
                      <a:pt x="277" y="27"/>
                      <a:pt x="277" y="9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24"/>
              <p:cNvSpPr/>
              <p:nvPr/>
            </p:nvSpPr>
            <p:spPr>
              <a:xfrm>
                <a:off x="8704731" y="270683"/>
                <a:ext cx="75952" cy="127709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401" extrusionOk="0">
                    <a:moveTo>
                      <a:pt x="1410" y="1"/>
                    </a:moveTo>
                    <a:cubicBezTo>
                      <a:pt x="1401" y="1"/>
                      <a:pt x="1392" y="10"/>
                      <a:pt x="1392" y="18"/>
                    </a:cubicBezTo>
                    <a:cubicBezTo>
                      <a:pt x="1303" y="955"/>
                      <a:pt x="785" y="1838"/>
                      <a:pt x="9" y="2365"/>
                    </a:cubicBezTo>
                    <a:cubicBezTo>
                      <a:pt x="0" y="2374"/>
                      <a:pt x="0" y="2383"/>
                      <a:pt x="0" y="2391"/>
                    </a:cubicBezTo>
                    <a:cubicBezTo>
                      <a:pt x="9" y="2400"/>
                      <a:pt x="9" y="2400"/>
                      <a:pt x="18" y="2400"/>
                    </a:cubicBezTo>
                    <a:lnTo>
                      <a:pt x="27" y="2400"/>
                    </a:lnTo>
                    <a:cubicBezTo>
                      <a:pt x="821" y="1865"/>
                      <a:pt x="1339" y="973"/>
                      <a:pt x="1428" y="27"/>
                    </a:cubicBezTo>
                    <a:cubicBezTo>
                      <a:pt x="1428" y="10"/>
                      <a:pt x="1419" y="1"/>
                      <a:pt x="1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24"/>
              <p:cNvSpPr/>
              <p:nvPr/>
            </p:nvSpPr>
            <p:spPr>
              <a:xfrm>
                <a:off x="8454218" y="293129"/>
                <a:ext cx="41805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94" extrusionOk="0">
                    <a:moveTo>
                      <a:pt x="766" y="0"/>
                    </a:moveTo>
                    <a:cubicBezTo>
                      <a:pt x="761" y="0"/>
                      <a:pt x="754" y="2"/>
                      <a:pt x="749" y="7"/>
                    </a:cubicBezTo>
                    <a:cubicBezTo>
                      <a:pt x="482" y="194"/>
                      <a:pt x="232" y="417"/>
                      <a:pt x="9" y="667"/>
                    </a:cubicBezTo>
                    <a:cubicBezTo>
                      <a:pt x="0" y="676"/>
                      <a:pt x="0" y="685"/>
                      <a:pt x="9" y="694"/>
                    </a:cubicBezTo>
                    <a:lnTo>
                      <a:pt x="36" y="694"/>
                    </a:lnTo>
                    <a:cubicBezTo>
                      <a:pt x="259" y="444"/>
                      <a:pt x="509" y="221"/>
                      <a:pt x="776" y="34"/>
                    </a:cubicBezTo>
                    <a:cubicBezTo>
                      <a:pt x="785" y="25"/>
                      <a:pt x="785" y="16"/>
                      <a:pt x="776" y="7"/>
                    </a:cubicBezTo>
                    <a:cubicBezTo>
                      <a:pt x="776" y="2"/>
                      <a:pt x="772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24"/>
              <p:cNvSpPr/>
              <p:nvPr/>
            </p:nvSpPr>
            <p:spPr>
              <a:xfrm>
                <a:off x="8467940" y="297863"/>
                <a:ext cx="42763" cy="4404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28" extrusionOk="0">
                    <a:moveTo>
                      <a:pt x="786" y="0"/>
                    </a:moveTo>
                    <a:cubicBezTo>
                      <a:pt x="781" y="0"/>
                      <a:pt x="777" y="3"/>
                      <a:pt x="777" y="7"/>
                    </a:cubicBezTo>
                    <a:cubicBezTo>
                      <a:pt x="474" y="230"/>
                      <a:pt x="215" y="498"/>
                      <a:pt x="10" y="801"/>
                    </a:cubicBezTo>
                    <a:cubicBezTo>
                      <a:pt x="1" y="810"/>
                      <a:pt x="1" y="819"/>
                      <a:pt x="10" y="828"/>
                    </a:cubicBezTo>
                    <a:lnTo>
                      <a:pt x="19" y="828"/>
                    </a:lnTo>
                    <a:cubicBezTo>
                      <a:pt x="28" y="828"/>
                      <a:pt x="36" y="828"/>
                      <a:pt x="36" y="819"/>
                    </a:cubicBezTo>
                    <a:cubicBezTo>
                      <a:pt x="251" y="516"/>
                      <a:pt x="500" y="257"/>
                      <a:pt x="795" y="34"/>
                    </a:cubicBezTo>
                    <a:cubicBezTo>
                      <a:pt x="804" y="34"/>
                      <a:pt x="804" y="16"/>
                      <a:pt x="795" y="7"/>
                    </a:cubicBezTo>
                    <a:cubicBezTo>
                      <a:pt x="795" y="3"/>
                      <a:pt x="790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24"/>
              <p:cNvSpPr/>
              <p:nvPr/>
            </p:nvSpPr>
            <p:spPr>
              <a:xfrm>
                <a:off x="8476025" y="305575"/>
                <a:ext cx="51273" cy="51541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9" extrusionOk="0">
                    <a:moveTo>
                      <a:pt x="942" y="1"/>
                    </a:moveTo>
                    <a:cubicBezTo>
                      <a:pt x="939" y="1"/>
                      <a:pt x="937" y="2"/>
                      <a:pt x="937" y="5"/>
                    </a:cubicBezTo>
                    <a:cubicBezTo>
                      <a:pt x="598" y="290"/>
                      <a:pt x="286" y="602"/>
                      <a:pt x="0" y="941"/>
                    </a:cubicBezTo>
                    <a:cubicBezTo>
                      <a:pt x="0" y="950"/>
                      <a:pt x="0" y="959"/>
                      <a:pt x="9" y="968"/>
                    </a:cubicBezTo>
                    <a:lnTo>
                      <a:pt x="18" y="968"/>
                    </a:lnTo>
                    <a:cubicBezTo>
                      <a:pt x="27" y="968"/>
                      <a:pt x="27" y="968"/>
                      <a:pt x="36" y="959"/>
                    </a:cubicBezTo>
                    <a:cubicBezTo>
                      <a:pt x="313" y="629"/>
                      <a:pt x="625" y="317"/>
                      <a:pt x="955" y="32"/>
                    </a:cubicBezTo>
                    <a:cubicBezTo>
                      <a:pt x="964" y="32"/>
                      <a:pt x="964" y="14"/>
                      <a:pt x="964" y="5"/>
                    </a:cubicBezTo>
                    <a:cubicBezTo>
                      <a:pt x="958" y="5"/>
                      <a:pt x="948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24"/>
              <p:cNvSpPr/>
              <p:nvPr/>
            </p:nvSpPr>
            <p:spPr>
              <a:xfrm>
                <a:off x="8493098" y="304512"/>
                <a:ext cx="66006" cy="61594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8" extrusionOk="0">
                    <a:moveTo>
                      <a:pt x="1218" y="0"/>
                    </a:moveTo>
                    <a:cubicBezTo>
                      <a:pt x="1214" y="0"/>
                      <a:pt x="1209" y="2"/>
                      <a:pt x="1205" y="7"/>
                    </a:cubicBezTo>
                    <a:cubicBezTo>
                      <a:pt x="786" y="355"/>
                      <a:pt x="384" y="730"/>
                      <a:pt x="1" y="1122"/>
                    </a:cubicBezTo>
                    <a:cubicBezTo>
                      <a:pt x="1" y="1131"/>
                      <a:pt x="1" y="1149"/>
                      <a:pt x="10" y="1149"/>
                    </a:cubicBezTo>
                    <a:cubicBezTo>
                      <a:pt x="10" y="1158"/>
                      <a:pt x="10" y="1158"/>
                      <a:pt x="18" y="1158"/>
                    </a:cubicBezTo>
                    <a:cubicBezTo>
                      <a:pt x="27" y="1158"/>
                      <a:pt x="27" y="1158"/>
                      <a:pt x="27" y="1149"/>
                    </a:cubicBezTo>
                    <a:cubicBezTo>
                      <a:pt x="402" y="756"/>
                      <a:pt x="812" y="382"/>
                      <a:pt x="1232" y="34"/>
                    </a:cubicBezTo>
                    <a:cubicBezTo>
                      <a:pt x="1241" y="25"/>
                      <a:pt x="1241" y="16"/>
                      <a:pt x="1232" y="7"/>
                    </a:cubicBezTo>
                    <a:cubicBezTo>
                      <a:pt x="1227" y="2"/>
                      <a:pt x="1223" y="0"/>
                      <a:pt x="1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24"/>
              <p:cNvSpPr/>
              <p:nvPr/>
            </p:nvSpPr>
            <p:spPr>
              <a:xfrm>
                <a:off x="8504959" y="315416"/>
                <a:ext cx="72175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01" extrusionOk="0">
                    <a:moveTo>
                      <a:pt x="1334" y="0"/>
                    </a:moveTo>
                    <a:cubicBezTo>
                      <a:pt x="1330" y="0"/>
                      <a:pt x="1325" y="3"/>
                      <a:pt x="1321" y="7"/>
                    </a:cubicBezTo>
                    <a:cubicBezTo>
                      <a:pt x="857" y="391"/>
                      <a:pt x="411" y="810"/>
                      <a:pt x="10" y="1265"/>
                    </a:cubicBezTo>
                    <a:cubicBezTo>
                      <a:pt x="1" y="1274"/>
                      <a:pt x="1" y="1283"/>
                      <a:pt x="10" y="1292"/>
                    </a:cubicBezTo>
                    <a:cubicBezTo>
                      <a:pt x="10" y="1292"/>
                      <a:pt x="18" y="1301"/>
                      <a:pt x="18" y="1301"/>
                    </a:cubicBezTo>
                    <a:cubicBezTo>
                      <a:pt x="27" y="1301"/>
                      <a:pt x="27" y="1292"/>
                      <a:pt x="36" y="1292"/>
                    </a:cubicBezTo>
                    <a:cubicBezTo>
                      <a:pt x="438" y="837"/>
                      <a:pt x="875" y="417"/>
                      <a:pt x="1348" y="34"/>
                    </a:cubicBezTo>
                    <a:cubicBezTo>
                      <a:pt x="1357" y="25"/>
                      <a:pt x="1357" y="16"/>
                      <a:pt x="1348" y="7"/>
                    </a:cubicBezTo>
                    <a:cubicBezTo>
                      <a:pt x="1343" y="3"/>
                      <a:pt x="1339" y="0"/>
                      <a:pt x="1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24"/>
              <p:cNvSpPr/>
              <p:nvPr/>
            </p:nvSpPr>
            <p:spPr>
              <a:xfrm>
                <a:off x="8528680" y="310203"/>
                <a:ext cx="79303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497" extrusionOk="0">
                    <a:moveTo>
                      <a:pt x="1474" y="0"/>
                    </a:moveTo>
                    <a:cubicBezTo>
                      <a:pt x="1468" y="0"/>
                      <a:pt x="1464" y="3"/>
                      <a:pt x="1464" y="7"/>
                    </a:cubicBezTo>
                    <a:cubicBezTo>
                      <a:pt x="937" y="453"/>
                      <a:pt x="456" y="944"/>
                      <a:pt x="1" y="1470"/>
                    </a:cubicBezTo>
                    <a:cubicBezTo>
                      <a:pt x="1" y="1470"/>
                      <a:pt x="1" y="1488"/>
                      <a:pt x="10" y="1497"/>
                    </a:cubicBezTo>
                    <a:lnTo>
                      <a:pt x="19" y="1497"/>
                    </a:lnTo>
                    <a:cubicBezTo>
                      <a:pt x="27" y="1497"/>
                      <a:pt x="27" y="1497"/>
                      <a:pt x="36" y="1488"/>
                    </a:cubicBezTo>
                    <a:cubicBezTo>
                      <a:pt x="482" y="970"/>
                      <a:pt x="964" y="480"/>
                      <a:pt x="1482" y="34"/>
                    </a:cubicBezTo>
                    <a:cubicBezTo>
                      <a:pt x="1491" y="25"/>
                      <a:pt x="1491" y="16"/>
                      <a:pt x="1491" y="7"/>
                    </a:cubicBezTo>
                    <a:cubicBezTo>
                      <a:pt x="1486" y="3"/>
                      <a:pt x="1479" y="0"/>
                      <a:pt x="1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24"/>
              <p:cNvSpPr/>
              <p:nvPr/>
            </p:nvSpPr>
            <p:spPr>
              <a:xfrm>
                <a:off x="8543892" y="308182"/>
                <a:ext cx="90206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69" extrusionOk="0">
                    <a:moveTo>
                      <a:pt x="1659" y="0"/>
                    </a:moveTo>
                    <a:cubicBezTo>
                      <a:pt x="1089" y="518"/>
                      <a:pt x="535" y="1071"/>
                      <a:pt x="9" y="1642"/>
                    </a:cubicBezTo>
                    <a:cubicBezTo>
                      <a:pt x="0" y="1651"/>
                      <a:pt x="0" y="1660"/>
                      <a:pt x="9" y="1669"/>
                    </a:cubicBezTo>
                    <a:lnTo>
                      <a:pt x="36" y="1669"/>
                    </a:lnTo>
                    <a:cubicBezTo>
                      <a:pt x="562" y="1098"/>
                      <a:pt x="1115" y="545"/>
                      <a:pt x="1686" y="27"/>
                    </a:cubicBezTo>
                    <a:cubicBezTo>
                      <a:pt x="1695" y="27"/>
                      <a:pt x="1695" y="9"/>
                      <a:pt x="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24"/>
              <p:cNvSpPr/>
              <p:nvPr/>
            </p:nvSpPr>
            <p:spPr>
              <a:xfrm>
                <a:off x="8562401" y="309724"/>
                <a:ext cx="100631" cy="94838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1783" extrusionOk="0">
                    <a:moveTo>
                      <a:pt x="1869" y="0"/>
                    </a:moveTo>
                    <a:cubicBezTo>
                      <a:pt x="1865" y="0"/>
                      <a:pt x="1860" y="3"/>
                      <a:pt x="1856" y="7"/>
                    </a:cubicBezTo>
                    <a:lnTo>
                      <a:pt x="9" y="1756"/>
                    </a:lnTo>
                    <a:cubicBezTo>
                      <a:pt x="0" y="1756"/>
                      <a:pt x="0" y="1773"/>
                      <a:pt x="9" y="1782"/>
                    </a:cubicBezTo>
                    <a:lnTo>
                      <a:pt x="36" y="1782"/>
                    </a:lnTo>
                    <a:lnTo>
                      <a:pt x="1882" y="34"/>
                    </a:lnTo>
                    <a:cubicBezTo>
                      <a:pt x="1891" y="25"/>
                      <a:pt x="1891" y="16"/>
                      <a:pt x="1882" y="7"/>
                    </a:cubicBezTo>
                    <a:cubicBezTo>
                      <a:pt x="1878" y="3"/>
                      <a:pt x="1874" y="0"/>
                      <a:pt x="1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24"/>
              <p:cNvSpPr/>
              <p:nvPr/>
            </p:nvSpPr>
            <p:spPr>
              <a:xfrm>
                <a:off x="8589420" y="300682"/>
                <a:ext cx="117278" cy="108135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33" extrusionOk="0">
                    <a:moveTo>
                      <a:pt x="2182" y="1"/>
                    </a:moveTo>
                    <a:cubicBezTo>
                      <a:pt x="2177" y="1"/>
                      <a:pt x="2173" y="3"/>
                      <a:pt x="2168" y="8"/>
                    </a:cubicBezTo>
                    <a:cubicBezTo>
                      <a:pt x="1410" y="623"/>
                      <a:pt x="688" y="1301"/>
                      <a:pt x="1" y="2006"/>
                    </a:cubicBezTo>
                    <a:cubicBezTo>
                      <a:pt x="1" y="2006"/>
                      <a:pt x="1" y="2024"/>
                      <a:pt x="1" y="2024"/>
                    </a:cubicBezTo>
                    <a:cubicBezTo>
                      <a:pt x="10" y="2033"/>
                      <a:pt x="10" y="2033"/>
                      <a:pt x="18" y="2033"/>
                    </a:cubicBezTo>
                    <a:cubicBezTo>
                      <a:pt x="18" y="2033"/>
                      <a:pt x="27" y="2033"/>
                      <a:pt x="27" y="2024"/>
                    </a:cubicBezTo>
                    <a:cubicBezTo>
                      <a:pt x="705" y="1328"/>
                      <a:pt x="1437" y="650"/>
                      <a:pt x="2195" y="34"/>
                    </a:cubicBezTo>
                    <a:cubicBezTo>
                      <a:pt x="2204" y="25"/>
                      <a:pt x="2204" y="16"/>
                      <a:pt x="2195" y="8"/>
                    </a:cubicBezTo>
                    <a:cubicBezTo>
                      <a:pt x="2191" y="3"/>
                      <a:pt x="2186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24"/>
              <p:cNvSpPr/>
              <p:nvPr/>
            </p:nvSpPr>
            <p:spPr>
              <a:xfrm>
                <a:off x="8617876" y="294991"/>
                <a:ext cx="117278" cy="11100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87" extrusionOk="0">
                    <a:moveTo>
                      <a:pt x="2191" y="1"/>
                    </a:moveTo>
                    <a:cubicBezTo>
                      <a:pt x="2187" y="1"/>
                      <a:pt x="2182" y="3"/>
                      <a:pt x="2178" y="8"/>
                    </a:cubicBezTo>
                    <a:lnTo>
                      <a:pt x="10" y="2050"/>
                    </a:lnTo>
                    <a:cubicBezTo>
                      <a:pt x="1" y="2059"/>
                      <a:pt x="1" y="2068"/>
                      <a:pt x="10" y="2077"/>
                    </a:cubicBezTo>
                    <a:cubicBezTo>
                      <a:pt x="10" y="2077"/>
                      <a:pt x="19" y="2086"/>
                      <a:pt x="19" y="2086"/>
                    </a:cubicBezTo>
                    <a:cubicBezTo>
                      <a:pt x="28" y="2086"/>
                      <a:pt x="28" y="2077"/>
                      <a:pt x="37" y="2077"/>
                    </a:cubicBezTo>
                    <a:lnTo>
                      <a:pt x="2204" y="34"/>
                    </a:lnTo>
                    <a:cubicBezTo>
                      <a:pt x="2204" y="25"/>
                      <a:pt x="2204" y="16"/>
                      <a:pt x="2204" y="8"/>
                    </a:cubicBezTo>
                    <a:cubicBezTo>
                      <a:pt x="2200" y="3"/>
                      <a:pt x="2195" y="1"/>
                      <a:pt x="2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24"/>
              <p:cNvSpPr/>
              <p:nvPr/>
            </p:nvSpPr>
            <p:spPr>
              <a:xfrm>
                <a:off x="8650639" y="288821"/>
                <a:ext cx="115842" cy="11239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2113" extrusionOk="0">
                    <a:moveTo>
                      <a:pt x="2155" y="1"/>
                    </a:moveTo>
                    <a:cubicBezTo>
                      <a:pt x="2150" y="1"/>
                      <a:pt x="2146" y="3"/>
                      <a:pt x="2141" y="8"/>
                    </a:cubicBezTo>
                    <a:cubicBezTo>
                      <a:pt x="1446" y="703"/>
                      <a:pt x="723" y="1408"/>
                      <a:pt x="0" y="2077"/>
                    </a:cubicBezTo>
                    <a:cubicBezTo>
                      <a:pt x="0" y="2086"/>
                      <a:pt x="0" y="2104"/>
                      <a:pt x="0" y="2104"/>
                    </a:cubicBezTo>
                    <a:cubicBezTo>
                      <a:pt x="9" y="2113"/>
                      <a:pt x="9" y="2113"/>
                      <a:pt x="18" y="2113"/>
                    </a:cubicBezTo>
                    <a:cubicBezTo>
                      <a:pt x="18" y="2113"/>
                      <a:pt x="27" y="2113"/>
                      <a:pt x="27" y="2104"/>
                    </a:cubicBezTo>
                    <a:cubicBezTo>
                      <a:pt x="750" y="1435"/>
                      <a:pt x="1472" y="730"/>
                      <a:pt x="2168" y="34"/>
                    </a:cubicBezTo>
                    <a:cubicBezTo>
                      <a:pt x="2177" y="25"/>
                      <a:pt x="2177" y="16"/>
                      <a:pt x="2168" y="8"/>
                    </a:cubicBezTo>
                    <a:cubicBezTo>
                      <a:pt x="2164" y="3"/>
                      <a:pt x="2159" y="1"/>
                      <a:pt x="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24"/>
              <p:cNvSpPr/>
              <p:nvPr/>
            </p:nvSpPr>
            <p:spPr>
              <a:xfrm>
                <a:off x="8677180" y="329192"/>
                <a:ext cx="78345" cy="73455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81" extrusionOk="0">
                    <a:moveTo>
                      <a:pt x="1456" y="0"/>
                    </a:moveTo>
                    <a:cubicBezTo>
                      <a:pt x="1451" y="0"/>
                      <a:pt x="1446" y="2"/>
                      <a:pt x="1446" y="7"/>
                    </a:cubicBezTo>
                    <a:lnTo>
                      <a:pt x="10" y="1345"/>
                    </a:lnTo>
                    <a:cubicBezTo>
                      <a:pt x="1" y="1354"/>
                      <a:pt x="1" y="1363"/>
                      <a:pt x="10" y="1372"/>
                    </a:cubicBezTo>
                    <a:cubicBezTo>
                      <a:pt x="10" y="1372"/>
                      <a:pt x="10" y="1381"/>
                      <a:pt x="19" y="1381"/>
                    </a:cubicBezTo>
                    <a:cubicBezTo>
                      <a:pt x="28" y="1381"/>
                      <a:pt x="28" y="1372"/>
                      <a:pt x="28" y="1372"/>
                    </a:cubicBezTo>
                    <a:lnTo>
                      <a:pt x="1464" y="34"/>
                    </a:lnTo>
                    <a:cubicBezTo>
                      <a:pt x="1473" y="25"/>
                      <a:pt x="1473" y="16"/>
                      <a:pt x="1473" y="7"/>
                    </a:cubicBezTo>
                    <a:cubicBezTo>
                      <a:pt x="1468" y="2"/>
                      <a:pt x="1462" y="0"/>
                      <a:pt x="14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24"/>
              <p:cNvSpPr/>
              <p:nvPr/>
            </p:nvSpPr>
            <p:spPr>
              <a:xfrm>
                <a:off x="8702816" y="371425"/>
                <a:ext cx="28987" cy="2409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53" extrusionOk="0">
                    <a:moveTo>
                      <a:pt x="532" y="0"/>
                    </a:moveTo>
                    <a:cubicBezTo>
                      <a:pt x="527" y="0"/>
                      <a:pt x="523" y="2"/>
                      <a:pt x="518" y="7"/>
                    </a:cubicBezTo>
                    <a:lnTo>
                      <a:pt x="10" y="417"/>
                    </a:lnTo>
                    <a:cubicBezTo>
                      <a:pt x="1" y="426"/>
                      <a:pt x="1" y="435"/>
                      <a:pt x="1" y="444"/>
                    </a:cubicBezTo>
                    <a:cubicBezTo>
                      <a:pt x="10" y="453"/>
                      <a:pt x="10" y="453"/>
                      <a:pt x="19" y="453"/>
                    </a:cubicBezTo>
                    <a:cubicBezTo>
                      <a:pt x="19" y="453"/>
                      <a:pt x="27" y="453"/>
                      <a:pt x="27" y="444"/>
                    </a:cubicBezTo>
                    <a:lnTo>
                      <a:pt x="536" y="34"/>
                    </a:lnTo>
                    <a:cubicBezTo>
                      <a:pt x="545" y="34"/>
                      <a:pt x="545" y="16"/>
                      <a:pt x="545" y="7"/>
                    </a:cubicBezTo>
                    <a:cubicBezTo>
                      <a:pt x="540" y="2"/>
                      <a:pt x="536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24"/>
              <p:cNvSpPr/>
              <p:nvPr/>
            </p:nvSpPr>
            <p:spPr>
              <a:xfrm>
                <a:off x="8553359" y="350468"/>
                <a:ext cx="375397" cy="362064"/>
              </a:xfrm>
              <a:custGeom>
                <a:avLst/>
                <a:gdLst/>
                <a:ahLst/>
                <a:cxnLst/>
                <a:rect l="l" t="t" r="r" b="b"/>
                <a:pathLst>
                  <a:path w="7058" h="6807" extrusionOk="0">
                    <a:moveTo>
                      <a:pt x="4600" y="0"/>
                    </a:moveTo>
                    <a:cubicBezTo>
                      <a:pt x="4550" y="0"/>
                      <a:pt x="4498" y="3"/>
                      <a:pt x="4443" y="8"/>
                    </a:cubicBezTo>
                    <a:cubicBezTo>
                      <a:pt x="3640" y="80"/>
                      <a:pt x="2873" y="419"/>
                      <a:pt x="2231" y="909"/>
                    </a:cubicBezTo>
                    <a:cubicBezTo>
                      <a:pt x="1597" y="1400"/>
                      <a:pt x="1071" y="2033"/>
                      <a:pt x="670" y="2729"/>
                    </a:cubicBezTo>
                    <a:cubicBezTo>
                      <a:pt x="313" y="3327"/>
                      <a:pt x="36" y="3978"/>
                      <a:pt x="18" y="4674"/>
                    </a:cubicBezTo>
                    <a:cubicBezTo>
                      <a:pt x="1" y="5361"/>
                      <a:pt x="277" y="6083"/>
                      <a:pt x="848" y="6467"/>
                    </a:cubicBezTo>
                    <a:cubicBezTo>
                      <a:pt x="1202" y="6715"/>
                      <a:pt x="1631" y="6807"/>
                      <a:pt x="2069" y="6807"/>
                    </a:cubicBezTo>
                    <a:cubicBezTo>
                      <a:pt x="2293" y="6807"/>
                      <a:pt x="2519" y="6783"/>
                      <a:pt x="2739" y="6744"/>
                    </a:cubicBezTo>
                    <a:cubicBezTo>
                      <a:pt x="4443" y="6431"/>
                      <a:pt x="5951" y="5209"/>
                      <a:pt x="6620" y="3612"/>
                    </a:cubicBezTo>
                    <a:cubicBezTo>
                      <a:pt x="6923" y="2881"/>
                      <a:pt x="7057" y="2069"/>
                      <a:pt x="6914" y="1293"/>
                    </a:cubicBezTo>
                    <a:cubicBezTo>
                      <a:pt x="6843" y="945"/>
                      <a:pt x="6691" y="561"/>
                      <a:pt x="6352" y="428"/>
                    </a:cubicBezTo>
                    <a:cubicBezTo>
                      <a:pt x="6049" y="303"/>
                      <a:pt x="5701" y="338"/>
                      <a:pt x="5389" y="205"/>
                    </a:cubicBezTo>
                    <a:cubicBezTo>
                      <a:pt x="5116" y="83"/>
                      <a:pt x="4888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24"/>
              <p:cNvSpPr/>
              <p:nvPr/>
            </p:nvSpPr>
            <p:spPr>
              <a:xfrm>
                <a:off x="8543413" y="350255"/>
                <a:ext cx="417096" cy="368447"/>
              </a:xfrm>
              <a:custGeom>
                <a:avLst/>
                <a:gdLst/>
                <a:ahLst/>
                <a:cxnLst/>
                <a:rect l="l" t="t" r="r" b="b"/>
                <a:pathLst>
                  <a:path w="7842" h="6927" extrusionOk="0">
                    <a:moveTo>
                      <a:pt x="4781" y="1"/>
                    </a:moveTo>
                    <a:cubicBezTo>
                      <a:pt x="4731" y="1"/>
                      <a:pt x="4681" y="4"/>
                      <a:pt x="4631" y="12"/>
                    </a:cubicBezTo>
                    <a:lnTo>
                      <a:pt x="4631" y="12"/>
                    </a:lnTo>
                    <a:cubicBezTo>
                      <a:pt x="4680" y="5"/>
                      <a:pt x="4729" y="1"/>
                      <a:pt x="4777" y="1"/>
                    </a:cubicBezTo>
                    <a:cubicBezTo>
                      <a:pt x="5180" y="1"/>
                      <a:pt x="5542" y="243"/>
                      <a:pt x="5933" y="307"/>
                    </a:cubicBezTo>
                    <a:cubicBezTo>
                      <a:pt x="6816" y="369"/>
                      <a:pt x="7048" y="788"/>
                      <a:pt x="7119" y="1618"/>
                    </a:cubicBezTo>
                    <a:cubicBezTo>
                      <a:pt x="7271" y="4098"/>
                      <a:pt x="5130" y="6310"/>
                      <a:pt x="2748" y="6658"/>
                    </a:cubicBezTo>
                    <a:cubicBezTo>
                      <a:pt x="2575" y="6688"/>
                      <a:pt x="2407" y="6703"/>
                      <a:pt x="2247" y="6703"/>
                    </a:cubicBezTo>
                    <a:cubicBezTo>
                      <a:pt x="1027" y="6703"/>
                      <a:pt x="208" y="5857"/>
                      <a:pt x="295" y="4508"/>
                    </a:cubicBezTo>
                    <a:cubicBezTo>
                      <a:pt x="321" y="4071"/>
                      <a:pt x="464" y="3643"/>
                      <a:pt x="643" y="3242"/>
                    </a:cubicBezTo>
                    <a:cubicBezTo>
                      <a:pt x="1383" y="1645"/>
                      <a:pt x="2801" y="182"/>
                      <a:pt x="4630" y="12"/>
                    </a:cubicBezTo>
                    <a:lnTo>
                      <a:pt x="4630" y="12"/>
                    </a:lnTo>
                    <a:cubicBezTo>
                      <a:pt x="3738" y="93"/>
                      <a:pt x="2891" y="503"/>
                      <a:pt x="2204" y="1074"/>
                    </a:cubicBezTo>
                    <a:cubicBezTo>
                      <a:pt x="1214" y="1939"/>
                      <a:pt x="321" y="3161"/>
                      <a:pt x="143" y="4491"/>
                    </a:cubicBezTo>
                    <a:cubicBezTo>
                      <a:pt x="0" y="5966"/>
                      <a:pt x="923" y="6927"/>
                      <a:pt x="2265" y="6927"/>
                    </a:cubicBezTo>
                    <a:cubicBezTo>
                      <a:pt x="2431" y="6927"/>
                      <a:pt x="2605" y="6912"/>
                      <a:pt x="2784" y="6881"/>
                    </a:cubicBezTo>
                    <a:cubicBezTo>
                      <a:pt x="5460" y="6507"/>
                      <a:pt x="7842" y="3661"/>
                      <a:pt x="7021" y="958"/>
                    </a:cubicBezTo>
                    <a:cubicBezTo>
                      <a:pt x="6834" y="440"/>
                      <a:pt x="6423" y="351"/>
                      <a:pt x="5933" y="298"/>
                    </a:cubicBezTo>
                    <a:cubicBezTo>
                      <a:pt x="5544" y="234"/>
                      <a:pt x="5183" y="1"/>
                      <a:pt x="4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24"/>
              <p:cNvSpPr/>
              <p:nvPr/>
            </p:nvSpPr>
            <p:spPr>
              <a:xfrm>
                <a:off x="8588942" y="472805"/>
                <a:ext cx="325082" cy="180208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3388" extrusionOk="0">
                    <a:moveTo>
                      <a:pt x="6112" y="1"/>
                    </a:moveTo>
                    <a:lnTo>
                      <a:pt x="6112" y="1"/>
                    </a:lnTo>
                    <a:cubicBezTo>
                      <a:pt x="5826" y="590"/>
                      <a:pt x="5407" y="1098"/>
                      <a:pt x="4934" y="1535"/>
                    </a:cubicBezTo>
                    <a:cubicBezTo>
                      <a:pt x="4452" y="1964"/>
                      <a:pt x="3908" y="2320"/>
                      <a:pt x="3328" y="2615"/>
                    </a:cubicBezTo>
                    <a:cubicBezTo>
                      <a:pt x="2766" y="2900"/>
                      <a:pt x="2160" y="3177"/>
                      <a:pt x="1526" y="3221"/>
                    </a:cubicBezTo>
                    <a:cubicBezTo>
                      <a:pt x="1493" y="3223"/>
                      <a:pt x="1460" y="3224"/>
                      <a:pt x="1427" y="3224"/>
                    </a:cubicBezTo>
                    <a:cubicBezTo>
                      <a:pt x="829" y="3224"/>
                      <a:pt x="187" y="2920"/>
                      <a:pt x="1" y="2320"/>
                    </a:cubicBezTo>
                    <a:lnTo>
                      <a:pt x="1" y="2320"/>
                    </a:lnTo>
                    <a:cubicBezTo>
                      <a:pt x="72" y="2829"/>
                      <a:pt x="545" y="3195"/>
                      <a:pt x="1018" y="3328"/>
                    </a:cubicBezTo>
                    <a:cubicBezTo>
                      <a:pt x="1173" y="3369"/>
                      <a:pt x="1337" y="3387"/>
                      <a:pt x="1506" y="3387"/>
                    </a:cubicBezTo>
                    <a:cubicBezTo>
                      <a:pt x="2734" y="3387"/>
                      <a:pt x="4274" y="2420"/>
                      <a:pt x="5050" y="1660"/>
                    </a:cubicBezTo>
                    <a:cubicBezTo>
                      <a:pt x="5523" y="1196"/>
                      <a:pt x="5906" y="625"/>
                      <a:pt x="6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24"/>
              <p:cNvSpPr/>
              <p:nvPr/>
            </p:nvSpPr>
            <p:spPr>
              <a:xfrm>
                <a:off x="8634151" y="364723"/>
                <a:ext cx="215356" cy="277758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5222" extrusionOk="0">
                    <a:moveTo>
                      <a:pt x="3920" y="1"/>
                    </a:moveTo>
                    <a:cubicBezTo>
                      <a:pt x="3433" y="1"/>
                      <a:pt x="2436" y="1095"/>
                      <a:pt x="2193" y="1355"/>
                    </a:cubicBezTo>
                    <a:cubicBezTo>
                      <a:pt x="1613" y="1953"/>
                      <a:pt x="1122" y="2622"/>
                      <a:pt x="721" y="3353"/>
                    </a:cubicBezTo>
                    <a:cubicBezTo>
                      <a:pt x="507" y="3755"/>
                      <a:pt x="319" y="4174"/>
                      <a:pt x="159" y="4602"/>
                    </a:cubicBezTo>
                    <a:cubicBezTo>
                      <a:pt x="114" y="4736"/>
                      <a:pt x="70" y="4861"/>
                      <a:pt x="34" y="4986"/>
                    </a:cubicBezTo>
                    <a:cubicBezTo>
                      <a:pt x="1" y="5119"/>
                      <a:pt x="106" y="5222"/>
                      <a:pt x="217" y="5222"/>
                    </a:cubicBezTo>
                    <a:cubicBezTo>
                      <a:pt x="255" y="5222"/>
                      <a:pt x="294" y="5209"/>
                      <a:pt x="328" y="5182"/>
                    </a:cubicBezTo>
                    <a:cubicBezTo>
                      <a:pt x="328" y="5173"/>
                      <a:pt x="337" y="5173"/>
                      <a:pt x="337" y="5173"/>
                    </a:cubicBezTo>
                    <a:cubicBezTo>
                      <a:pt x="774" y="4798"/>
                      <a:pt x="1060" y="4290"/>
                      <a:pt x="1399" y="3835"/>
                    </a:cubicBezTo>
                    <a:cubicBezTo>
                      <a:pt x="1872" y="3211"/>
                      <a:pt x="2443" y="2666"/>
                      <a:pt x="2951" y="2078"/>
                    </a:cubicBezTo>
                    <a:cubicBezTo>
                      <a:pt x="3433" y="1516"/>
                      <a:pt x="3968" y="793"/>
                      <a:pt x="4048" y="35"/>
                    </a:cubicBezTo>
                    <a:cubicBezTo>
                      <a:pt x="4011" y="11"/>
                      <a:pt x="3968" y="1"/>
                      <a:pt x="3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24"/>
              <p:cNvSpPr/>
              <p:nvPr/>
            </p:nvSpPr>
            <p:spPr>
              <a:xfrm>
                <a:off x="8597505" y="446263"/>
                <a:ext cx="147595" cy="1798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382" extrusionOk="0">
                    <a:moveTo>
                      <a:pt x="2739" y="0"/>
                    </a:moveTo>
                    <a:lnTo>
                      <a:pt x="1526" y="607"/>
                    </a:lnTo>
                    <a:cubicBezTo>
                      <a:pt x="1303" y="723"/>
                      <a:pt x="1071" y="839"/>
                      <a:pt x="866" y="991"/>
                    </a:cubicBezTo>
                    <a:cubicBezTo>
                      <a:pt x="473" y="1276"/>
                      <a:pt x="205" y="1669"/>
                      <a:pt x="107" y="2097"/>
                    </a:cubicBezTo>
                    <a:cubicBezTo>
                      <a:pt x="0" y="2561"/>
                      <a:pt x="116" y="3051"/>
                      <a:pt x="420" y="3373"/>
                    </a:cubicBezTo>
                    <a:cubicBezTo>
                      <a:pt x="420" y="3373"/>
                      <a:pt x="428" y="3381"/>
                      <a:pt x="428" y="3381"/>
                    </a:cubicBezTo>
                    <a:cubicBezTo>
                      <a:pt x="437" y="3381"/>
                      <a:pt x="437" y="3381"/>
                      <a:pt x="446" y="3373"/>
                    </a:cubicBezTo>
                    <a:cubicBezTo>
                      <a:pt x="455" y="3364"/>
                      <a:pt x="455" y="3355"/>
                      <a:pt x="446" y="3346"/>
                    </a:cubicBezTo>
                    <a:cubicBezTo>
                      <a:pt x="152" y="3034"/>
                      <a:pt x="36" y="2552"/>
                      <a:pt x="143" y="2106"/>
                    </a:cubicBezTo>
                    <a:cubicBezTo>
                      <a:pt x="232" y="1686"/>
                      <a:pt x="500" y="1303"/>
                      <a:pt x="883" y="1026"/>
                    </a:cubicBezTo>
                    <a:cubicBezTo>
                      <a:pt x="1089" y="875"/>
                      <a:pt x="1321" y="759"/>
                      <a:pt x="1544" y="643"/>
                    </a:cubicBezTo>
                    <a:lnTo>
                      <a:pt x="2757" y="36"/>
                    </a:lnTo>
                    <a:cubicBezTo>
                      <a:pt x="2766" y="27"/>
                      <a:pt x="2775" y="18"/>
                      <a:pt x="2766" y="9"/>
                    </a:cubicBezTo>
                    <a:cubicBezTo>
                      <a:pt x="2766" y="0"/>
                      <a:pt x="2748" y="0"/>
                      <a:pt x="2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24"/>
              <p:cNvSpPr/>
              <p:nvPr/>
            </p:nvSpPr>
            <p:spPr>
              <a:xfrm>
                <a:off x="8644469" y="650778"/>
                <a:ext cx="48932" cy="49414"/>
              </a:xfrm>
              <a:custGeom>
                <a:avLst/>
                <a:gdLst/>
                <a:ahLst/>
                <a:cxnLst/>
                <a:rect l="l" t="t" r="r" b="b"/>
                <a:pathLst>
                  <a:path w="920" h="929" extrusionOk="0">
                    <a:moveTo>
                      <a:pt x="857" y="0"/>
                    </a:moveTo>
                    <a:cubicBezTo>
                      <a:pt x="848" y="9"/>
                      <a:pt x="839" y="18"/>
                      <a:pt x="839" y="27"/>
                    </a:cubicBezTo>
                    <a:cubicBezTo>
                      <a:pt x="884" y="330"/>
                      <a:pt x="696" y="660"/>
                      <a:pt x="411" y="776"/>
                    </a:cubicBezTo>
                    <a:cubicBezTo>
                      <a:pt x="348" y="803"/>
                      <a:pt x="286" y="821"/>
                      <a:pt x="223" y="839"/>
                    </a:cubicBezTo>
                    <a:lnTo>
                      <a:pt x="18" y="892"/>
                    </a:lnTo>
                    <a:cubicBezTo>
                      <a:pt x="9" y="901"/>
                      <a:pt x="0" y="910"/>
                      <a:pt x="9" y="919"/>
                    </a:cubicBezTo>
                    <a:cubicBezTo>
                      <a:pt x="9" y="928"/>
                      <a:pt x="18" y="928"/>
                      <a:pt x="27" y="928"/>
                    </a:cubicBezTo>
                    <a:lnTo>
                      <a:pt x="232" y="875"/>
                    </a:lnTo>
                    <a:cubicBezTo>
                      <a:pt x="295" y="857"/>
                      <a:pt x="366" y="839"/>
                      <a:pt x="429" y="812"/>
                    </a:cubicBezTo>
                    <a:cubicBezTo>
                      <a:pt x="723" y="687"/>
                      <a:pt x="919" y="348"/>
                      <a:pt x="875" y="18"/>
                    </a:cubicBezTo>
                    <a:cubicBezTo>
                      <a:pt x="875" y="9"/>
                      <a:pt x="866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24"/>
              <p:cNvSpPr/>
              <p:nvPr/>
            </p:nvSpPr>
            <p:spPr>
              <a:xfrm>
                <a:off x="8613621" y="503815"/>
                <a:ext cx="32817" cy="3409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41" extrusionOk="0">
                    <a:moveTo>
                      <a:pt x="594" y="0"/>
                    </a:moveTo>
                    <a:cubicBezTo>
                      <a:pt x="589" y="0"/>
                      <a:pt x="585" y="2"/>
                      <a:pt x="580" y="7"/>
                    </a:cubicBezTo>
                    <a:lnTo>
                      <a:pt x="1" y="613"/>
                    </a:lnTo>
                    <a:cubicBezTo>
                      <a:pt x="1" y="622"/>
                      <a:pt x="1" y="631"/>
                      <a:pt x="1" y="640"/>
                    </a:cubicBezTo>
                    <a:lnTo>
                      <a:pt x="27" y="640"/>
                    </a:lnTo>
                    <a:lnTo>
                      <a:pt x="607" y="34"/>
                    </a:lnTo>
                    <a:cubicBezTo>
                      <a:pt x="616" y="25"/>
                      <a:pt x="616" y="16"/>
                      <a:pt x="607" y="7"/>
                    </a:cubicBezTo>
                    <a:cubicBezTo>
                      <a:pt x="603" y="2"/>
                      <a:pt x="598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24"/>
              <p:cNvSpPr/>
              <p:nvPr/>
            </p:nvSpPr>
            <p:spPr>
              <a:xfrm>
                <a:off x="8607451" y="493815"/>
                <a:ext cx="66484" cy="7207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55" extrusionOk="0">
                    <a:moveTo>
                      <a:pt x="1231" y="1"/>
                    </a:moveTo>
                    <a:cubicBezTo>
                      <a:pt x="1225" y="1"/>
                      <a:pt x="1218" y="3"/>
                      <a:pt x="1214" y="7"/>
                    </a:cubicBezTo>
                    <a:cubicBezTo>
                      <a:pt x="777" y="409"/>
                      <a:pt x="366" y="846"/>
                      <a:pt x="1" y="1319"/>
                    </a:cubicBezTo>
                    <a:cubicBezTo>
                      <a:pt x="1" y="1328"/>
                      <a:pt x="1" y="1346"/>
                      <a:pt x="10" y="1346"/>
                    </a:cubicBezTo>
                    <a:cubicBezTo>
                      <a:pt x="10" y="1354"/>
                      <a:pt x="18" y="1354"/>
                      <a:pt x="18" y="1354"/>
                    </a:cubicBezTo>
                    <a:cubicBezTo>
                      <a:pt x="27" y="1354"/>
                      <a:pt x="27" y="1346"/>
                      <a:pt x="36" y="1346"/>
                    </a:cubicBezTo>
                    <a:cubicBezTo>
                      <a:pt x="393" y="873"/>
                      <a:pt x="803" y="436"/>
                      <a:pt x="1241" y="34"/>
                    </a:cubicBezTo>
                    <a:cubicBezTo>
                      <a:pt x="1250" y="25"/>
                      <a:pt x="1250" y="16"/>
                      <a:pt x="1241" y="7"/>
                    </a:cubicBezTo>
                    <a:cubicBezTo>
                      <a:pt x="1241" y="3"/>
                      <a:pt x="1236" y="1"/>
                      <a:pt x="1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24"/>
              <p:cNvSpPr/>
              <p:nvPr/>
            </p:nvSpPr>
            <p:spPr>
              <a:xfrm>
                <a:off x="8604632" y="485624"/>
                <a:ext cx="91589" cy="102072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919" extrusionOk="0">
                    <a:moveTo>
                      <a:pt x="1713" y="1"/>
                    </a:moveTo>
                    <a:cubicBezTo>
                      <a:pt x="1704" y="1"/>
                      <a:pt x="1695" y="1"/>
                      <a:pt x="1686" y="10"/>
                    </a:cubicBezTo>
                    <a:cubicBezTo>
                      <a:pt x="1106" y="607"/>
                      <a:pt x="544" y="1241"/>
                      <a:pt x="9" y="1883"/>
                    </a:cubicBezTo>
                    <a:cubicBezTo>
                      <a:pt x="0" y="1892"/>
                      <a:pt x="0" y="1910"/>
                      <a:pt x="9" y="1910"/>
                    </a:cubicBezTo>
                    <a:cubicBezTo>
                      <a:pt x="9" y="1919"/>
                      <a:pt x="18" y="1919"/>
                      <a:pt x="18" y="1919"/>
                    </a:cubicBezTo>
                    <a:cubicBezTo>
                      <a:pt x="27" y="1919"/>
                      <a:pt x="36" y="1919"/>
                      <a:pt x="36" y="1910"/>
                    </a:cubicBezTo>
                    <a:cubicBezTo>
                      <a:pt x="571" y="1268"/>
                      <a:pt x="1142" y="634"/>
                      <a:pt x="1713" y="28"/>
                    </a:cubicBezTo>
                    <a:cubicBezTo>
                      <a:pt x="1722" y="28"/>
                      <a:pt x="1722" y="1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24"/>
              <p:cNvSpPr/>
              <p:nvPr/>
            </p:nvSpPr>
            <p:spPr>
              <a:xfrm>
                <a:off x="8610802" y="541154"/>
                <a:ext cx="58879" cy="60317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134" extrusionOk="0">
                    <a:moveTo>
                      <a:pt x="1071" y="1"/>
                    </a:moveTo>
                    <a:cubicBezTo>
                      <a:pt x="696" y="348"/>
                      <a:pt x="339" y="714"/>
                      <a:pt x="0" y="1098"/>
                    </a:cubicBezTo>
                    <a:cubicBezTo>
                      <a:pt x="0" y="1107"/>
                      <a:pt x="0" y="1116"/>
                      <a:pt x="9" y="1125"/>
                    </a:cubicBezTo>
                    <a:cubicBezTo>
                      <a:pt x="9" y="1125"/>
                      <a:pt x="18" y="1134"/>
                      <a:pt x="18" y="1134"/>
                    </a:cubicBezTo>
                    <a:cubicBezTo>
                      <a:pt x="27" y="1134"/>
                      <a:pt x="27" y="1125"/>
                      <a:pt x="36" y="1125"/>
                    </a:cubicBezTo>
                    <a:cubicBezTo>
                      <a:pt x="366" y="741"/>
                      <a:pt x="723" y="375"/>
                      <a:pt x="1097" y="27"/>
                    </a:cubicBezTo>
                    <a:cubicBezTo>
                      <a:pt x="1106" y="27"/>
                      <a:pt x="1106" y="9"/>
                      <a:pt x="1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24"/>
              <p:cNvSpPr/>
              <p:nvPr/>
            </p:nvSpPr>
            <p:spPr>
              <a:xfrm>
                <a:off x="8616972" y="580674"/>
                <a:ext cx="35636" cy="3361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32" extrusionOk="0">
                    <a:moveTo>
                      <a:pt x="651" y="0"/>
                    </a:moveTo>
                    <a:cubicBezTo>
                      <a:pt x="647" y="0"/>
                      <a:pt x="642" y="2"/>
                      <a:pt x="642" y="7"/>
                    </a:cubicBezTo>
                    <a:cubicBezTo>
                      <a:pt x="419" y="185"/>
                      <a:pt x="205" y="391"/>
                      <a:pt x="9" y="596"/>
                    </a:cubicBezTo>
                    <a:cubicBezTo>
                      <a:pt x="0" y="605"/>
                      <a:pt x="0" y="622"/>
                      <a:pt x="9" y="622"/>
                    </a:cubicBezTo>
                    <a:cubicBezTo>
                      <a:pt x="9" y="631"/>
                      <a:pt x="18" y="631"/>
                      <a:pt x="18" y="631"/>
                    </a:cubicBezTo>
                    <a:cubicBezTo>
                      <a:pt x="27" y="631"/>
                      <a:pt x="27" y="631"/>
                      <a:pt x="36" y="622"/>
                    </a:cubicBezTo>
                    <a:cubicBezTo>
                      <a:pt x="232" y="417"/>
                      <a:pt x="437" y="212"/>
                      <a:pt x="660" y="34"/>
                    </a:cubicBezTo>
                    <a:cubicBezTo>
                      <a:pt x="669" y="25"/>
                      <a:pt x="669" y="16"/>
                      <a:pt x="660" y="7"/>
                    </a:cubicBezTo>
                    <a:cubicBezTo>
                      <a:pt x="660" y="2"/>
                      <a:pt x="656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24"/>
              <p:cNvSpPr/>
              <p:nvPr/>
            </p:nvSpPr>
            <p:spPr>
              <a:xfrm>
                <a:off x="8620269" y="605354"/>
                <a:ext cx="24254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36" extrusionOk="0">
                    <a:moveTo>
                      <a:pt x="433" y="0"/>
                    </a:moveTo>
                    <a:cubicBezTo>
                      <a:pt x="429" y="0"/>
                      <a:pt x="424" y="2"/>
                      <a:pt x="420" y="7"/>
                    </a:cubicBezTo>
                    <a:cubicBezTo>
                      <a:pt x="268" y="123"/>
                      <a:pt x="125" y="257"/>
                      <a:pt x="0" y="399"/>
                    </a:cubicBezTo>
                    <a:cubicBezTo>
                      <a:pt x="0" y="408"/>
                      <a:pt x="0" y="417"/>
                      <a:pt x="9" y="426"/>
                    </a:cubicBezTo>
                    <a:cubicBezTo>
                      <a:pt x="9" y="435"/>
                      <a:pt x="9" y="435"/>
                      <a:pt x="18" y="435"/>
                    </a:cubicBezTo>
                    <a:cubicBezTo>
                      <a:pt x="18" y="435"/>
                      <a:pt x="27" y="426"/>
                      <a:pt x="27" y="426"/>
                    </a:cubicBezTo>
                    <a:cubicBezTo>
                      <a:pt x="152" y="283"/>
                      <a:pt x="295" y="150"/>
                      <a:pt x="447" y="34"/>
                    </a:cubicBezTo>
                    <a:cubicBezTo>
                      <a:pt x="447" y="25"/>
                      <a:pt x="455" y="16"/>
                      <a:pt x="447" y="7"/>
                    </a:cubicBezTo>
                    <a:cubicBezTo>
                      <a:pt x="442" y="2"/>
                      <a:pt x="438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24"/>
              <p:cNvSpPr/>
              <p:nvPr/>
            </p:nvSpPr>
            <p:spPr>
              <a:xfrm>
                <a:off x="8677658" y="606258"/>
                <a:ext cx="22871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92" extrusionOk="0">
                    <a:moveTo>
                      <a:pt x="407" y="1"/>
                    </a:moveTo>
                    <a:cubicBezTo>
                      <a:pt x="402" y="1"/>
                      <a:pt x="398" y="3"/>
                      <a:pt x="393" y="8"/>
                    </a:cubicBezTo>
                    <a:lnTo>
                      <a:pt x="10" y="356"/>
                    </a:lnTo>
                    <a:cubicBezTo>
                      <a:pt x="1" y="365"/>
                      <a:pt x="1" y="373"/>
                      <a:pt x="10" y="382"/>
                    </a:cubicBezTo>
                    <a:cubicBezTo>
                      <a:pt x="10" y="382"/>
                      <a:pt x="19" y="391"/>
                      <a:pt x="19" y="391"/>
                    </a:cubicBezTo>
                    <a:cubicBezTo>
                      <a:pt x="28" y="391"/>
                      <a:pt x="28" y="382"/>
                      <a:pt x="37" y="382"/>
                    </a:cubicBezTo>
                    <a:lnTo>
                      <a:pt x="420" y="34"/>
                    </a:lnTo>
                    <a:cubicBezTo>
                      <a:pt x="420" y="26"/>
                      <a:pt x="429" y="17"/>
                      <a:pt x="420" y="8"/>
                    </a:cubicBezTo>
                    <a:cubicBezTo>
                      <a:pt x="416" y="3"/>
                      <a:pt x="411" y="1"/>
                      <a:pt x="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24"/>
              <p:cNvSpPr/>
              <p:nvPr/>
            </p:nvSpPr>
            <p:spPr>
              <a:xfrm>
                <a:off x="8693349" y="612801"/>
                <a:ext cx="18562" cy="1712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22" extrusionOk="0">
                    <a:moveTo>
                      <a:pt x="313" y="1"/>
                    </a:moveTo>
                    <a:lnTo>
                      <a:pt x="9" y="286"/>
                    </a:lnTo>
                    <a:cubicBezTo>
                      <a:pt x="0" y="295"/>
                      <a:pt x="0" y="313"/>
                      <a:pt x="9" y="313"/>
                    </a:cubicBezTo>
                    <a:cubicBezTo>
                      <a:pt x="18" y="322"/>
                      <a:pt x="18" y="322"/>
                      <a:pt x="27" y="322"/>
                    </a:cubicBezTo>
                    <a:cubicBezTo>
                      <a:pt x="27" y="322"/>
                      <a:pt x="36" y="322"/>
                      <a:pt x="36" y="313"/>
                    </a:cubicBezTo>
                    <a:lnTo>
                      <a:pt x="339" y="27"/>
                    </a:lnTo>
                    <a:cubicBezTo>
                      <a:pt x="348" y="27"/>
                      <a:pt x="348" y="10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24"/>
              <p:cNvSpPr/>
              <p:nvPr/>
            </p:nvSpPr>
            <p:spPr>
              <a:xfrm>
                <a:off x="8712815" y="612322"/>
                <a:ext cx="14733" cy="1430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9" extrusionOk="0">
                    <a:moveTo>
                      <a:pt x="241" y="1"/>
                    </a:moveTo>
                    <a:lnTo>
                      <a:pt x="9" y="242"/>
                    </a:lnTo>
                    <a:cubicBezTo>
                      <a:pt x="0" y="242"/>
                      <a:pt x="9" y="259"/>
                      <a:pt x="9" y="259"/>
                    </a:cubicBezTo>
                    <a:cubicBezTo>
                      <a:pt x="18" y="268"/>
                      <a:pt x="18" y="268"/>
                      <a:pt x="27" y="268"/>
                    </a:cubicBezTo>
                    <a:cubicBezTo>
                      <a:pt x="27" y="268"/>
                      <a:pt x="36" y="268"/>
                      <a:pt x="36" y="259"/>
                    </a:cubicBezTo>
                    <a:lnTo>
                      <a:pt x="268" y="27"/>
                    </a:lnTo>
                    <a:cubicBezTo>
                      <a:pt x="277" y="19"/>
                      <a:pt x="277" y="10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24"/>
              <p:cNvSpPr/>
              <p:nvPr/>
            </p:nvSpPr>
            <p:spPr>
              <a:xfrm>
                <a:off x="8690955" y="642321"/>
                <a:ext cx="24254" cy="2462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63" extrusionOk="0">
                    <a:moveTo>
                      <a:pt x="433" y="1"/>
                    </a:moveTo>
                    <a:cubicBezTo>
                      <a:pt x="429" y="1"/>
                      <a:pt x="424" y="3"/>
                      <a:pt x="420" y="8"/>
                    </a:cubicBezTo>
                    <a:lnTo>
                      <a:pt x="10" y="436"/>
                    </a:lnTo>
                    <a:cubicBezTo>
                      <a:pt x="1" y="445"/>
                      <a:pt x="1" y="454"/>
                      <a:pt x="10" y="463"/>
                    </a:cubicBezTo>
                    <a:lnTo>
                      <a:pt x="36" y="463"/>
                    </a:lnTo>
                    <a:lnTo>
                      <a:pt x="447" y="34"/>
                    </a:lnTo>
                    <a:cubicBezTo>
                      <a:pt x="456" y="26"/>
                      <a:pt x="456" y="17"/>
                      <a:pt x="447" y="8"/>
                    </a:cubicBezTo>
                    <a:cubicBezTo>
                      <a:pt x="442" y="3"/>
                      <a:pt x="43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24"/>
              <p:cNvSpPr/>
              <p:nvPr/>
            </p:nvSpPr>
            <p:spPr>
              <a:xfrm>
                <a:off x="8682445" y="637481"/>
                <a:ext cx="61698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41" extrusionOk="0">
                    <a:moveTo>
                      <a:pt x="1124" y="1"/>
                    </a:moveTo>
                    <a:lnTo>
                      <a:pt x="0" y="1205"/>
                    </a:lnTo>
                    <a:cubicBezTo>
                      <a:pt x="0" y="1214"/>
                      <a:pt x="0" y="1223"/>
                      <a:pt x="0" y="1232"/>
                    </a:cubicBezTo>
                    <a:cubicBezTo>
                      <a:pt x="9" y="1232"/>
                      <a:pt x="9" y="1241"/>
                      <a:pt x="18" y="1241"/>
                    </a:cubicBezTo>
                    <a:cubicBezTo>
                      <a:pt x="18" y="1241"/>
                      <a:pt x="27" y="1232"/>
                      <a:pt x="27" y="1232"/>
                    </a:cubicBezTo>
                    <a:lnTo>
                      <a:pt x="1151" y="27"/>
                    </a:lnTo>
                    <a:cubicBezTo>
                      <a:pt x="1160" y="18"/>
                      <a:pt x="1160" y="9"/>
                      <a:pt x="1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24"/>
              <p:cNvSpPr/>
              <p:nvPr/>
            </p:nvSpPr>
            <p:spPr>
              <a:xfrm>
                <a:off x="8703295" y="616152"/>
                <a:ext cx="79781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669" extrusionOk="0">
                    <a:moveTo>
                      <a:pt x="1490" y="0"/>
                    </a:moveTo>
                    <a:cubicBezTo>
                      <a:pt x="1482" y="0"/>
                      <a:pt x="1464" y="0"/>
                      <a:pt x="1464" y="9"/>
                    </a:cubicBezTo>
                    <a:cubicBezTo>
                      <a:pt x="982" y="553"/>
                      <a:pt x="500" y="1106"/>
                      <a:pt x="10" y="1642"/>
                    </a:cubicBezTo>
                    <a:cubicBezTo>
                      <a:pt x="1" y="1650"/>
                      <a:pt x="10" y="1659"/>
                      <a:pt x="10" y="1668"/>
                    </a:cubicBezTo>
                    <a:lnTo>
                      <a:pt x="36" y="1668"/>
                    </a:lnTo>
                    <a:cubicBezTo>
                      <a:pt x="527" y="1133"/>
                      <a:pt x="1018" y="580"/>
                      <a:pt x="1490" y="27"/>
                    </a:cubicBezTo>
                    <a:cubicBezTo>
                      <a:pt x="1499" y="27"/>
                      <a:pt x="1490" y="9"/>
                      <a:pt x="1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24"/>
              <p:cNvSpPr/>
              <p:nvPr/>
            </p:nvSpPr>
            <p:spPr>
              <a:xfrm>
                <a:off x="8736058" y="579238"/>
                <a:ext cx="103928" cy="12185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1" extrusionOk="0">
                    <a:moveTo>
                      <a:pt x="1932" y="0"/>
                    </a:moveTo>
                    <a:cubicBezTo>
                      <a:pt x="1927" y="0"/>
                      <a:pt x="1923" y="3"/>
                      <a:pt x="1918" y="7"/>
                    </a:cubicBezTo>
                    <a:lnTo>
                      <a:pt x="9" y="2264"/>
                    </a:lnTo>
                    <a:cubicBezTo>
                      <a:pt x="0" y="2273"/>
                      <a:pt x="0" y="2282"/>
                      <a:pt x="9" y="2291"/>
                    </a:cubicBezTo>
                    <a:lnTo>
                      <a:pt x="36" y="2291"/>
                    </a:lnTo>
                    <a:lnTo>
                      <a:pt x="1945" y="34"/>
                    </a:lnTo>
                    <a:cubicBezTo>
                      <a:pt x="1954" y="25"/>
                      <a:pt x="1954" y="16"/>
                      <a:pt x="1945" y="7"/>
                    </a:cubicBezTo>
                    <a:cubicBezTo>
                      <a:pt x="1941" y="3"/>
                      <a:pt x="1936" y="0"/>
                      <a:pt x="1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24"/>
              <p:cNvSpPr/>
              <p:nvPr/>
            </p:nvSpPr>
            <p:spPr>
              <a:xfrm>
                <a:off x="8795362" y="537856"/>
                <a:ext cx="106322" cy="127177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391" extrusionOk="0">
                    <a:moveTo>
                      <a:pt x="1990" y="0"/>
                    </a:moveTo>
                    <a:cubicBezTo>
                      <a:pt x="1981" y="0"/>
                      <a:pt x="1972" y="0"/>
                      <a:pt x="1963" y="9"/>
                    </a:cubicBezTo>
                    <a:lnTo>
                      <a:pt x="9" y="2355"/>
                    </a:lnTo>
                    <a:cubicBezTo>
                      <a:pt x="0" y="2364"/>
                      <a:pt x="0" y="2382"/>
                      <a:pt x="9" y="2382"/>
                    </a:cubicBezTo>
                    <a:cubicBezTo>
                      <a:pt x="9" y="2391"/>
                      <a:pt x="18" y="2391"/>
                      <a:pt x="18" y="2391"/>
                    </a:cubicBezTo>
                    <a:cubicBezTo>
                      <a:pt x="27" y="2391"/>
                      <a:pt x="36" y="2391"/>
                      <a:pt x="36" y="2382"/>
                    </a:cubicBezTo>
                    <a:lnTo>
                      <a:pt x="1990" y="27"/>
                    </a:lnTo>
                    <a:cubicBezTo>
                      <a:pt x="1999" y="18"/>
                      <a:pt x="1999" y="9"/>
                      <a:pt x="1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24"/>
              <p:cNvSpPr/>
              <p:nvPr/>
            </p:nvSpPr>
            <p:spPr>
              <a:xfrm>
                <a:off x="8566177" y="539239"/>
                <a:ext cx="16169" cy="1574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96" extrusionOk="0">
                    <a:moveTo>
                      <a:pt x="277" y="1"/>
                    </a:moveTo>
                    <a:cubicBezTo>
                      <a:pt x="161" y="63"/>
                      <a:pt x="72" y="153"/>
                      <a:pt x="0" y="269"/>
                    </a:cubicBezTo>
                    <a:cubicBezTo>
                      <a:pt x="0" y="277"/>
                      <a:pt x="0" y="286"/>
                      <a:pt x="9" y="286"/>
                    </a:cubicBezTo>
                    <a:cubicBezTo>
                      <a:pt x="9" y="295"/>
                      <a:pt x="18" y="295"/>
                      <a:pt x="18" y="295"/>
                    </a:cubicBezTo>
                    <a:cubicBezTo>
                      <a:pt x="27" y="295"/>
                      <a:pt x="27" y="286"/>
                      <a:pt x="36" y="286"/>
                    </a:cubicBezTo>
                    <a:cubicBezTo>
                      <a:pt x="99" y="179"/>
                      <a:pt x="188" y="90"/>
                      <a:pt x="295" y="37"/>
                    </a:cubicBezTo>
                    <a:cubicBezTo>
                      <a:pt x="304" y="28"/>
                      <a:pt x="304" y="19"/>
                      <a:pt x="304" y="10"/>
                    </a:cubicBezTo>
                    <a:cubicBezTo>
                      <a:pt x="295" y="1"/>
                      <a:pt x="286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24"/>
              <p:cNvSpPr/>
              <p:nvPr/>
            </p:nvSpPr>
            <p:spPr>
              <a:xfrm>
                <a:off x="8560965" y="560249"/>
                <a:ext cx="17126" cy="1893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56" extrusionOk="0">
                    <a:moveTo>
                      <a:pt x="303" y="1"/>
                    </a:moveTo>
                    <a:cubicBezTo>
                      <a:pt x="297" y="1"/>
                      <a:pt x="290" y="3"/>
                      <a:pt x="286" y="7"/>
                    </a:cubicBezTo>
                    <a:lnTo>
                      <a:pt x="0" y="328"/>
                    </a:lnTo>
                    <a:cubicBezTo>
                      <a:pt x="0" y="337"/>
                      <a:pt x="0" y="346"/>
                      <a:pt x="9" y="355"/>
                    </a:cubicBezTo>
                    <a:lnTo>
                      <a:pt x="18" y="355"/>
                    </a:lnTo>
                    <a:cubicBezTo>
                      <a:pt x="18" y="355"/>
                      <a:pt x="27" y="355"/>
                      <a:pt x="27" y="346"/>
                    </a:cubicBezTo>
                    <a:lnTo>
                      <a:pt x="321" y="34"/>
                    </a:lnTo>
                    <a:cubicBezTo>
                      <a:pt x="321" y="25"/>
                      <a:pt x="321" y="16"/>
                      <a:pt x="313" y="7"/>
                    </a:cubicBezTo>
                    <a:cubicBezTo>
                      <a:pt x="313" y="3"/>
                      <a:pt x="308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24"/>
              <p:cNvSpPr/>
              <p:nvPr/>
            </p:nvSpPr>
            <p:spPr>
              <a:xfrm>
                <a:off x="8559050" y="582110"/>
                <a:ext cx="17605" cy="1744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8" extrusionOk="0">
                    <a:moveTo>
                      <a:pt x="308" y="0"/>
                    </a:moveTo>
                    <a:cubicBezTo>
                      <a:pt x="304" y="0"/>
                      <a:pt x="299" y="2"/>
                      <a:pt x="295" y="7"/>
                    </a:cubicBezTo>
                    <a:cubicBezTo>
                      <a:pt x="197" y="96"/>
                      <a:pt x="99" y="194"/>
                      <a:pt x="10" y="301"/>
                    </a:cubicBezTo>
                    <a:cubicBezTo>
                      <a:pt x="1" y="310"/>
                      <a:pt x="10" y="319"/>
                      <a:pt x="10" y="328"/>
                    </a:cubicBezTo>
                    <a:lnTo>
                      <a:pt x="36" y="328"/>
                    </a:lnTo>
                    <a:cubicBezTo>
                      <a:pt x="126" y="221"/>
                      <a:pt x="215" y="123"/>
                      <a:pt x="322" y="33"/>
                    </a:cubicBezTo>
                    <a:cubicBezTo>
                      <a:pt x="331" y="25"/>
                      <a:pt x="331" y="16"/>
                      <a:pt x="322" y="7"/>
                    </a:cubicBezTo>
                    <a:cubicBezTo>
                      <a:pt x="317" y="2"/>
                      <a:pt x="313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24"/>
              <p:cNvSpPr/>
              <p:nvPr/>
            </p:nvSpPr>
            <p:spPr>
              <a:xfrm>
                <a:off x="8558572" y="604290"/>
                <a:ext cx="19041" cy="1808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0" extrusionOk="0">
                    <a:moveTo>
                      <a:pt x="322" y="0"/>
                    </a:moveTo>
                    <a:cubicBezTo>
                      <a:pt x="197" y="80"/>
                      <a:pt x="81" y="187"/>
                      <a:pt x="1" y="312"/>
                    </a:cubicBezTo>
                    <a:cubicBezTo>
                      <a:pt x="1" y="321"/>
                      <a:pt x="1" y="330"/>
                      <a:pt x="10" y="339"/>
                    </a:cubicBezTo>
                    <a:lnTo>
                      <a:pt x="19" y="339"/>
                    </a:lnTo>
                    <a:cubicBezTo>
                      <a:pt x="27" y="339"/>
                      <a:pt x="27" y="339"/>
                      <a:pt x="36" y="330"/>
                    </a:cubicBezTo>
                    <a:cubicBezTo>
                      <a:pt x="108" y="214"/>
                      <a:pt x="215" y="107"/>
                      <a:pt x="340" y="36"/>
                    </a:cubicBezTo>
                    <a:cubicBezTo>
                      <a:pt x="349" y="27"/>
                      <a:pt x="358" y="18"/>
                      <a:pt x="349" y="9"/>
                    </a:cubicBezTo>
                    <a:cubicBezTo>
                      <a:pt x="340" y="0"/>
                      <a:pt x="33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24"/>
              <p:cNvSpPr/>
              <p:nvPr/>
            </p:nvSpPr>
            <p:spPr>
              <a:xfrm>
                <a:off x="8561922" y="622747"/>
                <a:ext cx="17126" cy="1765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295" y="1"/>
                    </a:moveTo>
                    <a:cubicBezTo>
                      <a:pt x="170" y="81"/>
                      <a:pt x="72" y="179"/>
                      <a:pt x="0" y="304"/>
                    </a:cubicBezTo>
                    <a:cubicBezTo>
                      <a:pt x="0" y="313"/>
                      <a:pt x="0" y="322"/>
                      <a:pt x="9" y="331"/>
                    </a:cubicBezTo>
                    <a:lnTo>
                      <a:pt x="18" y="331"/>
                    </a:lnTo>
                    <a:cubicBezTo>
                      <a:pt x="27" y="331"/>
                      <a:pt x="27" y="322"/>
                      <a:pt x="36" y="322"/>
                    </a:cubicBezTo>
                    <a:cubicBezTo>
                      <a:pt x="107" y="206"/>
                      <a:pt x="196" y="108"/>
                      <a:pt x="312" y="37"/>
                    </a:cubicBezTo>
                    <a:cubicBezTo>
                      <a:pt x="321" y="28"/>
                      <a:pt x="321" y="19"/>
                      <a:pt x="321" y="10"/>
                    </a:cubicBezTo>
                    <a:cubicBezTo>
                      <a:pt x="312" y="1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24"/>
              <p:cNvSpPr/>
              <p:nvPr/>
            </p:nvSpPr>
            <p:spPr>
              <a:xfrm>
                <a:off x="8567614" y="638704"/>
                <a:ext cx="18084" cy="1781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5" extrusionOk="0">
                    <a:moveTo>
                      <a:pt x="320" y="1"/>
                    </a:moveTo>
                    <a:cubicBezTo>
                      <a:pt x="318" y="1"/>
                      <a:pt x="315" y="2"/>
                      <a:pt x="312" y="4"/>
                    </a:cubicBezTo>
                    <a:cubicBezTo>
                      <a:pt x="188" y="76"/>
                      <a:pt x="81" y="183"/>
                      <a:pt x="9" y="299"/>
                    </a:cubicBezTo>
                    <a:cubicBezTo>
                      <a:pt x="0" y="308"/>
                      <a:pt x="0" y="325"/>
                      <a:pt x="9" y="325"/>
                    </a:cubicBezTo>
                    <a:cubicBezTo>
                      <a:pt x="18" y="334"/>
                      <a:pt x="18" y="334"/>
                      <a:pt x="27" y="334"/>
                    </a:cubicBezTo>
                    <a:cubicBezTo>
                      <a:pt x="27" y="334"/>
                      <a:pt x="36" y="325"/>
                      <a:pt x="36" y="325"/>
                    </a:cubicBezTo>
                    <a:cubicBezTo>
                      <a:pt x="107" y="209"/>
                      <a:pt x="214" y="102"/>
                      <a:pt x="330" y="40"/>
                    </a:cubicBezTo>
                    <a:cubicBezTo>
                      <a:pt x="339" y="31"/>
                      <a:pt x="339" y="22"/>
                      <a:pt x="339" y="13"/>
                    </a:cubicBezTo>
                    <a:cubicBezTo>
                      <a:pt x="333" y="7"/>
                      <a:pt x="32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24"/>
              <p:cNvSpPr/>
              <p:nvPr/>
            </p:nvSpPr>
            <p:spPr>
              <a:xfrm>
                <a:off x="8576124" y="649821"/>
                <a:ext cx="19041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9" extrusionOk="0">
                    <a:moveTo>
                      <a:pt x="331" y="0"/>
                    </a:moveTo>
                    <a:cubicBezTo>
                      <a:pt x="197" y="81"/>
                      <a:pt x="90" y="188"/>
                      <a:pt x="10" y="313"/>
                    </a:cubicBezTo>
                    <a:cubicBezTo>
                      <a:pt x="1" y="322"/>
                      <a:pt x="1" y="339"/>
                      <a:pt x="10" y="339"/>
                    </a:cubicBezTo>
                    <a:cubicBezTo>
                      <a:pt x="19" y="348"/>
                      <a:pt x="19" y="348"/>
                      <a:pt x="19" y="348"/>
                    </a:cubicBezTo>
                    <a:cubicBezTo>
                      <a:pt x="28" y="348"/>
                      <a:pt x="36" y="339"/>
                      <a:pt x="36" y="339"/>
                    </a:cubicBezTo>
                    <a:cubicBezTo>
                      <a:pt x="117" y="215"/>
                      <a:pt x="224" y="108"/>
                      <a:pt x="349" y="36"/>
                    </a:cubicBezTo>
                    <a:cubicBezTo>
                      <a:pt x="358" y="27"/>
                      <a:pt x="358" y="18"/>
                      <a:pt x="349" y="9"/>
                    </a:cubicBezTo>
                    <a:cubicBezTo>
                      <a:pt x="349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24"/>
              <p:cNvSpPr/>
              <p:nvPr/>
            </p:nvSpPr>
            <p:spPr>
              <a:xfrm>
                <a:off x="8585644" y="660087"/>
                <a:ext cx="17126" cy="163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8" extrusionOk="0">
                    <a:moveTo>
                      <a:pt x="302" y="0"/>
                    </a:moveTo>
                    <a:cubicBezTo>
                      <a:pt x="300" y="0"/>
                      <a:pt x="297" y="1"/>
                      <a:pt x="295" y="4"/>
                    </a:cubicBezTo>
                    <a:cubicBezTo>
                      <a:pt x="170" y="66"/>
                      <a:pt x="72" y="164"/>
                      <a:pt x="0" y="280"/>
                    </a:cubicBezTo>
                    <a:cubicBezTo>
                      <a:pt x="0" y="289"/>
                      <a:pt x="0" y="307"/>
                      <a:pt x="9" y="307"/>
                    </a:cubicBezTo>
                    <a:lnTo>
                      <a:pt x="18" y="307"/>
                    </a:lnTo>
                    <a:cubicBezTo>
                      <a:pt x="27" y="307"/>
                      <a:pt x="27" y="307"/>
                      <a:pt x="36" y="298"/>
                    </a:cubicBezTo>
                    <a:cubicBezTo>
                      <a:pt x="98" y="191"/>
                      <a:pt x="196" y="93"/>
                      <a:pt x="312" y="39"/>
                    </a:cubicBezTo>
                    <a:cubicBezTo>
                      <a:pt x="321" y="31"/>
                      <a:pt x="321" y="22"/>
                      <a:pt x="321" y="13"/>
                    </a:cubicBezTo>
                    <a:cubicBezTo>
                      <a:pt x="315" y="6"/>
                      <a:pt x="309" y="0"/>
                      <a:pt x="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24"/>
              <p:cNvSpPr/>
              <p:nvPr/>
            </p:nvSpPr>
            <p:spPr>
              <a:xfrm>
                <a:off x="8594154" y="669874"/>
                <a:ext cx="21913" cy="22233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393" y="0"/>
                    </a:moveTo>
                    <a:cubicBezTo>
                      <a:pt x="389" y="0"/>
                      <a:pt x="384" y="3"/>
                      <a:pt x="384" y="7"/>
                    </a:cubicBezTo>
                    <a:cubicBezTo>
                      <a:pt x="233" y="114"/>
                      <a:pt x="108" y="239"/>
                      <a:pt x="1" y="382"/>
                    </a:cubicBezTo>
                    <a:cubicBezTo>
                      <a:pt x="1" y="391"/>
                      <a:pt x="1" y="409"/>
                      <a:pt x="10" y="409"/>
                    </a:cubicBezTo>
                    <a:cubicBezTo>
                      <a:pt x="10" y="417"/>
                      <a:pt x="19" y="417"/>
                      <a:pt x="19" y="417"/>
                    </a:cubicBezTo>
                    <a:cubicBezTo>
                      <a:pt x="28" y="417"/>
                      <a:pt x="28" y="409"/>
                      <a:pt x="36" y="409"/>
                    </a:cubicBezTo>
                    <a:cubicBezTo>
                      <a:pt x="135" y="266"/>
                      <a:pt x="260" y="141"/>
                      <a:pt x="402" y="34"/>
                    </a:cubicBezTo>
                    <a:cubicBezTo>
                      <a:pt x="411" y="25"/>
                      <a:pt x="411" y="16"/>
                      <a:pt x="402" y="7"/>
                    </a:cubicBezTo>
                    <a:cubicBezTo>
                      <a:pt x="402" y="3"/>
                      <a:pt x="398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24"/>
              <p:cNvSpPr/>
              <p:nvPr/>
            </p:nvSpPr>
            <p:spPr>
              <a:xfrm>
                <a:off x="8825254" y="497804"/>
                <a:ext cx="56485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164" extrusionOk="0">
                    <a:moveTo>
                      <a:pt x="1044" y="0"/>
                    </a:moveTo>
                    <a:cubicBezTo>
                      <a:pt x="1035" y="0"/>
                      <a:pt x="1026" y="6"/>
                      <a:pt x="1026" y="13"/>
                    </a:cubicBezTo>
                    <a:cubicBezTo>
                      <a:pt x="884" y="325"/>
                      <a:pt x="616" y="566"/>
                      <a:pt x="366" y="798"/>
                    </a:cubicBezTo>
                    <a:cubicBezTo>
                      <a:pt x="241" y="905"/>
                      <a:pt x="116" y="1021"/>
                      <a:pt x="9" y="1137"/>
                    </a:cubicBezTo>
                    <a:cubicBezTo>
                      <a:pt x="0" y="1146"/>
                      <a:pt x="0" y="1155"/>
                      <a:pt x="9" y="1163"/>
                    </a:cubicBezTo>
                    <a:lnTo>
                      <a:pt x="36" y="1163"/>
                    </a:lnTo>
                    <a:cubicBezTo>
                      <a:pt x="143" y="1048"/>
                      <a:pt x="268" y="932"/>
                      <a:pt x="384" y="824"/>
                    </a:cubicBezTo>
                    <a:cubicBezTo>
                      <a:pt x="643" y="593"/>
                      <a:pt x="910" y="352"/>
                      <a:pt x="1062" y="22"/>
                    </a:cubicBezTo>
                    <a:cubicBezTo>
                      <a:pt x="1062" y="13"/>
                      <a:pt x="1062" y="4"/>
                      <a:pt x="1053" y="4"/>
                    </a:cubicBezTo>
                    <a:cubicBezTo>
                      <a:pt x="1050" y="1"/>
                      <a:pt x="1047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3" name="Google Shape;6153;p24"/>
              <p:cNvSpPr/>
              <p:nvPr/>
            </p:nvSpPr>
            <p:spPr>
              <a:xfrm>
                <a:off x="8343641" y="349936"/>
                <a:ext cx="74569" cy="813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53" extrusionOk="0">
                    <a:moveTo>
                      <a:pt x="1374" y="0"/>
                    </a:moveTo>
                    <a:cubicBezTo>
                      <a:pt x="1042" y="74"/>
                      <a:pt x="709" y="112"/>
                      <a:pt x="372" y="112"/>
                    </a:cubicBezTo>
                    <a:cubicBezTo>
                      <a:pt x="258" y="112"/>
                      <a:pt x="143" y="108"/>
                      <a:pt x="27" y="99"/>
                    </a:cubicBezTo>
                    <a:cubicBezTo>
                      <a:pt x="18" y="99"/>
                      <a:pt x="9" y="107"/>
                      <a:pt x="0" y="116"/>
                    </a:cubicBezTo>
                    <a:cubicBezTo>
                      <a:pt x="0" y="134"/>
                      <a:pt x="9" y="143"/>
                      <a:pt x="27" y="143"/>
                    </a:cubicBezTo>
                    <a:cubicBezTo>
                      <a:pt x="143" y="152"/>
                      <a:pt x="250" y="152"/>
                      <a:pt x="366" y="152"/>
                    </a:cubicBezTo>
                    <a:cubicBezTo>
                      <a:pt x="705" y="152"/>
                      <a:pt x="1044" y="116"/>
                      <a:pt x="1383" y="45"/>
                    </a:cubicBezTo>
                    <a:cubicBezTo>
                      <a:pt x="1392" y="45"/>
                      <a:pt x="1401" y="36"/>
                      <a:pt x="1401" y="18"/>
                    </a:cubicBezTo>
                    <a:cubicBezTo>
                      <a:pt x="1401" y="9"/>
                      <a:pt x="1383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4" name="Google Shape;6154;p24"/>
              <p:cNvSpPr/>
              <p:nvPr/>
            </p:nvSpPr>
            <p:spPr>
              <a:xfrm>
                <a:off x="8519692" y="530995"/>
                <a:ext cx="18562" cy="12265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306" extrusionOk="0">
                    <a:moveTo>
                      <a:pt x="317" y="1"/>
                    </a:moveTo>
                    <a:cubicBezTo>
                      <a:pt x="308" y="1"/>
                      <a:pt x="304" y="7"/>
                      <a:pt x="304" y="13"/>
                    </a:cubicBezTo>
                    <a:cubicBezTo>
                      <a:pt x="9" y="736"/>
                      <a:pt x="0" y="1565"/>
                      <a:pt x="268" y="2288"/>
                    </a:cubicBezTo>
                    <a:cubicBezTo>
                      <a:pt x="268" y="2297"/>
                      <a:pt x="277" y="2306"/>
                      <a:pt x="286" y="2306"/>
                    </a:cubicBezTo>
                    <a:lnTo>
                      <a:pt x="295" y="2306"/>
                    </a:lnTo>
                    <a:cubicBezTo>
                      <a:pt x="304" y="2297"/>
                      <a:pt x="312" y="2288"/>
                      <a:pt x="312" y="2279"/>
                    </a:cubicBezTo>
                    <a:cubicBezTo>
                      <a:pt x="45" y="1556"/>
                      <a:pt x="63" y="736"/>
                      <a:pt x="339" y="31"/>
                    </a:cubicBezTo>
                    <a:cubicBezTo>
                      <a:pt x="348" y="22"/>
                      <a:pt x="339" y="4"/>
                      <a:pt x="330" y="4"/>
                    </a:cubicBezTo>
                    <a:cubicBezTo>
                      <a:pt x="325" y="2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5" name="Google Shape;6155;p24"/>
            <p:cNvSpPr/>
            <p:nvPr/>
          </p:nvSpPr>
          <p:spPr>
            <a:xfrm>
              <a:off x="8457515" y="242705"/>
              <a:ext cx="16169" cy="13776"/>
            </a:xfrm>
            <a:custGeom>
              <a:avLst/>
              <a:gdLst/>
              <a:ahLst/>
              <a:cxnLst/>
              <a:rect l="l" t="t" r="r" b="b"/>
              <a:pathLst>
                <a:path w="304" h="259" extrusionOk="0">
                  <a:moveTo>
                    <a:pt x="268" y="0"/>
                  </a:moveTo>
                  <a:cubicBezTo>
                    <a:pt x="179" y="72"/>
                    <a:pt x="90" y="143"/>
                    <a:pt x="9" y="232"/>
                  </a:cubicBezTo>
                  <a:cubicBezTo>
                    <a:pt x="1" y="241"/>
                    <a:pt x="1" y="250"/>
                    <a:pt x="9" y="259"/>
                  </a:cubicBezTo>
                  <a:lnTo>
                    <a:pt x="36" y="259"/>
                  </a:lnTo>
                  <a:cubicBezTo>
                    <a:pt x="117" y="179"/>
                    <a:pt x="197" y="98"/>
                    <a:pt x="295" y="36"/>
                  </a:cubicBezTo>
                  <a:cubicBezTo>
                    <a:pt x="304" y="27"/>
                    <a:pt x="304" y="18"/>
                    <a:pt x="295" y="9"/>
                  </a:cubicBezTo>
                  <a:cubicBezTo>
                    <a:pt x="286" y="0"/>
                    <a:pt x="277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4"/>
            <p:cNvSpPr/>
            <p:nvPr/>
          </p:nvSpPr>
          <p:spPr>
            <a:xfrm>
              <a:off x="8463685" y="250736"/>
              <a:ext cx="20956" cy="16223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357" y="1"/>
                  </a:moveTo>
                  <a:cubicBezTo>
                    <a:pt x="241" y="90"/>
                    <a:pt x="116" y="179"/>
                    <a:pt x="9" y="277"/>
                  </a:cubicBezTo>
                  <a:cubicBezTo>
                    <a:pt x="1" y="277"/>
                    <a:pt x="1" y="295"/>
                    <a:pt x="9" y="304"/>
                  </a:cubicBezTo>
                  <a:lnTo>
                    <a:pt x="36" y="304"/>
                  </a:lnTo>
                  <a:cubicBezTo>
                    <a:pt x="143" y="206"/>
                    <a:pt x="259" y="117"/>
                    <a:pt x="375" y="37"/>
                  </a:cubicBezTo>
                  <a:cubicBezTo>
                    <a:pt x="384" y="28"/>
                    <a:pt x="393" y="19"/>
                    <a:pt x="384" y="10"/>
                  </a:cubicBez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4"/>
            <p:cNvSpPr/>
            <p:nvPr/>
          </p:nvSpPr>
          <p:spPr>
            <a:xfrm>
              <a:off x="8438527" y="263874"/>
              <a:ext cx="19041" cy="16383"/>
            </a:xfrm>
            <a:custGeom>
              <a:avLst/>
              <a:gdLst/>
              <a:ahLst/>
              <a:cxnLst/>
              <a:rect l="l" t="t" r="r" b="b"/>
              <a:pathLst>
                <a:path w="358" h="308" extrusionOk="0">
                  <a:moveTo>
                    <a:pt x="338" y="0"/>
                  </a:moveTo>
                  <a:cubicBezTo>
                    <a:pt x="336" y="0"/>
                    <a:pt x="333" y="1"/>
                    <a:pt x="331" y="4"/>
                  </a:cubicBezTo>
                  <a:cubicBezTo>
                    <a:pt x="206" y="75"/>
                    <a:pt x="99" y="164"/>
                    <a:pt x="10" y="271"/>
                  </a:cubicBezTo>
                  <a:cubicBezTo>
                    <a:pt x="1" y="280"/>
                    <a:pt x="1" y="289"/>
                    <a:pt x="10" y="298"/>
                  </a:cubicBezTo>
                  <a:cubicBezTo>
                    <a:pt x="10" y="298"/>
                    <a:pt x="19" y="307"/>
                    <a:pt x="19" y="307"/>
                  </a:cubicBezTo>
                  <a:cubicBezTo>
                    <a:pt x="27" y="307"/>
                    <a:pt x="36" y="298"/>
                    <a:pt x="36" y="298"/>
                  </a:cubicBezTo>
                  <a:cubicBezTo>
                    <a:pt x="126" y="191"/>
                    <a:pt x="224" y="102"/>
                    <a:pt x="349" y="39"/>
                  </a:cubicBezTo>
                  <a:cubicBezTo>
                    <a:pt x="358" y="30"/>
                    <a:pt x="358" y="22"/>
                    <a:pt x="349" y="13"/>
                  </a:cubicBezTo>
                  <a:cubicBezTo>
                    <a:pt x="349" y="6"/>
                    <a:pt x="34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4"/>
            <p:cNvSpPr/>
            <p:nvPr/>
          </p:nvSpPr>
          <p:spPr>
            <a:xfrm>
              <a:off x="8446133" y="269991"/>
              <a:ext cx="29466" cy="22127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527" y="1"/>
                  </a:moveTo>
                  <a:cubicBezTo>
                    <a:pt x="524" y="1"/>
                    <a:pt x="520" y="2"/>
                    <a:pt x="518" y="5"/>
                  </a:cubicBezTo>
                  <a:cubicBezTo>
                    <a:pt x="339" y="112"/>
                    <a:pt x="170" y="246"/>
                    <a:pt x="9" y="379"/>
                  </a:cubicBezTo>
                  <a:cubicBezTo>
                    <a:pt x="0" y="388"/>
                    <a:pt x="0" y="397"/>
                    <a:pt x="9" y="406"/>
                  </a:cubicBezTo>
                  <a:cubicBezTo>
                    <a:pt x="9" y="415"/>
                    <a:pt x="18" y="415"/>
                    <a:pt x="18" y="415"/>
                  </a:cubicBezTo>
                  <a:cubicBezTo>
                    <a:pt x="27" y="415"/>
                    <a:pt x="27" y="415"/>
                    <a:pt x="36" y="406"/>
                  </a:cubicBezTo>
                  <a:cubicBezTo>
                    <a:pt x="188" y="272"/>
                    <a:pt x="357" y="147"/>
                    <a:pt x="545" y="40"/>
                  </a:cubicBezTo>
                  <a:cubicBezTo>
                    <a:pt x="554" y="31"/>
                    <a:pt x="554" y="23"/>
                    <a:pt x="545" y="14"/>
                  </a:cubicBezTo>
                  <a:cubicBezTo>
                    <a:pt x="545" y="7"/>
                    <a:pt x="536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4"/>
            <p:cNvSpPr/>
            <p:nvPr/>
          </p:nvSpPr>
          <p:spPr>
            <a:xfrm>
              <a:off x="8446612" y="282544"/>
              <a:ext cx="38029" cy="31861"/>
            </a:xfrm>
            <a:custGeom>
              <a:avLst/>
              <a:gdLst/>
              <a:ahLst/>
              <a:cxnLst/>
              <a:rect l="l" t="t" r="r" b="b"/>
              <a:pathLst>
                <a:path w="715" h="599" extrusionOk="0">
                  <a:moveTo>
                    <a:pt x="678" y="1"/>
                  </a:moveTo>
                  <a:cubicBezTo>
                    <a:pt x="429" y="152"/>
                    <a:pt x="197" y="340"/>
                    <a:pt x="9" y="572"/>
                  </a:cubicBezTo>
                  <a:cubicBezTo>
                    <a:pt x="0" y="580"/>
                    <a:pt x="0" y="589"/>
                    <a:pt x="9" y="598"/>
                  </a:cubicBezTo>
                  <a:lnTo>
                    <a:pt x="27" y="598"/>
                  </a:lnTo>
                  <a:cubicBezTo>
                    <a:pt x="27" y="598"/>
                    <a:pt x="36" y="598"/>
                    <a:pt x="36" y="589"/>
                  </a:cubicBezTo>
                  <a:cubicBezTo>
                    <a:pt x="223" y="366"/>
                    <a:pt x="446" y="179"/>
                    <a:pt x="705" y="36"/>
                  </a:cubicBezTo>
                  <a:cubicBezTo>
                    <a:pt x="714" y="27"/>
                    <a:pt x="714" y="18"/>
                    <a:pt x="705" y="10"/>
                  </a:cubicBezTo>
                  <a:cubicBezTo>
                    <a:pt x="705" y="1"/>
                    <a:pt x="687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0" name="Google Shape;6160;p24"/>
          <p:cNvSpPr/>
          <p:nvPr/>
        </p:nvSpPr>
        <p:spPr>
          <a:xfrm rot="4530448">
            <a:off x="-367611" y="3925865"/>
            <a:ext cx="1050674" cy="979224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1" name="Google Shape;6161;p24"/>
          <p:cNvGrpSpPr/>
          <p:nvPr/>
        </p:nvGrpSpPr>
        <p:grpSpPr>
          <a:xfrm rot="-3666448">
            <a:off x="-192529" y="3646852"/>
            <a:ext cx="541984" cy="764078"/>
            <a:chOff x="6623575" y="1134725"/>
            <a:chExt cx="175775" cy="247800"/>
          </a:xfrm>
        </p:grpSpPr>
        <p:sp>
          <p:nvSpPr>
            <p:cNvPr id="6162" name="Google Shape;6162;p24"/>
            <p:cNvSpPr/>
            <p:nvPr/>
          </p:nvSpPr>
          <p:spPr>
            <a:xfrm>
              <a:off x="6678450" y="1153375"/>
              <a:ext cx="120675" cy="65250"/>
            </a:xfrm>
            <a:custGeom>
              <a:avLst/>
              <a:gdLst/>
              <a:ahLst/>
              <a:cxnLst/>
              <a:rect l="l" t="t" r="r" b="b"/>
              <a:pathLst>
                <a:path w="4827" h="2610" extrusionOk="0">
                  <a:moveTo>
                    <a:pt x="1728" y="1"/>
                  </a:moveTo>
                  <a:cubicBezTo>
                    <a:pt x="1197" y="1"/>
                    <a:pt x="655" y="157"/>
                    <a:pt x="259" y="512"/>
                  </a:cubicBezTo>
                  <a:cubicBezTo>
                    <a:pt x="89" y="655"/>
                    <a:pt x="62" y="807"/>
                    <a:pt x="0" y="994"/>
                  </a:cubicBezTo>
                  <a:cubicBezTo>
                    <a:pt x="187" y="1261"/>
                    <a:pt x="375" y="1592"/>
                    <a:pt x="616" y="1797"/>
                  </a:cubicBezTo>
                  <a:cubicBezTo>
                    <a:pt x="723" y="1886"/>
                    <a:pt x="839" y="1957"/>
                    <a:pt x="955" y="2020"/>
                  </a:cubicBezTo>
                  <a:cubicBezTo>
                    <a:pt x="1656" y="2406"/>
                    <a:pt x="2457" y="2609"/>
                    <a:pt x="3258" y="2609"/>
                  </a:cubicBezTo>
                  <a:cubicBezTo>
                    <a:pt x="3475" y="2609"/>
                    <a:pt x="3692" y="2594"/>
                    <a:pt x="3907" y="2564"/>
                  </a:cubicBezTo>
                  <a:cubicBezTo>
                    <a:pt x="4184" y="2519"/>
                    <a:pt x="4469" y="2448"/>
                    <a:pt x="4693" y="2278"/>
                  </a:cubicBezTo>
                  <a:cubicBezTo>
                    <a:pt x="4693" y="2270"/>
                    <a:pt x="4693" y="2261"/>
                    <a:pt x="4693" y="2252"/>
                  </a:cubicBezTo>
                  <a:cubicBezTo>
                    <a:pt x="4693" y="2171"/>
                    <a:pt x="4719" y="2100"/>
                    <a:pt x="4737" y="2029"/>
                  </a:cubicBezTo>
                  <a:cubicBezTo>
                    <a:pt x="4826" y="1681"/>
                    <a:pt x="4675" y="1297"/>
                    <a:pt x="4425" y="1038"/>
                  </a:cubicBezTo>
                  <a:cubicBezTo>
                    <a:pt x="4175" y="771"/>
                    <a:pt x="3845" y="601"/>
                    <a:pt x="3515" y="459"/>
                  </a:cubicBezTo>
                  <a:cubicBezTo>
                    <a:pt x="2989" y="227"/>
                    <a:pt x="2435" y="30"/>
                    <a:pt x="1856" y="4"/>
                  </a:cubicBezTo>
                  <a:cubicBezTo>
                    <a:pt x="1813" y="2"/>
                    <a:pt x="1771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4"/>
            <p:cNvSpPr/>
            <p:nvPr/>
          </p:nvSpPr>
          <p:spPr>
            <a:xfrm>
              <a:off x="6675750" y="1151825"/>
              <a:ext cx="123600" cy="69200"/>
            </a:xfrm>
            <a:custGeom>
              <a:avLst/>
              <a:gdLst/>
              <a:ahLst/>
              <a:cxnLst/>
              <a:rect l="l" t="t" r="r" b="b"/>
              <a:pathLst>
                <a:path w="4944" h="2768" extrusionOk="0">
                  <a:moveTo>
                    <a:pt x="1806" y="0"/>
                  </a:moveTo>
                  <a:cubicBezTo>
                    <a:pt x="1767" y="0"/>
                    <a:pt x="1727" y="1"/>
                    <a:pt x="1687" y="3"/>
                  </a:cubicBezTo>
                  <a:cubicBezTo>
                    <a:pt x="1348" y="12"/>
                    <a:pt x="1000" y="83"/>
                    <a:pt x="688" y="244"/>
                  </a:cubicBezTo>
                  <a:cubicBezTo>
                    <a:pt x="536" y="315"/>
                    <a:pt x="394" y="414"/>
                    <a:pt x="260" y="538"/>
                  </a:cubicBezTo>
                  <a:cubicBezTo>
                    <a:pt x="188" y="610"/>
                    <a:pt x="135" y="699"/>
                    <a:pt x="99" y="779"/>
                  </a:cubicBezTo>
                  <a:cubicBezTo>
                    <a:pt x="63" y="869"/>
                    <a:pt x="37" y="949"/>
                    <a:pt x="10" y="1020"/>
                  </a:cubicBezTo>
                  <a:lnTo>
                    <a:pt x="1" y="1065"/>
                  </a:lnTo>
                  <a:lnTo>
                    <a:pt x="28" y="1109"/>
                  </a:lnTo>
                  <a:cubicBezTo>
                    <a:pt x="153" y="1288"/>
                    <a:pt x="260" y="1484"/>
                    <a:pt x="402" y="1662"/>
                  </a:cubicBezTo>
                  <a:cubicBezTo>
                    <a:pt x="474" y="1761"/>
                    <a:pt x="545" y="1850"/>
                    <a:pt x="634" y="1930"/>
                  </a:cubicBezTo>
                  <a:cubicBezTo>
                    <a:pt x="724" y="2010"/>
                    <a:pt x="831" y="2073"/>
                    <a:pt x="929" y="2135"/>
                  </a:cubicBezTo>
                  <a:cubicBezTo>
                    <a:pt x="1321" y="2358"/>
                    <a:pt x="1750" y="2528"/>
                    <a:pt x="2187" y="2635"/>
                  </a:cubicBezTo>
                  <a:cubicBezTo>
                    <a:pt x="2541" y="2722"/>
                    <a:pt x="2907" y="2767"/>
                    <a:pt x="3275" y="2767"/>
                  </a:cubicBezTo>
                  <a:cubicBezTo>
                    <a:pt x="3361" y="2767"/>
                    <a:pt x="3447" y="2765"/>
                    <a:pt x="3534" y="2760"/>
                  </a:cubicBezTo>
                  <a:cubicBezTo>
                    <a:pt x="3757" y="2751"/>
                    <a:pt x="3980" y="2733"/>
                    <a:pt x="4212" y="2679"/>
                  </a:cubicBezTo>
                  <a:cubicBezTo>
                    <a:pt x="4426" y="2626"/>
                    <a:pt x="4658" y="2546"/>
                    <a:pt x="4845" y="2394"/>
                  </a:cubicBezTo>
                  <a:lnTo>
                    <a:pt x="4881" y="2367"/>
                  </a:lnTo>
                  <a:lnTo>
                    <a:pt x="4872" y="2332"/>
                  </a:lnTo>
                  <a:cubicBezTo>
                    <a:pt x="4863" y="2260"/>
                    <a:pt x="4908" y="2171"/>
                    <a:pt x="4925" y="2055"/>
                  </a:cubicBezTo>
                  <a:cubicBezTo>
                    <a:pt x="4943" y="1948"/>
                    <a:pt x="4943" y="1841"/>
                    <a:pt x="4916" y="1734"/>
                  </a:cubicBezTo>
                  <a:cubicBezTo>
                    <a:pt x="4881" y="1520"/>
                    <a:pt x="4783" y="1323"/>
                    <a:pt x="4649" y="1163"/>
                  </a:cubicBezTo>
                  <a:cubicBezTo>
                    <a:pt x="4381" y="842"/>
                    <a:pt x="3998" y="663"/>
                    <a:pt x="3623" y="521"/>
                  </a:cubicBezTo>
                  <a:lnTo>
                    <a:pt x="3623" y="521"/>
                  </a:lnTo>
                  <a:cubicBezTo>
                    <a:pt x="3801" y="610"/>
                    <a:pt x="3980" y="708"/>
                    <a:pt x="4149" y="815"/>
                  </a:cubicBezTo>
                  <a:cubicBezTo>
                    <a:pt x="4310" y="931"/>
                    <a:pt x="4462" y="1065"/>
                    <a:pt x="4577" y="1225"/>
                  </a:cubicBezTo>
                  <a:cubicBezTo>
                    <a:pt x="4693" y="1377"/>
                    <a:pt x="4774" y="1564"/>
                    <a:pt x="4801" y="1752"/>
                  </a:cubicBezTo>
                  <a:cubicBezTo>
                    <a:pt x="4809" y="1841"/>
                    <a:pt x="4809" y="1939"/>
                    <a:pt x="4792" y="2028"/>
                  </a:cubicBezTo>
                  <a:cubicBezTo>
                    <a:pt x="4776" y="2107"/>
                    <a:pt x="4733" y="2192"/>
                    <a:pt x="4722" y="2296"/>
                  </a:cubicBezTo>
                  <a:lnTo>
                    <a:pt x="4722" y="2296"/>
                  </a:lnTo>
                  <a:cubicBezTo>
                    <a:pt x="4566" y="2409"/>
                    <a:pt x="4371" y="2467"/>
                    <a:pt x="4176" y="2501"/>
                  </a:cubicBezTo>
                  <a:cubicBezTo>
                    <a:pt x="3962" y="2537"/>
                    <a:pt x="3739" y="2564"/>
                    <a:pt x="3525" y="2564"/>
                  </a:cubicBezTo>
                  <a:cubicBezTo>
                    <a:pt x="3489" y="2564"/>
                    <a:pt x="3454" y="2565"/>
                    <a:pt x="3418" y="2565"/>
                  </a:cubicBezTo>
                  <a:cubicBezTo>
                    <a:pt x="3024" y="2565"/>
                    <a:pt x="2625" y="2519"/>
                    <a:pt x="2240" y="2421"/>
                  </a:cubicBezTo>
                  <a:cubicBezTo>
                    <a:pt x="1821" y="2323"/>
                    <a:pt x="1411" y="2153"/>
                    <a:pt x="1036" y="1939"/>
                  </a:cubicBezTo>
                  <a:cubicBezTo>
                    <a:pt x="676" y="1759"/>
                    <a:pt x="473" y="1391"/>
                    <a:pt x="221" y="1038"/>
                  </a:cubicBezTo>
                  <a:lnTo>
                    <a:pt x="221" y="1038"/>
                  </a:lnTo>
                  <a:cubicBezTo>
                    <a:pt x="267" y="896"/>
                    <a:pt x="305" y="769"/>
                    <a:pt x="394" y="672"/>
                  </a:cubicBezTo>
                  <a:cubicBezTo>
                    <a:pt x="501" y="574"/>
                    <a:pt x="634" y="467"/>
                    <a:pt x="768" y="396"/>
                  </a:cubicBezTo>
                  <a:cubicBezTo>
                    <a:pt x="1054" y="244"/>
                    <a:pt x="1375" y="155"/>
                    <a:pt x="1696" y="128"/>
                  </a:cubicBezTo>
                  <a:cubicBezTo>
                    <a:pt x="1751" y="125"/>
                    <a:pt x="1806" y="124"/>
                    <a:pt x="1862" y="124"/>
                  </a:cubicBezTo>
                  <a:cubicBezTo>
                    <a:pt x="2130" y="124"/>
                    <a:pt x="2402" y="158"/>
                    <a:pt x="2668" y="217"/>
                  </a:cubicBezTo>
                  <a:cubicBezTo>
                    <a:pt x="2998" y="289"/>
                    <a:pt x="3311" y="405"/>
                    <a:pt x="3623" y="521"/>
                  </a:cubicBezTo>
                  <a:cubicBezTo>
                    <a:pt x="3320" y="369"/>
                    <a:pt x="3016" y="235"/>
                    <a:pt x="2695" y="146"/>
                  </a:cubicBezTo>
                  <a:cubicBezTo>
                    <a:pt x="2411" y="59"/>
                    <a:pt x="2113" y="0"/>
                    <a:pt x="1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4"/>
            <p:cNvSpPr/>
            <p:nvPr/>
          </p:nvSpPr>
          <p:spPr>
            <a:xfrm>
              <a:off x="6674200" y="1178200"/>
              <a:ext cx="121800" cy="70750"/>
            </a:xfrm>
            <a:custGeom>
              <a:avLst/>
              <a:gdLst/>
              <a:ahLst/>
              <a:cxnLst/>
              <a:rect l="l" t="t" r="r" b="b"/>
              <a:pathLst>
                <a:path w="4872" h="2830" extrusionOk="0">
                  <a:moveTo>
                    <a:pt x="170" y="1"/>
                  </a:moveTo>
                  <a:cubicBezTo>
                    <a:pt x="161" y="19"/>
                    <a:pt x="152" y="45"/>
                    <a:pt x="143" y="72"/>
                  </a:cubicBezTo>
                  <a:cubicBezTo>
                    <a:pt x="81" y="242"/>
                    <a:pt x="36" y="393"/>
                    <a:pt x="27" y="581"/>
                  </a:cubicBezTo>
                  <a:cubicBezTo>
                    <a:pt x="1" y="964"/>
                    <a:pt x="125" y="1321"/>
                    <a:pt x="322" y="1660"/>
                  </a:cubicBezTo>
                  <a:cubicBezTo>
                    <a:pt x="438" y="1848"/>
                    <a:pt x="580" y="2017"/>
                    <a:pt x="750" y="2160"/>
                  </a:cubicBezTo>
                  <a:cubicBezTo>
                    <a:pt x="1009" y="2365"/>
                    <a:pt x="1285" y="2499"/>
                    <a:pt x="1597" y="2615"/>
                  </a:cubicBezTo>
                  <a:cubicBezTo>
                    <a:pt x="1946" y="2742"/>
                    <a:pt x="2320" y="2829"/>
                    <a:pt x="2686" y="2829"/>
                  </a:cubicBezTo>
                  <a:cubicBezTo>
                    <a:pt x="2704" y="2829"/>
                    <a:pt x="2722" y="2829"/>
                    <a:pt x="2739" y="2829"/>
                  </a:cubicBezTo>
                  <a:cubicBezTo>
                    <a:pt x="3533" y="2811"/>
                    <a:pt x="4265" y="2499"/>
                    <a:pt x="4738" y="1740"/>
                  </a:cubicBezTo>
                  <a:cubicBezTo>
                    <a:pt x="4800" y="1651"/>
                    <a:pt x="4871" y="1553"/>
                    <a:pt x="4871" y="1437"/>
                  </a:cubicBezTo>
                  <a:cubicBezTo>
                    <a:pt x="4871" y="1393"/>
                    <a:pt x="4863" y="1339"/>
                    <a:pt x="4863" y="1285"/>
                  </a:cubicBezTo>
                  <a:cubicBezTo>
                    <a:pt x="4639" y="1455"/>
                    <a:pt x="4354" y="1526"/>
                    <a:pt x="4077" y="1571"/>
                  </a:cubicBezTo>
                  <a:cubicBezTo>
                    <a:pt x="3862" y="1601"/>
                    <a:pt x="3645" y="1616"/>
                    <a:pt x="3428" y="1616"/>
                  </a:cubicBezTo>
                  <a:cubicBezTo>
                    <a:pt x="2627" y="1616"/>
                    <a:pt x="1826" y="1413"/>
                    <a:pt x="1125" y="1027"/>
                  </a:cubicBezTo>
                  <a:cubicBezTo>
                    <a:pt x="1009" y="964"/>
                    <a:pt x="893" y="893"/>
                    <a:pt x="786" y="804"/>
                  </a:cubicBezTo>
                  <a:cubicBezTo>
                    <a:pt x="545" y="599"/>
                    <a:pt x="357" y="268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4"/>
            <p:cNvSpPr/>
            <p:nvPr/>
          </p:nvSpPr>
          <p:spPr>
            <a:xfrm>
              <a:off x="6671750" y="1172400"/>
              <a:ext cx="124025" cy="77725"/>
            </a:xfrm>
            <a:custGeom>
              <a:avLst/>
              <a:gdLst/>
              <a:ahLst/>
              <a:cxnLst/>
              <a:rect l="l" t="t" r="r" b="b"/>
              <a:pathLst>
                <a:path w="4961" h="3109" extrusionOk="0">
                  <a:moveTo>
                    <a:pt x="4898" y="1883"/>
                  </a:moveTo>
                  <a:lnTo>
                    <a:pt x="4898" y="1883"/>
                  </a:lnTo>
                  <a:cubicBezTo>
                    <a:pt x="4853" y="1946"/>
                    <a:pt x="4809" y="2008"/>
                    <a:pt x="4773" y="2071"/>
                  </a:cubicBezTo>
                  <a:cubicBezTo>
                    <a:pt x="4818" y="2008"/>
                    <a:pt x="4853" y="1946"/>
                    <a:pt x="4898" y="1883"/>
                  </a:cubicBezTo>
                  <a:close/>
                  <a:moveTo>
                    <a:pt x="241" y="1"/>
                  </a:moveTo>
                  <a:lnTo>
                    <a:pt x="170" y="197"/>
                  </a:lnTo>
                  <a:cubicBezTo>
                    <a:pt x="116" y="331"/>
                    <a:pt x="54" y="483"/>
                    <a:pt x="27" y="643"/>
                  </a:cubicBezTo>
                  <a:cubicBezTo>
                    <a:pt x="0" y="804"/>
                    <a:pt x="0" y="973"/>
                    <a:pt x="27" y="1134"/>
                  </a:cubicBezTo>
                  <a:cubicBezTo>
                    <a:pt x="72" y="1455"/>
                    <a:pt x="206" y="1749"/>
                    <a:pt x="375" y="2008"/>
                  </a:cubicBezTo>
                  <a:cubicBezTo>
                    <a:pt x="545" y="2276"/>
                    <a:pt x="794" y="2499"/>
                    <a:pt x="1062" y="2650"/>
                  </a:cubicBezTo>
                  <a:cubicBezTo>
                    <a:pt x="1330" y="2811"/>
                    <a:pt x="1624" y="2909"/>
                    <a:pt x="1918" y="2989"/>
                  </a:cubicBezTo>
                  <a:cubicBezTo>
                    <a:pt x="2174" y="3059"/>
                    <a:pt x="2444" y="3109"/>
                    <a:pt x="2715" y="3109"/>
                  </a:cubicBezTo>
                  <a:cubicBezTo>
                    <a:pt x="2756" y="3109"/>
                    <a:pt x="2797" y="3108"/>
                    <a:pt x="2837" y="3105"/>
                  </a:cubicBezTo>
                  <a:cubicBezTo>
                    <a:pt x="3141" y="3088"/>
                    <a:pt x="3444" y="3034"/>
                    <a:pt x="3729" y="2918"/>
                  </a:cubicBezTo>
                  <a:cubicBezTo>
                    <a:pt x="4006" y="2802"/>
                    <a:pt x="4265" y="2633"/>
                    <a:pt x="4479" y="2419"/>
                  </a:cubicBezTo>
                  <a:cubicBezTo>
                    <a:pt x="4595" y="2320"/>
                    <a:pt x="4684" y="2196"/>
                    <a:pt x="4773" y="2071"/>
                  </a:cubicBezTo>
                  <a:lnTo>
                    <a:pt x="4773" y="2071"/>
                  </a:lnTo>
                  <a:cubicBezTo>
                    <a:pt x="4684" y="2196"/>
                    <a:pt x="4586" y="2312"/>
                    <a:pt x="4479" y="2410"/>
                  </a:cubicBezTo>
                  <a:cubicBezTo>
                    <a:pt x="4256" y="2624"/>
                    <a:pt x="3997" y="2784"/>
                    <a:pt x="3712" y="2882"/>
                  </a:cubicBezTo>
                  <a:cubicBezTo>
                    <a:pt x="3426" y="2981"/>
                    <a:pt x="3132" y="3016"/>
                    <a:pt x="2828" y="3016"/>
                  </a:cubicBezTo>
                  <a:cubicBezTo>
                    <a:pt x="2534" y="3016"/>
                    <a:pt x="2240" y="2954"/>
                    <a:pt x="1963" y="2865"/>
                  </a:cubicBezTo>
                  <a:cubicBezTo>
                    <a:pt x="1678" y="2766"/>
                    <a:pt x="1401" y="2650"/>
                    <a:pt x="1160" y="2499"/>
                  </a:cubicBezTo>
                  <a:cubicBezTo>
                    <a:pt x="910" y="2338"/>
                    <a:pt x="696" y="2142"/>
                    <a:pt x="554" y="1892"/>
                  </a:cubicBezTo>
                  <a:cubicBezTo>
                    <a:pt x="402" y="1651"/>
                    <a:pt x="286" y="1375"/>
                    <a:pt x="250" y="1098"/>
                  </a:cubicBezTo>
                  <a:cubicBezTo>
                    <a:pt x="223" y="964"/>
                    <a:pt x="223" y="822"/>
                    <a:pt x="250" y="679"/>
                  </a:cubicBezTo>
                  <a:cubicBezTo>
                    <a:pt x="260" y="606"/>
                    <a:pt x="278" y="535"/>
                    <a:pt x="301" y="461"/>
                  </a:cubicBezTo>
                  <a:lnTo>
                    <a:pt x="301" y="461"/>
                  </a:lnTo>
                  <a:cubicBezTo>
                    <a:pt x="388" y="586"/>
                    <a:pt x="473" y="717"/>
                    <a:pt x="571" y="839"/>
                  </a:cubicBezTo>
                  <a:cubicBezTo>
                    <a:pt x="705" y="1018"/>
                    <a:pt x="901" y="1178"/>
                    <a:pt x="1098" y="1286"/>
                  </a:cubicBezTo>
                  <a:cubicBezTo>
                    <a:pt x="1499" y="1500"/>
                    <a:pt x="1927" y="1660"/>
                    <a:pt x="2364" y="1749"/>
                  </a:cubicBezTo>
                  <a:cubicBezTo>
                    <a:pt x="2719" y="1829"/>
                    <a:pt x="3079" y="1862"/>
                    <a:pt x="3441" y="1862"/>
                  </a:cubicBezTo>
                  <a:cubicBezTo>
                    <a:pt x="3525" y="1862"/>
                    <a:pt x="3609" y="1860"/>
                    <a:pt x="3694" y="1856"/>
                  </a:cubicBezTo>
                  <a:cubicBezTo>
                    <a:pt x="3917" y="1839"/>
                    <a:pt x="4131" y="1821"/>
                    <a:pt x="4354" y="1776"/>
                  </a:cubicBezTo>
                  <a:cubicBezTo>
                    <a:pt x="4568" y="1732"/>
                    <a:pt x="4782" y="1651"/>
                    <a:pt x="4960" y="1518"/>
                  </a:cubicBezTo>
                  <a:lnTo>
                    <a:pt x="4960" y="1518"/>
                  </a:lnTo>
                  <a:cubicBezTo>
                    <a:pt x="4782" y="1651"/>
                    <a:pt x="4568" y="1723"/>
                    <a:pt x="4345" y="1767"/>
                  </a:cubicBezTo>
                  <a:cubicBezTo>
                    <a:pt x="4131" y="1803"/>
                    <a:pt x="3908" y="1821"/>
                    <a:pt x="3694" y="1830"/>
                  </a:cubicBezTo>
                  <a:cubicBezTo>
                    <a:pt x="3666" y="1830"/>
                    <a:pt x="3638" y="1831"/>
                    <a:pt x="3610" y="1831"/>
                  </a:cubicBezTo>
                  <a:cubicBezTo>
                    <a:pt x="3193" y="1831"/>
                    <a:pt x="2784" y="1769"/>
                    <a:pt x="2382" y="1660"/>
                  </a:cubicBezTo>
                  <a:cubicBezTo>
                    <a:pt x="1963" y="1544"/>
                    <a:pt x="1553" y="1375"/>
                    <a:pt x="1178" y="1143"/>
                  </a:cubicBezTo>
                  <a:cubicBezTo>
                    <a:pt x="812" y="938"/>
                    <a:pt x="607" y="545"/>
                    <a:pt x="357" y="170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4"/>
            <p:cNvSpPr/>
            <p:nvPr/>
          </p:nvSpPr>
          <p:spPr>
            <a:xfrm>
              <a:off x="6691600" y="1177525"/>
              <a:ext cx="96600" cy="21100"/>
            </a:xfrm>
            <a:custGeom>
              <a:avLst/>
              <a:gdLst/>
              <a:ahLst/>
              <a:cxnLst/>
              <a:rect l="l" t="t" r="r" b="b"/>
              <a:pathLst>
                <a:path w="3864" h="844" extrusionOk="0">
                  <a:moveTo>
                    <a:pt x="726" y="1"/>
                  </a:moveTo>
                  <a:cubicBezTo>
                    <a:pt x="485" y="1"/>
                    <a:pt x="37" y="12"/>
                    <a:pt x="0" y="144"/>
                  </a:cubicBezTo>
                  <a:cubicBezTo>
                    <a:pt x="90" y="188"/>
                    <a:pt x="241" y="171"/>
                    <a:pt x="348" y="180"/>
                  </a:cubicBezTo>
                  <a:cubicBezTo>
                    <a:pt x="1392" y="251"/>
                    <a:pt x="2436" y="447"/>
                    <a:pt x="3444" y="768"/>
                  </a:cubicBezTo>
                  <a:cubicBezTo>
                    <a:pt x="3557" y="806"/>
                    <a:pt x="3670" y="844"/>
                    <a:pt x="3789" y="844"/>
                  </a:cubicBezTo>
                  <a:cubicBezTo>
                    <a:pt x="3810" y="844"/>
                    <a:pt x="3832" y="842"/>
                    <a:pt x="3854" y="840"/>
                  </a:cubicBezTo>
                  <a:cubicBezTo>
                    <a:pt x="3863" y="804"/>
                    <a:pt x="3828" y="768"/>
                    <a:pt x="3792" y="750"/>
                  </a:cubicBezTo>
                  <a:cubicBezTo>
                    <a:pt x="3176" y="349"/>
                    <a:pt x="2498" y="197"/>
                    <a:pt x="1794" y="81"/>
                  </a:cubicBezTo>
                  <a:cubicBezTo>
                    <a:pt x="1490" y="28"/>
                    <a:pt x="1151" y="10"/>
                    <a:pt x="848" y="1"/>
                  </a:cubicBezTo>
                  <a:cubicBezTo>
                    <a:pt x="822" y="1"/>
                    <a:pt x="77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4"/>
            <p:cNvSpPr/>
            <p:nvPr/>
          </p:nvSpPr>
          <p:spPr>
            <a:xfrm>
              <a:off x="6743350" y="1217900"/>
              <a:ext cx="33925" cy="30150"/>
            </a:xfrm>
            <a:custGeom>
              <a:avLst/>
              <a:gdLst/>
              <a:ahLst/>
              <a:cxnLst/>
              <a:rect l="l" t="t" r="r" b="b"/>
              <a:pathLst>
                <a:path w="1357" h="1206" fill="none" extrusionOk="0">
                  <a:moveTo>
                    <a:pt x="1356" y="1"/>
                  </a:moveTo>
                  <a:cubicBezTo>
                    <a:pt x="1106" y="572"/>
                    <a:pt x="598" y="1027"/>
                    <a:pt x="0" y="120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4"/>
            <p:cNvSpPr/>
            <p:nvPr/>
          </p:nvSpPr>
          <p:spPr>
            <a:xfrm>
              <a:off x="6676650" y="1190250"/>
              <a:ext cx="6725" cy="8050"/>
            </a:xfrm>
            <a:custGeom>
              <a:avLst/>
              <a:gdLst/>
              <a:ahLst/>
              <a:cxnLst/>
              <a:rect l="l" t="t" r="r" b="b"/>
              <a:pathLst>
                <a:path w="269" h="322" fill="none" extrusionOk="0">
                  <a:moveTo>
                    <a:pt x="1" y="322"/>
                  </a:moveTo>
                  <a:cubicBezTo>
                    <a:pt x="72" y="206"/>
                    <a:pt x="170" y="99"/>
                    <a:pt x="268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4"/>
            <p:cNvSpPr/>
            <p:nvPr/>
          </p:nvSpPr>
          <p:spPr>
            <a:xfrm>
              <a:off x="6681775" y="1199400"/>
              <a:ext cx="9850" cy="11850"/>
            </a:xfrm>
            <a:custGeom>
              <a:avLst/>
              <a:gdLst/>
              <a:ahLst/>
              <a:cxnLst/>
              <a:rect l="l" t="t" r="r" b="b"/>
              <a:pathLst>
                <a:path w="394" h="474" fill="none" extrusionOk="0">
                  <a:moveTo>
                    <a:pt x="1" y="473"/>
                  </a:moveTo>
                  <a:cubicBezTo>
                    <a:pt x="117" y="304"/>
                    <a:pt x="242" y="143"/>
                    <a:pt x="39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4"/>
            <p:cNvSpPr/>
            <p:nvPr/>
          </p:nvSpPr>
          <p:spPr>
            <a:xfrm>
              <a:off x="6687350" y="1207650"/>
              <a:ext cx="12300" cy="14075"/>
            </a:xfrm>
            <a:custGeom>
              <a:avLst/>
              <a:gdLst/>
              <a:ahLst/>
              <a:cxnLst/>
              <a:rect l="l" t="t" r="r" b="b"/>
              <a:pathLst>
                <a:path w="492" h="563" fill="none" extrusionOk="0">
                  <a:moveTo>
                    <a:pt x="1" y="562"/>
                  </a:moveTo>
                  <a:cubicBezTo>
                    <a:pt x="153" y="366"/>
                    <a:pt x="313" y="179"/>
                    <a:pt x="49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4"/>
            <p:cNvSpPr/>
            <p:nvPr/>
          </p:nvSpPr>
          <p:spPr>
            <a:xfrm>
              <a:off x="6695600" y="1211675"/>
              <a:ext cx="15650" cy="19650"/>
            </a:xfrm>
            <a:custGeom>
              <a:avLst/>
              <a:gdLst/>
              <a:ahLst/>
              <a:cxnLst/>
              <a:rect l="l" t="t" r="r" b="b"/>
              <a:pathLst>
                <a:path w="626" h="786" fill="none" extrusionOk="0">
                  <a:moveTo>
                    <a:pt x="1" y="785"/>
                  </a:moveTo>
                  <a:cubicBezTo>
                    <a:pt x="197" y="509"/>
                    <a:pt x="402" y="250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4"/>
            <p:cNvSpPr/>
            <p:nvPr/>
          </p:nvSpPr>
          <p:spPr>
            <a:xfrm>
              <a:off x="6704750" y="1214350"/>
              <a:ext cx="19200" cy="21650"/>
            </a:xfrm>
            <a:custGeom>
              <a:avLst/>
              <a:gdLst/>
              <a:ahLst/>
              <a:cxnLst/>
              <a:rect l="l" t="t" r="r" b="b"/>
              <a:pathLst>
                <a:path w="768" h="866" fill="none" extrusionOk="0">
                  <a:moveTo>
                    <a:pt x="1" y="865"/>
                  </a:moveTo>
                  <a:cubicBezTo>
                    <a:pt x="224" y="553"/>
                    <a:pt x="482" y="259"/>
                    <a:pt x="76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4"/>
            <p:cNvSpPr/>
            <p:nvPr/>
          </p:nvSpPr>
          <p:spPr>
            <a:xfrm>
              <a:off x="6716350" y="1217025"/>
              <a:ext cx="21450" cy="24325"/>
            </a:xfrm>
            <a:custGeom>
              <a:avLst/>
              <a:gdLst/>
              <a:ahLst/>
              <a:cxnLst/>
              <a:rect l="l" t="t" r="r" b="b"/>
              <a:pathLst>
                <a:path w="858" h="973" fill="none" extrusionOk="0">
                  <a:moveTo>
                    <a:pt x="1" y="973"/>
                  </a:moveTo>
                  <a:cubicBezTo>
                    <a:pt x="241" y="607"/>
                    <a:pt x="527" y="286"/>
                    <a:pt x="85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4"/>
            <p:cNvSpPr/>
            <p:nvPr/>
          </p:nvSpPr>
          <p:spPr>
            <a:xfrm>
              <a:off x="6729300" y="1220575"/>
              <a:ext cx="21425" cy="23225"/>
            </a:xfrm>
            <a:custGeom>
              <a:avLst/>
              <a:gdLst/>
              <a:ahLst/>
              <a:cxnLst/>
              <a:rect l="l" t="t" r="r" b="b"/>
              <a:pathLst>
                <a:path w="857" h="929" fill="none" extrusionOk="0">
                  <a:moveTo>
                    <a:pt x="0" y="929"/>
                  </a:moveTo>
                  <a:lnTo>
                    <a:pt x="85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4"/>
            <p:cNvSpPr/>
            <p:nvPr/>
          </p:nvSpPr>
          <p:spPr>
            <a:xfrm>
              <a:off x="6742675" y="1221925"/>
              <a:ext cx="19200" cy="23225"/>
            </a:xfrm>
            <a:custGeom>
              <a:avLst/>
              <a:gdLst/>
              <a:ahLst/>
              <a:cxnLst/>
              <a:rect l="l" t="t" r="r" b="b"/>
              <a:pathLst>
                <a:path w="768" h="929" fill="none" extrusionOk="0">
                  <a:moveTo>
                    <a:pt x="0" y="928"/>
                  </a:moveTo>
                  <a:lnTo>
                    <a:pt x="768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4"/>
            <p:cNvSpPr/>
            <p:nvPr/>
          </p:nvSpPr>
          <p:spPr>
            <a:xfrm>
              <a:off x="6707425" y="1156575"/>
              <a:ext cx="88800" cy="41725"/>
            </a:xfrm>
            <a:custGeom>
              <a:avLst/>
              <a:gdLst/>
              <a:ahLst/>
              <a:cxnLst/>
              <a:rect l="l" t="t" r="r" b="b"/>
              <a:pathLst>
                <a:path w="3552" h="1669" fill="none" extrusionOk="0">
                  <a:moveTo>
                    <a:pt x="1" y="1"/>
                  </a:moveTo>
                  <a:cubicBezTo>
                    <a:pt x="99" y="188"/>
                    <a:pt x="295" y="286"/>
                    <a:pt x="491" y="357"/>
                  </a:cubicBezTo>
                  <a:cubicBezTo>
                    <a:pt x="661" y="429"/>
                    <a:pt x="830" y="482"/>
                    <a:pt x="1000" y="518"/>
                  </a:cubicBezTo>
                  <a:cubicBezTo>
                    <a:pt x="1401" y="616"/>
                    <a:pt x="1803" y="643"/>
                    <a:pt x="2195" y="741"/>
                  </a:cubicBezTo>
                  <a:cubicBezTo>
                    <a:pt x="2597" y="848"/>
                    <a:pt x="2980" y="1035"/>
                    <a:pt x="3221" y="1357"/>
                  </a:cubicBezTo>
                  <a:cubicBezTo>
                    <a:pt x="3310" y="1481"/>
                    <a:pt x="3400" y="1642"/>
                    <a:pt x="3551" y="1669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4"/>
            <p:cNvSpPr/>
            <p:nvPr/>
          </p:nvSpPr>
          <p:spPr>
            <a:xfrm>
              <a:off x="6713450" y="1153000"/>
              <a:ext cx="7175" cy="6725"/>
            </a:xfrm>
            <a:custGeom>
              <a:avLst/>
              <a:gdLst/>
              <a:ahLst/>
              <a:cxnLst/>
              <a:rect l="l" t="t" r="r" b="b"/>
              <a:pathLst>
                <a:path w="287" h="269" fill="none" extrusionOk="0">
                  <a:moveTo>
                    <a:pt x="1" y="268"/>
                  </a:moveTo>
                  <a:cubicBezTo>
                    <a:pt x="90" y="170"/>
                    <a:pt x="179" y="81"/>
                    <a:pt x="28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4"/>
            <p:cNvSpPr/>
            <p:nvPr/>
          </p:nvSpPr>
          <p:spPr>
            <a:xfrm>
              <a:off x="6718800" y="1153900"/>
              <a:ext cx="8275" cy="8050"/>
            </a:xfrm>
            <a:custGeom>
              <a:avLst/>
              <a:gdLst/>
              <a:ahLst/>
              <a:cxnLst/>
              <a:rect l="l" t="t" r="r" b="b"/>
              <a:pathLst>
                <a:path w="331" h="322" fill="none" extrusionOk="0">
                  <a:moveTo>
                    <a:pt x="1" y="322"/>
                  </a:moveTo>
                  <a:cubicBezTo>
                    <a:pt x="117" y="215"/>
                    <a:pt x="224" y="108"/>
                    <a:pt x="33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4"/>
            <p:cNvSpPr/>
            <p:nvPr/>
          </p:nvSpPr>
          <p:spPr>
            <a:xfrm>
              <a:off x="6723050" y="1156125"/>
              <a:ext cx="9150" cy="9625"/>
            </a:xfrm>
            <a:custGeom>
              <a:avLst/>
              <a:gdLst/>
              <a:ahLst/>
              <a:cxnLst/>
              <a:rect l="l" t="t" r="r" b="b"/>
              <a:pathLst>
                <a:path w="366" h="385" fill="none" extrusionOk="0">
                  <a:moveTo>
                    <a:pt x="0" y="384"/>
                  </a:moveTo>
                  <a:cubicBezTo>
                    <a:pt x="107" y="242"/>
                    <a:pt x="232" y="117"/>
                    <a:pt x="36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4"/>
            <p:cNvSpPr/>
            <p:nvPr/>
          </p:nvSpPr>
          <p:spPr>
            <a:xfrm>
              <a:off x="6729725" y="1158350"/>
              <a:ext cx="8275" cy="8500"/>
            </a:xfrm>
            <a:custGeom>
              <a:avLst/>
              <a:gdLst/>
              <a:ahLst/>
              <a:cxnLst/>
              <a:rect l="l" t="t" r="r" b="b"/>
              <a:pathLst>
                <a:path w="331" h="340" fill="none" extrusionOk="0">
                  <a:moveTo>
                    <a:pt x="1" y="340"/>
                  </a:moveTo>
                  <a:cubicBezTo>
                    <a:pt x="99" y="215"/>
                    <a:pt x="215" y="108"/>
                    <a:pt x="33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4"/>
            <p:cNvSpPr/>
            <p:nvPr/>
          </p:nvSpPr>
          <p:spPr>
            <a:xfrm>
              <a:off x="6735300" y="1160150"/>
              <a:ext cx="8950" cy="8275"/>
            </a:xfrm>
            <a:custGeom>
              <a:avLst/>
              <a:gdLst/>
              <a:ahLst/>
              <a:cxnLst/>
              <a:rect l="l" t="t" r="r" b="b"/>
              <a:pathLst>
                <a:path w="358" h="331" fill="none" extrusionOk="0">
                  <a:moveTo>
                    <a:pt x="1" y="330"/>
                  </a:moveTo>
                  <a:cubicBezTo>
                    <a:pt x="99" y="205"/>
                    <a:pt x="224" y="89"/>
                    <a:pt x="35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4"/>
            <p:cNvSpPr/>
            <p:nvPr/>
          </p:nvSpPr>
          <p:spPr>
            <a:xfrm>
              <a:off x="6742225" y="1160600"/>
              <a:ext cx="8725" cy="8925"/>
            </a:xfrm>
            <a:custGeom>
              <a:avLst/>
              <a:gdLst/>
              <a:ahLst/>
              <a:cxnLst/>
              <a:rect l="l" t="t" r="r" b="b"/>
              <a:pathLst>
                <a:path w="349" h="357" fill="none" extrusionOk="0">
                  <a:moveTo>
                    <a:pt x="0" y="357"/>
                  </a:moveTo>
                  <a:cubicBezTo>
                    <a:pt x="116" y="241"/>
                    <a:pt x="232" y="116"/>
                    <a:pt x="34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4"/>
            <p:cNvSpPr/>
            <p:nvPr/>
          </p:nvSpPr>
          <p:spPr>
            <a:xfrm>
              <a:off x="6748250" y="1163275"/>
              <a:ext cx="8500" cy="8925"/>
            </a:xfrm>
            <a:custGeom>
              <a:avLst/>
              <a:gdLst/>
              <a:ahLst/>
              <a:cxnLst/>
              <a:rect l="l" t="t" r="r" b="b"/>
              <a:pathLst>
                <a:path w="340" h="357" fill="none" extrusionOk="0">
                  <a:moveTo>
                    <a:pt x="0" y="357"/>
                  </a:moveTo>
                  <a:cubicBezTo>
                    <a:pt x="90" y="223"/>
                    <a:pt x="206" y="98"/>
                    <a:pt x="33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4"/>
            <p:cNvSpPr/>
            <p:nvPr/>
          </p:nvSpPr>
          <p:spPr>
            <a:xfrm>
              <a:off x="6754050" y="1165050"/>
              <a:ext cx="8275" cy="7600"/>
            </a:xfrm>
            <a:custGeom>
              <a:avLst/>
              <a:gdLst/>
              <a:ahLst/>
              <a:cxnLst/>
              <a:rect l="l" t="t" r="r" b="b"/>
              <a:pathLst>
                <a:path w="331" h="304" fill="none" extrusionOk="0">
                  <a:moveTo>
                    <a:pt x="0" y="304"/>
                  </a:moveTo>
                  <a:cubicBezTo>
                    <a:pt x="98" y="197"/>
                    <a:pt x="205" y="90"/>
                    <a:pt x="33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4"/>
            <p:cNvSpPr/>
            <p:nvPr/>
          </p:nvSpPr>
          <p:spPr>
            <a:xfrm>
              <a:off x="6761625" y="116660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fill="none" extrusionOk="0">
                  <a:moveTo>
                    <a:pt x="1" y="295"/>
                  </a:moveTo>
                  <a:cubicBezTo>
                    <a:pt x="90" y="188"/>
                    <a:pt x="197" y="90"/>
                    <a:pt x="30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4"/>
            <p:cNvSpPr/>
            <p:nvPr/>
          </p:nvSpPr>
          <p:spPr>
            <a:xfrm>
              <a:off x="6767875" y="1169950"/>
              <a:ext cx="5600" cy="5825"/>
            </a:xfrm>
            <a:custGeom>
              <a:avLst/>
              <a:gdLst/>
              <a:ahLst/>
              <a:cxnLst/>
              <a:rect l="l" t="t" r="r" b="b"/>
              <a:pathLst>
                <a:path w="224" h="233" fill="none" extrusionOk="0">
                  <a:moveTo>
                    <a:pt x="0" y="233"/>
                  </a:moveTo>
                  <a:cubicBezTo>
                    <a:pt x="72" y="152"/>
                    <a:pt x="143" y="72"/>
                    <a:pt x="22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4"/>
            <p:cNvSpPr/>
            <p:nvPr/>
          </p:nvSpPr>
          <p:spPr>
            <a:xfrm>
              <a:off x="6772775" y="1173750"/>
              <a:ext cx="4925" cy="4700"/>
            </a:xfrm>
            <a:custGeom>
              <a:avLst/>
              <a:gdLst/>
              <a:ahLst/>
              <a:cxnLst/>
              <a:rect l="l" t="t" r="r" b="b"/>
              <a:pathLst>
                <a:path w="197" h="188" fill="none" extrusionOk="0">
                  <a:moveTo>
                    <a:pt x="1" y="188"/>
                  </a:moveTo>
                  <a:cubicBezTo>
                    <a:pt x="63" y="125"/>
                    <a:pt x="134" y="63"/>
                    <a:pt x="19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4"/>
            <p:cNvSpPr/>
            <p:nvPr/>
          </p:nvSpPr>
          <p:spPr>
            <a:xfrm>
              <a:off x="6777900" y="117575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fill="none" extrusionOk="0">
                  <a:moveTo>
                    <a:pt x="1" y="215"/>
                  </a:moveTo>
                  <a:cubicBezTo>
                    <a:pt x="72" y="143"/>
                    <a:pt x="152" y="72"/>
                    <a:pt x="22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4"/>
            <p:cNvSpPr/>
            <p:nvPr/>
          </p:nvSpPr>
          <p:spPr>
            <a:xfrm>
              <a:off x="6781925" y="1178650"/>
              <a:ext cx="5375" cy="5825"/>
            </a:xfrm>
            <a:custGeom>
              <a:avLst/>
              <a:gdLst/>
              <a:ahLst/>
              <a:cxnLst/>
              <a:rect l="l" t="t" r="r" b="b"/>
              <a:pathLst>
                <a:path w="215" h="233" fill="none" extrusionOk="0">
                  <a:moveTo>
                    <a:pt x="0" y="233"/>
                  </a:moveTo>
                  <a:cubicBezTo>
                    <a:pt x="72" y="152"/>
                    <a:pt x="143" y="81"/>
                    <a:pt x="215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4"/>
            <p:cNvSpPr/>
            <p:nvPr/>
          </p:nvSpPr>
          <p:spPr>
            <a:xfrm>
              <a:off x="6786375" y="1184675"/>
              <a:ext cx="4050" cy="4700"/>
            </a:xfrm>
            <a:custGeom>
              <a:avLst/>
              <a:gdLst/>
              <a:ahLst/>
              <a:cxnLst/>
              <a:rect l="l" t="t" r="r" b="b"/>
              <a:pathLst>
                <a:path w="162" h="188" fill="none" extrusionOk="0">
                  <a:moveTo>
                    <a:pt x="1" y="188"/>
                  </a:moveTo>
                  <a:cubicBezTo>
                    <a:pt x="54" y="125"/>
                    <a:pt x="108" y="63"/>
                    <a:pt x="16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4"/>
            <p:cNvSpPr/>
            <p:nvPr/>
          </p:nvSpPr>
          <p:spPr>
            <a:xfrm>
              <a:off x="6789275" y="1188475"/>
              <a:ext cx="4050" cy="4250"/>
            </a:xfrm>
            <a:custGeom>
              <a:avLst/>
              <a:gdLst/>
              <a:ahLst/>
              <a:cxnLst/>
              <a:rect l="l" t="t" r="r" b="b"/>
              <a:pathLst>
                <a:path w="162" h="170" fill="none" extrusionOk="0">
                  <a:moveTo>
                    <a:pt x="1" y="170"/>
                  </a:moveTo>
                  <a:cubicBezTo>
                    <a:pt x="54" y="116"/>
                    <a:pt x="108" y="54"/>
                    <a:pt x="16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4"/>
            <p:cNvSpPr/>
            <p:nvPr/>
          </p:nvSpPr>
          <p:spPr>
            <a:xfrm>
              <a:off x="6748700" y="1192700"/>
              <a:ext cx="4925" cy="4925"/>
            </a:xfrm>
            <a:custGeom>
              <a:avLst/>
              <a:gdLst/>
              <a:ahLst/>
              <a:cxnLst/>
              <a:rect l="l" t="t" r="r" b="b"/>
              <a:pathLst>
                <a:path w="197" h="197" fill="none" extrusionOk="0">
                  <a:moveTo>
                    <a:pt x="0" y="197"/>
                  </a:moveTo>
                  <a:cubicBezTo>
                    <a:pt x="63" y="135"/>
                    <a:pt x="134" y="63"/>
                    <a:pt x="19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4"/>
            <p:cNvSpPr/>
            <p:nvPr/>
          </p:nvSpPr>
          <p:spPr>
            <a:xfrm>
              <a:off x="6753825" y="1193825"/>
              <a:ext cx="4700" cy="4925"/>
            </a:xfrm>
            <a:custGeom>
              <a:avLst/>
              <a:gdLst/>
              <a:ahLst/>
              <a:cxnLst/>
              <a:rect l="l" t="t" r="r" b="b"/>
              <a:pathLst>
                <a:path w="188" h="197" fill="none" extrusionOk="0">
                  <a:moveTo>
                    <a:pt x="0" y="197"/>
                  </a:moveTo>
                  <a:cubicBezTo>
                    <a:pt x="54" y="116"/>
                    <a:pt x="116" y="54"/>
                    <a:pt x="18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4"/>
            <p:cNvSpPr/>
            <p:nvPr/>
          </p:nvSpPr>
          <p:spPr>
            <a:xfrm>
              <a:off x="6758950" y="1195375"/>
              <a:ext cx="3375" cy="4500"/>
            </a:xfrm>
            <a:custGeom>
              <a:avLst/>
              <a:gdLst/>
              <a:ahLst/>
              <a:cxnLst/>
              <a:rect l="l" t="t" r="r" b="b"/>
              <a:pathLst>
                <a:path w="135" h="180" fill="none" extrusionOk="0">
                  <a:moveTo>
                    <a:pt x="1" y="179"/>
                  </a:moveTo>
                  <a:cubicBezTo>
                    <a:pt x="54" y="126"/>
                    <a:pt x="99" y="63"/>
                    <a:pt x="13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4"/>
            <p:cNvSpPr/>
            <p:nvPr/>
          </p:nvSpPr>
          <p:spPr>
            <a:xfrm>
              <a:off x="6763400" y="1197600"/>
              <a:ext cx="3150" cy="4725"/>
            </a:xfrm>
            <a:custGeom>
              <a:avLst/>
              <a:gdLst/>
              <a:ahLst/>
              <a:cxnLst/>
              <a:rect l="l" t="t" r="r" b="b"/>
              <a:pathLst>
                <a:path w="126" h="189" fill="none" extrusionOk="0">
                  <a:moveTo>
                    <a:pt x="1" y="188"/>
                  </a:moveTo>
                  <a:cubicBezTo>
                    <a:pt x="46" y="126"/>
                    <a:pt x="81" y="63"/>
                    <a:pt x="12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4"/>
            <p:cNvSpPr/>
            <p:nvPr/>
          </p:nvSpPr>
          <p:spPr>
            <a:xfrm>
              <a:off x="6769200" y="1199625"/>
              <a:ext cx="1825" cy="3150"/>
            </a:xfrm>
            <a:custGeom>
              <a:avLst/>
              <a:gdLst/>
              <a:ahLst/>
              <a:cxnLst/>
              <a:rect l="l" t="t" r="r" b="b"/>
              <a:pathLst>
                <a:path w="73" h="126" fill="none" extrusionOk="0">
                  <a:moveTo>
                    <a:pt x="1" y="125"/>
                  </a:moveTo>
                  <a:cubicBezTo>
                    <a:pt x="19" y="89"/>
                    <a:pt x="46" y="45"/>
                    <a:pt x="7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4"/>
            <p:cNvSpPr/>
            <p:nvPr/>
          </p:nvSpPr>
          <p:spPr>
            <a:xfrm>
              <a:off x="6636950" y="1262725"/>
              <a:ext cx="115775" cy="81050"/>
            </a:xfrm>
            <a:custGeom>
              <a:avLst/>
              <a:gdLst/>
              <a:ahLst/>
              <a:cxnLst/>
              <a:rect l="l" t="t" r="r" b="b"/>
              <a:pathLst>
                <a:path w="4631" h="3242" extrusionOk="0">
                  <a:moveTo>
                    <a:pt x="4452" y="1"/>
                  </a:moveTo>
                  <a:cubicBezTo>
                    <a:pt x="4443" y="215"/>
                    <a:pt x="4345" y="465"/>
                    <a:pt x="4238" y="625"/>
                  </a:cubicBezTo>
                  <a:cubicBezTo>
                    <a:pt x="3926" y="1089"/>
                    <a:pt x="3516" y="1509"/>
                    <a:pt x="3043" y="1785"/>
                  </a:cubicBezTo>
                  <a:cubicBezTo>
                    <a:pt x="2561" y="2071"/>
                    <a:pt x="2088" y="2294"/>
                    <a:pt x="1562" y="2445"/>
                  </a:cubicBezTo>
                  <a:cubicBezTo>
                    <a:pt x="1313" y="2518"/>
                    <a:pt x="1014" y="2554"/>
                    <a:pt x="748" y="2554"/>
                  </a:cubicBezTo>
                  <a:cubicBezTo>
                    <a:pt x="719" y="2554"/>
                    <a:pt x="689" y="2553"/>
                    <a:pt x="661" y="2552"/>
                  </a:cubicBezTo>
                  <a:cubicBezTo>
                    <a:pt x="429" y="2543"/>
                    <a:pt x="188" y="2472"/>
                    <a:pt x="1" y="2329"/>
                  </a:cubicBezTo>
                  <a:lnTo>
                    <a:pt x="1" y="2329"/>
                  </a:lnTo>
                  <a:cubicBezTo>
                    <a:pt x="19" y="2374"/>
                    <a:pt x="36" y="2427"/>
                    <a:pt x="54" y="2472"/>
                  </a:cubicBezTo>
                  <a:cubicBezTo>
                    <a:pt x="188" y="2793"/>
                    <a:pt x="509" y="3043"/>
                    <a:pt x="839" y="3141"/>
                  </a:cubicBezTo>
                  <a:cubicBezTo>
                    <a:pt x="1087" y="3213"/>
                    <a:pt x="1334" y="3242"/>
                    <a:pt x="1584" y="3242"/>
                  </a:cubicBezTo>
                  <a:cubicBezTo>
                    <a:pt x="1678" y="3242"/>
                    <a:pt x="1771" y="3238"/>
                    <a:pt x="1865" y="3230"/>
                  </a:cubicBezTo>
                  <a:cubicBezTo>
                    <a:pt x="2115" y="3204"/>
                    <a:pt x="2383" y="3141"/>
                    <a:pt x="2615" y="3070"/>
                  </a:cubicBezTo>
                  <a:cubicBezTo>
                    <a:pt x="3284" y="2865"/>
                    <a:pt x="3801" y="2436"/>
                    <a:pt x="4185" y="1848"/>
                  </a:cubicBezTo>
                  <a:cubicBezTo>
                    <a:pt x="4390" y="1544"/>
                    <a:pt x="4568" y="1080"/>
                    <a:pt x="4604" y="715"/>
                  </a:cubicBezTo>
                  <a:cubicBezTo>
                    <a:pt x="4631" y="474"/>
                    <a:pt x="4577" y="215"/>
                    <a:pt x="44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4"/>
            <p:cNvSpPr/>
            <p:nvPr/>
          </p:nvSpPr>
          <p:spPr>
            <a:xfrm>
              <a:off x="6632500" y="1262725"/>
              <a:ext cx="121125" cy="83700"/>
            </a:xfrm>
            <a:custGeom>
              <a:avLst/>
              <a:gdLst/>
              <a:ahLst/>
              <a:cxnLst/>
              <a:rect l="l" t="t" r="r" b="b"/>
              <a:pathLst>
                <a:path w="4845" h="3348" extrusionOk="0">
                  <a:moveTo>
                    <a:pt x="4630" y="1"/>
                  </a:moveTo>
                  <a:cubicBezTo>
                    <a:pt x="4773" y="269"/>
                    <a:pt x="4791" y="572"/>
                    <a:pt x="4728" y="848"/>
                  </a:cubicBezTo>
                  <a:cubicBezTo>
                    <a:pt x="4666" y="1125"/>
                    <a:pt x="4559" y="1402"/>
                    <a:pt x="4416" y="1651"/>
                  </a:cubicBezTo>
                  <a:cubicBezTo>
                    <a:pt x="4131" y="2142"/>
                    <a:pt x="3703" y="2561"/>
                    <a:pt x="3194" y="2802"/>
                  </a:cubicBezTo>
                  <a:cubicBezTo>
                    <a:pt x="2944" y="2936"/>
                    <a:pt x="2668" y="3007"/>
                    <a:pt x="2391" y="3070"/>
                  </a:cubicBezTo>
                  <a:cubicBezTo>
                    <a:pt x="2198" y="3113"/>
                    <a:pt x="2000" y="3135"/>
                    <a:pt x="1803" y="3135"/>
                  </a:cubicBezTo>
                  <a:cubicBezTo>
                    <a:pt x="1719" y="3135"/>
                    <a:pt x="1636" y="3131"/>
                    <a:pt x="1553" y="3123"/>
                  </a:cubicBezTo>
                  <a:cubicBezTo>
                    <a:pt x="1410" y="3114"/>
                    <a:pt x="1267" y="3097"/>
                    <a:pt x="1133" y="3061"/>
                  </a:cubicBezTo>
                  <a:cubicBezTo>
                    <a:pt x="999" y="3025"/>
                    <a:pt x="875" y="2981"/>
                    <a:pt x="759" y="2909"/>
                  </a:cubicBezTo>
                  <a:cubicBezTo>
                    <a:pt x="622" y="2821"/>
                    <a:pt x="498" y="2707"/>
                    <a:pt x="409" y="2571"/>
                  </a:cubicBezTo>
                  <a:lnTo>
                    <a:pt x="409" y="2571"/>
                  </a:lnTo>
                  <a:cubicBezTo>
                    <a:pt x="543" y="2622"/>
                    <a:pt x="685" y="2649"/>
                    <a:pt x="821" y="2659"/>
                  </a:cubicBezTo>
                  <a:cubicBezTo>
                    <a:pt x="1071" y="2659"/>
                    <a:pt x="1312" y="2642"/>
                    <a:pt x="1544" y="2588"/>
                  </a:cubicBezTo>
                  <a:cubicBezTo>
                    <a:pt x="2016" y="2481"/>
                    <a:pt x="2445" y="2294"/>
                    <a:pt x="2864" y="2071"/>
                  </a:cubicBezTo>
                  <a:cubicBezTo>
                    <a:pt x="3069" y="1955"/>
                    <a:pt x="3274" y="1848"/>
                    <a:pt x="3471" y="1705"/>
                  </a:cubicBezTo>
                  <a:cubicBezTo>
                    <a:pt x="3658" y="1562"/>
                    <a:pt x="3836" y="1402"/>
                    <a:pt x="3997" y="1232"/>
                  </a:cubicBezTo>
                  <a:cubicBezTo>
                    <a:pt x="4149" y="1054"/>
                    <a:pt x="4291" y="866"/>
                    <a:pt x="4416" y="670"/>
                  </a:cubicBezTo>
                  <a:cubicBezTo>
                    <a:pt x="4541" y="465"/>
                    <a:pt x="4630" y="242"/>
                    <a:pt x="4630" y="1"/>
                  </a:cubicBezTo>
                  <a:lnTo>
                    <a:pt x="4630" y="1"/>
                  </a:lnTo>
                  <a:cubicBezTo>
                    <a:pt x="4612" y="233"/>
                    <a:pt x="4505" y="456"/>
                    <a:pt x="4372" y="634"/>
                  </a:cubicBezTo>
                  <a:cubicBezTo>
                    <a:pt x="4238" y="822"/>
                    <a:pt x="4086" y="1000"/>
                    <a:pt x="3926" y="1161"/>
                  </a:cubicBezTo>
                  <a:cubicBezTo>
                    <a:pt x="3756" y="1321"/>
                    <a:pt x="3587" y="1473"/>
                    <a:pt x="3390" y="1598"/>
                  </a:cubicBezTo>
                  <a:cubicBezTo>
                    <a:pt x="3203" y="1723"/>
                    <a:pt x="2998" y="1830"/>
                    <a:pt x="2793" y="1937"/>
                  </a:cubicBezTo>
                  <a:cubicBezTo>
                    <a:pt x="2382" y="2133"/>
                    <a:pt x="1945" y="2303"/>
                    <a:pt x="1508" y="2392"/>
                  </a:cubicBezTo>
                  <a:cubicBezTo>
                    <a:pt x="1331" y="2421"/>
                    <a:pt x="1145" y="2444"/>
                    <a:pt x="965" y="2444"/>
                  </a:cubicBezTo>
                  <a:cubicBezTo>
                    <a:pt x="700" y="2444"/>
                    <a:pt x="446" y="2394"/>
                    <a:pt x="250" y="2240"/>
                  </a:cubicBezTo>
                  <a:lnTo>
                    <a:pt x="0" y="2035"/>
                  </a:lnTo>
                  <a:lnTo>
                    <a:pt x="72" y="2356"/>
                  </a:lnTo>
                  <a:cubicBezTo>
                    <a:pt x="152" y="2668"/>
                    <a:pt x="375" y="2936"/>
                    <a:pt x="643" y="3097"/>
                  </a:cubicBezTo>
                  <a:cubicBezTo>
                    <a:pt x="776" y="3177"/>
                    <a:pt x="937" y="3239"/>
                    <a:pt x="1080" y="3275"/>
                  </a:cubicBezTo>
                  <a:cubicBezTo>
                    <a:pt x="1231" y="3311"/>
                    <a:pt x="1383" y="3328"/>
                    <a:pt x="1535" y="3337"/>
                  </a:cubicBezTo>
                  <a:cubicBezTo>
                    <a:pt x="1614" y="3344"/>
                    <a:pt x="1693" y="3348"/>
                    <a:pt x="1772" y="3348"/>
                  </a:cubicBezTo>
                  <a:cubicBezTo>
                    <a:pt x="1996" y="3348"/>
                    <a:pt x="2218" y="3321"/>
                    <a:pt x="2436" y="3275"/>
                  </a:cubicBezTo>
                  <a:cubicBezTo>
                    <a:pt x="2721" y="3204"/>
                    <a:pt x="3016" y="3114"/>
                    <a:pt x="3283" y="2972"/>
                  </a:cubicBezTo>
                  <a:cubicBezTo>
                    <a:pt x="3819" y="2686"/>
                    <a:pt x="4238" y="2231"/>
                    <a:pt x="4523" y="1705"/>
                  </a:cubicBezTo>
                  <a:cubicBezTo>
                    <a:pt x="4657" y="1437"/>
                    <a:pt x="4746" y="1152"/>
                    <a:pt x="4791" y="857"/>
                  </a:cubicBezTo>
                  <a:cubicBezTo>
                    <a:pt x="4844" y="563"/>
                    <a:pt x="4791" y="251"/>
                    <a:pt x="4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4"/>
            <p:cNvSpPr/>
            <p:nvPr/>
          </p:nvSpPr>
          <p:spPr>
            <a:xfrm>
              <a:off x="6625350" y="1239450"/>
              <a:ext cx="123150" cy="87125"/>
            </a:xfrm>
            <a:custGeom>
              <a:avLst/>
              <a:gdLst/>
              <a:ahLst/>
              <a:cxnLst/>
              <a:rect l="l" t="t" r="r" b="b"/>
              <a:pathLst>
                <a:path w="4926" h="3485" extrusionOk="0">
                  <a:moveTo>
                    <a:pt x="3353" y="0"/>
                  </a:moveTo>
                  <a:cubicBezTo>
                    <a:pt x="3240" y="0"/>
                    <a:pt x="3126" y="8"/>
                    <a:pt x="3016" y="22"/>
                  </a:cubicBezTo>
                  <a:cubicBezTo>
                    <a:pt x="2035" y="147"/>
                    <a:pt x="1107" y="620"/>
                    <a:pt x="438" y="1342"/>
                  </a:cubicBezTo>
                  <a:cubicBezTo>
                    <a:pt x="304" y="1494"/>
                    <a:pt x="170" y="1655"/>
                    <a:pt x="99" y="1851"/>
                  </a:cubicBezTo>
                  <a:cubicBezTo>
                    <a:pt x="1" y="2083"/>
                    <a:pt x="1" y="2377"/>
                    <a:pt x="144" y="2600"/>
                  </a:cubicBezTo>
                  <a:cubicBezTo>
                    <a:pt x="233" y="2725"/>
                    <a:pt x="331" y="2823"/>
                    <a:pt x="384" y="2975"/>
                  </a:cubicBezTo>
                  <a:cubicBezTo>
                    <a:pt x="420" y="3064"/>
                    <a:pt x="438" y="3162"/>
                    <a:pt x="465" y="3260"/>
                  </a:cubicBezTo>
                  <a:cubicBezTo>
                    <a:pt x="652" y="3403"/>
                    <a:pt x="893" y="3474"/>
                    <a:pt x="1125" y="3483"/>
                  </a:cubicBezTo>
                  <a:cubicBezTo>
                    <a:pt x="1153" y="3484"/>
                    <a:pt x="1183" y="3485"/>
                    <a:pt x="1212" y="3485"/>
                  </a:cubicBezTo>
                  <a:cubicBezTo>
                    <a:pt x="1478" y="3485"/>
                    <a:pt x="1777" y="3449"/>
                    <a:pt x="2026" y="3376"/>
                  </a:cubicBezTo>
                  <a:cubicBezTo>
                    <a:pt x="2552" y="3225"/>
                    <a:pt x="3025" y="3002"/>
                    <a:pt x="3507" y="2716"/>
                  </a:cubicBezTo>
                  <a:cubicBezTo>
                    <a:pt x="3980" y="2440"/>
                    <a:pt x="4390" y="2020"/>
                    <a:pt x="4702" y="1556"/>
                  </a:cubicBezTo>
                  <a:cubicBezTo>
                    <a:pt x="4809" y="1396"/>
                    <a:pt x="4907" y="1146"/>
                    <a:pt x="4925" y="932"/>
                  </a:cubicBezTo>
                  <a:cubicBezTo>
                    <a:pt x="4863" y="834"/>
                    <a:pt x="4783" y="736"/>
                    <a:pt x="4684" y="664"/>
                  </a:cubicBezTo>
                  <a:cubicBezTo>
                    <a:pt x="4604" y="611"/>
                    <a:pt x="4524" y="566"/>
                    <a:pt x="4452" y="504"/>
                  </a:cubicBezTo>
                  <a:cubicBezTo>
                    <a:pt x="4381" y="441"/>
                    <a:pt x="4328" y="370"/>
                    <a:pt x="4256" y="307"/>
                  </a:cubicBezTo>
                  <a:cubicBezTo>
                    <a:pt x="4023" y="74"/>
                    <a:pt x="3689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4"/>
            <p:cNvSpPr/>
            <p:nvPr/>
          </p:nvSpPr>
          <p:spPr>
            <a:xfrm>
              <a:off x="6623575" y="1239150"/>
              <a:ext cx="126475" cy="90125"/>
            </a:xfrm>
            <a:custGeom>
              <a:avLst/>
              <a:gdLst/>
              <a:ahLst/>
              <a:cxnLst/>
              <a:rect l="l" t="t" r="r" b="b"/>
              <a:pathLst>
                <a:path w="5059" h="3605" extrusionOk="0">
                  <a:moveTo>
                    <a:pt x="3492" y="0"/>
                  </a:moveTo>
                  <a:cubicBezTo>
                    <a:pt x="3357" y="0"/>
                    <a:pt x="3222" y="15"/>
                    <a:pt x="3087" y="34"/>
                  </a:cubicBezTo>
                  <a:cubicBezTo>
                    <a:pt x="3171" y="26"/>
                    <a:pt x="3256" y="22"/>
                    <a:pt x="3339" y="22"/>
                  </a:cubicBezTo>
                  <a:cubicBezTo>
                    <a:pt x="3441" y="22"/>
                    <a:pt x="3542" y="28"/>
                    <a:pt x="3640" y="43"/>
                  </a:cubicBezTo>
                  <a:cubicBezTo>
                    <a:pt x="3828" y="70"/>
                    <a:pt x="4006" y="132"/>
                    <a:pt x="4149" y="230"/>
                  </a:cubicBezTo>
                  <a:cubicBezTo>
                    <a:pt x="4229" y="284"/>
                    <a:pt x="4291" y="337"/>
                    <a:pt x="4354" y="409"/>
                  </a:cubicBezTo>
                  <a:cubicBezTo>
                    <a:pt x="4407" y="480"/>
                    <a:pt x="4479" y="560"/>
                    <a:pt x="4559" y="614"/>
                  </a:cubicBezTo>
                  <a:cubicBezTo>
                    <a:pt x="4639" y="667"/>
                    <a:pt x="4720" y="712"/>
                    <a:pt x="4773" y="774"/>
                  </a:cubicBezTo>
                  <a:cubicBezTo>
                    <a:pt x="4831" y="832"/>
                    <a:pt x="4881" y="897"/>
                    <a:pt x="4923" y="962"/>
                  </a:cubicBezTo>
                  <a:lnTo>
                    <a:pt x="4923" y="962"/>
                  </a:lnTo>
                  <a:cubicBezTo>
                    <a:pt x="4871" y="1391"/>
                    <a:pt x="4555" y="1751"/>
                    <a:pt x="4247" y="2077"/>
                  </a:cubicBezTo>
                  <a:cubicBezTo>
                    <a:pt x="4086" y="2237"/>
                    <a:pt x="3917" y="2389"/>
                    <a:pt x="3729" y="2514"/>
                  </a:cubicBezTo>
                  <a:cubicBezTo>
                    <a:pt x="3542" y="2639"/>
                    <a:pt x="3337" y="2746"/>
                    <a:pt x="3141" y="2853"/>
                  </a:cubicBezTo>
                  <a:cubicBezTo>
                    <a:pt x="2730" y="3058"/>
                    <a:pt x="2293" y="3237"/>
                    <a:pt x="1856" y="3326"/>
                  </a:cubicBezTo>
                  <a:cubicBezTo>
                    <a:pt x="1678" y="3359"/>
                    <a:pt x="1489" y="3385"/>
                    <a:pt x="1305" y="3385"/>
                  </a:cubicBezTo>
                  <a:cubicBezTo>
                    <a:pt x="1058" y="3385"/>
                    <a:pt x="820" y="3338"/>
                    <a:pt x="631" y="3201"/>
                  </a:cubicBezTo>
                  <a:lnTo>
                    <a:pt x="631" y="3201"/>
                  </a:lnTo>
                  <a:cubicBezTo>
                    <a:pt x="601" y="3108"/>
                    <a:pt x="576" y="3020"/>
                    <a:pt x="545" y="2924"/>
                  </a:cubicBezTo>
                  <a:cubicBezTo>
                    <a:pt x="491" y="2808"/>
                    <a:pt x="420" y="2719"/>
                    <a:pt x="357" y="2639"/>
                  </a:cubicBezTo>
                  <a:cubicBezTo>
                    <a:pt x="295" y="2550"/>
                    <a:pt x="250" y="2478"/>
                    <a:pt x="223" y="2389"/>
                  </a:cubicBezTo>
                  <a:cubicBezTo>
                    <a:pt x="197" y="2300"/>
                    <a:pt x="197" y="2211"/>
                    <a:pt x="206" y="2113"/>
                  </a:cubicBezTo>
                  <a:cubicBezTo>
                    <a:pt x="241" y="1729"/>
                    <a:pt x="562" y="1408"/>
                    <a:pt x="848" y="1122"/>
                  </a:cubicBezTo>
                  <a:cubicBezTo>
                    <a:pt x="1160" y="837"/>
                    <a:pt x="1508" y="605"/>
                    <a:pt x="1883" y="418"/>
                  </a:cubicBezTo>
                  <a:cubicBezTo>
                    <a:pt x="2266" y="230"/>
                    <a:pt x="2668" y="105"/>
                    <a:pt x="3087" y="34"/>
                  </a:cubicBezTo>
                  <a:lnTo>
                    <a:pt x="3087" y="34"/>
                  </a:lnTo>
                  <a:cubicBezTo>
                    <a:pt x="2240" y="105"/>
                    <a:pt x="1410" y="453"/>
                    <a:pt x="759" y="1015"/>
                  </a:cubicBezTo>
                  <a:cubicBezTo>
                    <a:pt x="589" y="1158"/>
                    <a:pt x="438" y="1310"/>
                    <a:pt x="295" y="1479"/>
                  </a:cubicBezTo>
                  <a:cubicBezTo>
                    <a:pt x="161" y="1649"/>
                    <a:pt x="36" y="1854"/>
                    <a:pt x="9" y="2095"/>
                  </a:cubicBezTo>
                  <a:cubicBezTo>
                    <a:pt x="0" y="2211"/>
                    <a:pt x="0" y="2327"/>
                    <a:pt x="36" y="2443"/>
                  </a:cubicBezTo>
                  <a:cubicBezTo>
                    <a:pt x="63" y="2559"/>
                    <a:pt x="125" y="2675"/>
                    <a:pt x="197" y="2755"/>
                  </a:cubicBezTo>
                  <a:cubicBezTo>
                    <a:pt x="259" y="2844"/>
                    <a:pt x="313" y="2924"/>
                    <a:pt x="348" y="3005"/>
                  </a:cubicBezTo>
                  <a:cubicBezTo>
                    <a:pt x="375" y="3094"/>
                    <a:pt x="402" y="3201"/>
                    <a:pt x="438" y="3299"/>
                  </a:cubicBezTo>
                  <a:lnTo>
                    <a:pt x="447" y="3335"/>
                  </a:lnTo>
                  <a:lnTo>
                    <a:pt x="473" y="3353"/>
                  </a:lnTo>
                  <a:cubicBezTo>
                    <a:pt x="678" y="3513"/>
                    <a:pt x="928" y="3593"/>
                    <a:pt x="1178" y="3602"/>
                  </a:cubicBezTo>
                  <a:cubicBezTo>
                    <a:pt x="1220" y="3604"/>
                    <a:pt x="1261" y="3605"/>
                    <a:pt x="1302" y="3605"/>
                  </a:cubicBezTo>
                  <a:cubicBezTo>
                    <a:pt x="1508" y="3605"/>
                    <a:pt x="1707" y="3586"/>
                    <a:pt x="1901" y="3549"/>
                  </a:cubicBezTo>
                  <a:cubicBezTo>
                    <a:pt x="2373" y="3442"/>
                    <a:pt x="2811" y="3254"/>
                    <a:pt x="3230" y="3040"/>
                  </a:cubicBezTo>
                  <a:cubicBezTo>
                    <a:pt x="3444" y="2933"/>
                    <a:pt x="3649" y="2817"/>
                    <a:pt x="3845" y="2675"/>
                  </a:cubicBezTo>
                  <a:cubicBezTo>
                    <a:pt x="4042" y="2541"/>
                    <a:pt x="4220" y="2380"/>
                    <a:pt x="4381" y="2202"/>
                  </a:cubicBezTo>
                  <a:cubicBezTo>
                    <a:pt x="4541" y="2032"/>
                    <a:pt x="4693" y="1836"/>
                    <a:pt x="4818" y="1640"/>
                  </a:cubicBezTo>
                  <a:cubicBezTo>
                    <a:pt x="4952" y="1435"/>
                    <a:pt x="5041" y="1203"/>
                    <a:pt x="5059" y="953"/>
                  </a:cubicBezTo>
                  <a:lnTo>
                    <a:pt x="5059" y="935"/>
                  </a:lnTo>
                  <a:lnTo>
                    <a:pt x="5050" y="917"/>
                  </a:lnTo>
                  <a:cubicBezTo>
                    <a:pt x="4996" y="828"/>
                    <a:pt x="4934" y="748"/>
                    <a:pt x="4862" y="685"/>
                  </a:cubicBezTo>
                  <a:cubicBezTo>
                    <a:pt x="4782" y="614"/>
                    <a:pt x="4693" y="569"/>
                    <a:pt x="4622" y="525"/>
                  </a:cubicBezTo>
                  <a:cubicBezTo>
                    <a:pt x="4550" y="471"/>
                    <a:pt x="4488" y="418"/>
                    <a:pt x="4425" y="346"/>
                  </a:cubicBezTo>
                  <a:cubicBezTo>
                    <a:pt x="4354" y="275"/>
                    <a:pt x="4274" y="212"/>
                    <a:pt x="4193" y="168"/>
                  </a:cubicBezTo>
                  <a:cubicBezTo>
                    <a:pt x="4024" y="61"/>
                    <a:pt x="3837" y="16"/>
                    <a:pt x="3649" y="7"/>
                  </a:cubicBezTo>
                  <a:cubicBezTo>
                    <a:pt x="3597" y="2"/>
                    <a:pt x="3545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4"/>
            <p:cNvSpPr/>
            <p:nvPr/>
          </p:nvSpPr>
          <p:spPr>
            <a:xfrm>
              <a:off x="6636500" y="1251150"/>
              <a:ext cx="100400" cy="56400"/>
            </a:xfrm>
            <a:custGeom>
              <a:avLst/>
              <a:gdLst/>
              <a:ahLst/>
              <a:cxnLst/>
              <a:rect l="l" t="t" r="r" b="b"/>
              <a:pathLst>
                <a:path w="4016" h="2256" extrusionOk="0">
                  <a:moveTo>
                    <a:pt x="3971" y="0"/>
                  </a:moveTo>
                  <a:cubicBezTo>
                    <a:pt x="3855" y="9"/>
                    <a:pt x="3757" y="71"/>
                    <a:pt x="3650" y="116"/>
                  </a:cubicBezTo>
                  <a:cubicBezTo>
                    <a:pt x="3284" y="303"/>
                    <a:pt x="2873" y="393"/>
                    <a:pt x="2472" y="509"/>
                  </a:cubicBezTo>
                  <a:cubicBezTo>
                    <a:pt x="1526" y="785"/>
                    <a:pt x="563" y="1231"/>
                    <a:pt x="54" y="1989"/>
                  </a:cubicBezTo>
                  <a:cubicBezTo>
                    <a:pt x="1" y="2061"/>
                    <a:pt x="1" y="2186"/>
                    <a:pt x="81" y="2239"/>
                  </a:cubicBezTo>
                  <a:cubicBezTo>
                    <a:pt x="100" y="2251"/>
                    <a:pt x="120" y="2255"/>
                    <a:pt x="139" y="2255"/>
                  </a:cubicBezTo>
                  <a:cubicBezTo>
                    <a:pt x="214" y="2255"/>
                    <a:pt x="291" y="2187"/>
                    <a:pt x="340" y="2123"/>
                  </a:cubicBezTo>
                  <a:cubicBezTo>
                    <a:pt x="911" y="1454"/>
                    <a:pt x="1696" y="955"/>
                    <a:pt x="2561" y="785"/>
                  </a:cubicBezTo>
                  <a:cubicBezTo>
                    <a:pt x="2659" y="767"/>
                    <a:pt x="2766" y="749"/>
                    <a:pt x="2865" y="723"/>
                  </a:cubicBezTo>
                  <a:cubicBezTo>
                    <a:pt x="3052" y="669"/>
                    <a:pt x="3275" y="553"/>
                    <a:pt x="3444" y="446"/>
                  </a:cubicBezTo>
                  <a:cubicBezTo>
                    <a:pt x="3614" y="348"/>
                    <a:pt x="3748" y="268"/>
                    <a:pt x="3917" y="152"/>
                  </a:cubicBezTo>
                  <a:cubicBezTo>
                    <a:pt x="3962" y="116"/>
                    <a:pt x="4015" y="27"/>
                    <a:pt x="3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4"/>
            <p:cNvSpPr/>
            <p:nvPr/>
          </p:nvSpPr>
          <p:spPr>
            <a:xfrm>
              <a:off x="6706775" y="1283025"/>
              <a:ext cx="37250" cy="54000"/>
            </a:xfrm>
            <a:custGeom>
              <a:avLst/>
              <a:gdLst/>
              <a:ahLst/>
              <a:cxnLst/>
              <a:rect l="l" t="t" r="r" b="b"/>
              <a:pathLst>
                <a:path w="1490" h="2160" fill="none" extrusionOk="0">
                  <a:moveTo>
                    <a:pt x="0" y="2160"/>
                  </a:moveTo>
                  <a:cubicBezTo>
                    <a:pt x="107" y="1865"/>
                    <a:pt x="393" y="1669"/>
                    <a:pt x="651" y="1473"/>
                  </a:cubicBezTo>
                  <a:cubicBezTo>
                    <a:pt x="883" y="1294"/>
                    <a:pt x="1115" y="1098"/>
                    <a:pt x="1267" y="848"/>
                  </a:cubicBezTo>
                  <a:cubicBezTo>
                    <a:pt x="1418" y="598"/>
                    <a:pt x="1490" y="277"/>
                    <a:pt x="138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4"/>
            <p:cNvSpPr/>
            <p:nvPr/>
          </p:nvSpPr>
          <p:spPr>
            <a:xfrm>
              <a:off x="6649000" y="1326750"/>
              <a:ext cx="4475" cy="6700"/>
            </a:xfrm>
            <a:custGeom>
              <a:avLst/>
              <a:gdLst/>
              <a:ahLst/>
              <a:cxnLst/>
              <a:rect l="l" t="t" r="r" b="b"/>
              <a:pathLst>
                <a:path w="179" h="268" fill="none" extrusionOk="0">
                  <a:moveTo>
                    <a:pt x="0" y="268"/>
                  </a:moveTo>
                  <a:cubicBezTo>
                    <a:pt x="63" y="179"/>
                    <a:pt x="125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4"/>
            <p:cNvSpPr/>
            <p:nvPr/>
          </p:nvSpPr>
          <p:spPr>
            <a:xfrm>
              <a:off x="6656125" y="1328750"/>
              <a:ext cx="5400" cy="9400"/>
            </a:xfrm>
            <a:custGeom>
              <a:avLst/>
              <a:gdLst/>
              <a:ahLst/>
              <a:cxnLst/>
              <a:rect l="l" t="t" r="r" b="b"/>
              <a:pathLst>
                <a:path w="216" h="376" fill="none" extrusionOk="0">
                  <a:moveTo>
                    <a:pt x="1" y="375"/>
                  </a:moveTo>
                  <a:lnTo>
                    <a:pt x="215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4"/>
            <p:cNvSpPr/>
            <p:nvPr/>
          </p:nvSpPr>
          <p:spPr>
            <a:xfrm>
              <a:off x="6666400" y="1326975"/>
              <a:ext cx="6925" cy="12725"/>
            </a:xfrm>
            <a:custGeom>
              <a:avLst/>
              <a:gdLst/>
              <a:ahLst/>
              <a:cxnLst/>
              <a:rect l="l" t="t" r="r" b="b"/>
              <a:pathLst>
                <a:path w="277" h="509" fill="none" extrusionOk="0">
                  <a:moveTo>
                    <a:pt x="0" y="509"/>
                  </a:moveTo>
                  <a:lnTo>
                    <a:pt x="277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4"/>
            <p:cNvSpPr/>
            <p:nvPr/>
          </p:nvSpPr>
          <p:spPr>
            <a:xfrm>
              <a:off x="6675750" y="1323400"/>
              <a:ext cx="11625" cy="17875"/>
            </a:xfrm>
            <a:custGeom>
              <a:avLst/>
              <a:gdLst/>
              <a:ahLst/>
              <a:cxnLst/>
              <a:rect l="l" t="t" r="r" b="b"/>
              <a:pathLst>
                <a:path w="465" h="715" fill="none" extrusionOk="0">
                  <a:moveTo>
                    <a:pt x="1" y="714"/>
                  </a:moveTo>
                  <a:cubicBezTo>
                    <a:pt x="135" y="464"/>
                    <a:pt x="286" y="223"/>
                    <a:pt x="46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4"/>
            <p:cNvSpPr/>
            <p:nvPr/>
          </p:nvSpPr>
          <p:spPr>
            <a:xfrm>
              <a:off x="6688025" y="1315150"/>
              <a:ext cx="15650" cy="23875"/>
            </a:xfrm>
            <a:custGeom>
              <a:avLst/>
              <a:gdLst/>
              <a:ahLst/>
              <a:cxnLst/>
              <a:rect l="l" t="t" r="r" b="b"/>
              <a:pathLst>
                <a:path w="626" h="955" fill="none" extrusionOk="0">
                  <a:moveTo>
                    <a:pt x="1" y="955"/>
                  </a:moveTo>
                  <a:cubicBezTo>
                    <a:pt x="179" y="616"/>
                    <a:pt x="393" y="295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4"/>
            <p:cNvSpPr/>
            <p:nvPr/>
          </p:nvSpPr>
          <p:spPr>
            <a:xfrm>
              <a:off x="6701175" y="1304000"/>
              <a:ext cx="20325" cy="33250"/>
            </a:xfrm>
            <a:custGeom>
              <a:avLst/>
              <a:gdLst/>
              <a:ahLst/>
              <a:cxnLst/>
              <a:rect l="l" t="t" r="r" b="b"/>
              <a:pathLst>
                <a:path w="813" h="1330" fill="none" extrusionOk="0">
                  <a:moveTo>
                    <a:pt x="1" y="1330"/>
                  </a:moveTo>
                  <a:cubicBezTo>
                    <a:pt x="233" y="866"/>
                    <a:pt x="509" y="420"/>
                    <a:pt x="81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4"/>
            <p:cNvSpPr/>
            <p:nvPr/>
          </p:nvSpPr>
          <p:spPr>
            <a:xfrm>
              <a:off x="6722825" y="1292175"/>
              <a:ext cx="15175" cy="25900"/>
            </a:xfrm>
            <a:custGeom>
              <a:avLst/>
              <a:gdLst/>
              <a:ahLst/>
              <a:cxnLst/>
              <a:rect l="l" t="t" r="r" b="b"/>
              <a:pathLst>
                <a:path w="607" h="1036" fill="none" extrusionOk="0">
                  <a:moveTo>
                    <a:pt x="0" y="1035"/>
                  </a:moveTo>
                  <a:cubicBezTo>
                    <a:pt x="170" y="670"/>
                    <a:pt x="375" y="322"/>
                    <a:pt x="60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4"/>
            <p:cNvSpPr/>
            <p:nvPr/>
          </p:nvSpPr>
          <p:spPr>
            <a:xfrm>
              <a:off x="6690250" y="1242675"/>
              <a:ext cx="22550" cy="17400"/>
            </a:xfrm>
            <a:custGeom>
              <a:avLst/>
              <a:gdLst/>
              <a:ahLst/>
              <a:cxnLst/>
              <a:rect l="l" t="t" r="r" b="b"/>
              <a:pathLst>
                <a:path w="902" h="696" fill="none" extrusionOk="0">
                  <a:moveTo>
                    <a:pt x="1" y="18"/>
                  </a:moveTo>
                  <a:cubicBezTo>
                    <a:pt x="242" y="0"/>
                    <a:pt x="500" y="36"/>
                    <a:pt x="688" y="196"/>
                  </a:cubicBezTo>
                  <a:cubicBezTo>
                    <a:pt x="822" y="321"/>
                    <a:pt x="902" y="509"/>
                    <a:pt x="893" y="69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4"/>
            <p:cNvSpPr/>
            <p:nvPr/>
          </p:nvSpPr>
          <p:spPr>
            <a:xfrm>
              <a:off x="6697625" y="1239975"/>
              <a:ext cx="2925" cy="292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0" y="117"/>
                  </a:moveTo>
                  <a:lnTo>
                    <a:pt x="11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4"/>
            <p:cNvSpPr/>
            <p:nvPr/>
          </p:nvSpPr>
          <p:spPr>
            <a:xfrm>
              <a:off x="6702300" y="1239775"/>
              <a:ext cx="2925" cy="4250"/>
            </a:xfrm>
            <a:custGeom>
              <a:avLst/>
              <a:gdLst/>
              <a:ahLst/>
              <a:cxnLst/>
              <a:rect l="l" t="t" r="r" b="b"/>
              <a:pathLst>
                <a:path w="117" h="170" fill="none" extrusionOk="0">
                  <a:moveTo>
                    <a:pt x="1" y="170"/>
                  </a:moveTo>
                  <a:cubicBezTo>
                    <a:pt x="36" y="116"/>
                    <a:pt x="81" y="63"/>
                    <a:pt x="11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4"/>
            <p:cNvSpPr/>
            <p:nvPr/>
          </p:nvSpPr>
          <p:spPr>
            <a:xfrm>
              <a:off x="6707875" y="1239325"/>
              <a:ext cx="4500" cy="6925"/>
            </a:xfrm>
            <a:custGeom>
              <a:avLst/>
              <a:gdLst/>
              <a:ahLst/>
              <a:cxnLst/>
              <a:rect l="l" t="t" r="r" b="b"/>
              <a:pathLst>
                <a:path w="180" h="277" fill="none" extrusionOk="0">
                  <a:moveTo>
                    <a:pt x="1" y="277"/>
                  </a:moveTo>
                  <a:cubicBezTo>
                    <a:pt x="54" y="179"/>
                    <a:pt x="117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4"/>
            <p:cNvSpPr/>
            <p:nvPr/>
          </p:nvSpPr>
          <p:spPr>
            <a:xfrm>
              <a:off x="6710775" y="1242675"/>
              <a:ext cx="7175" cy="8500"/>
            </a:xfrm>
            <a:custGeom>
              <a:avLst/>
              <a:gdLst/>
              <a:ahLst/>
              <a:cxnLst/>
              <a:rect l="l" t="t" r="r" b="b"/>
              <a:pathLst>
                <a:path w="287" h="340" fill="none" extrusionOk="0">
                  <a:moveTo>
                    <a:pt x="1" y="339"/>
                  </a:moveTo>
                  <a:cubicBezTo>
                    <a:pt x="72" y="214"/>
                    <a:pt x="170" y="89"/>
                    <a:pt x="28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4"/>
            <p:cNvSpPr/>
            <p:nvPr/>
          </p:nvSpPr>
          <p:spPr>
            <a:xfrm>
              <a:off x="6712775" y="1242675"/>
              <a:ext cx="10750" cy="13625"/>
            </a:xfrm>
            <a:custGeom>
              <a:avLst/>
              <a:gdLst/>
              <a:ahLst/>
              <a:cxnLst/>
              <a:rect l="l" t="t" r="r" b="b"/>
              <a:pathLst>
                <a:path w="430" h="545" fill="none" extrusionOk="0">
                  <a:moveTo>
                    <a:pt x="1" y="544"/>
                  </a:moveTo>
                  <a:cubicBezTo>
                    <a:pt x="144" y="357"/>
                    <a:pt x="286" y="178"/>
                    <a:pt x="42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4"/>
            <p:cNvSpPr/>
            <p:nvPr/>
          </p:nvSpPr>
          <p:spPr>
            <a:xfrm>
              <a:off x="6716800" y="1245575"/>
              <a:ext cx="9175" cy="12275"/>
            </a:xfrm>
            <a:custGeom>
              <a:avLst/>
              <a:gdLst/>
              <a:ahLst/>
              <a:cxnLst/>
              <a:rect l="l" t="t" r="r" b="b"/>
              <a:pathLst>
                <a:path w="367" h="491" fill="none" extrusionOk="0">
                  <a:moveTo>
                    <a:pt x="0" y="491"/>
                  </a:moveTo>
                  <a:cubicBezTo>
                    <a:pt x="134" y="339"/>
                    <a:pt x="250" y="170"/>
                    <a:pt x="36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4"/>
            <p:cNvSpPr/>
            <p:nvPr/>
          </p:nvSpPr>
          <p:spPr>
            <a:xfrm>
              <a:off x="6723925" y="1249350"/>
              <a:ext cx="4275" cy="5600"/>
            </a:xfrm>
            <a:custGeom>
              <a:avLst/>
              <a:gdLst/>
              <a:ahLst/>
              <a:cxnLst/>
              <a:rect l="l" t="t" r="r" b="b"/>
              <a:pathLst>
                <a:path w="171" h="224" fill="none" extrusionOk="0">
                  <a:moveTo>
                    <a:pt x="1" y="224"/>
                  </a:moveTo>
                  <a:cubicBezTo>
                    <a:pt x="72" y="161"/>
                    <a:pt x="126" y="81"/>
                    <a:pt x="17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4"/>
            <p:cNvSpPr/>
            <p:nvPr/>
          </p:nvSpPr>
          <p:spPr>
            <a:xfrm>
              <a:off x="6688475" y="1281025"/>
              <a:ext cx="2250" cy="4475"/>
            </a:xfrm>
            <a:custGeom>
              <a:avLst/>
              <a:gdLst/>
              <a:ahLst/>
              <a:cxnLst/>
              <a:rect l="l" t="t" r="r" b="b"/>
              <a:pathLst>
                <a:path w="90" h="179" fill="none" extrusionOk="0">
                  <a:moveTo>
                    <a:pt x="0" y="179"/>
                  </a:moveTo>
                  <a:cubicBezTo>
                    <a:pt x="27" y="125"/>
                    <a:pt x="63" y="63"/>
                    <a:pt x="90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4"/>
            <p:cNvSpPr/>
            <p:nvPr/>
          </p:nvSpPr>
          <p:spPr>
            <a:xfrm>
              <a:off x="6693150" y="1280125"/>
              <a:ext cx="2925" cy="5375"/>
            </a:xfrm>
            <a:custGeom>
              <a:avLst/>
              <a:gdLst/>
              <a:ahLst/>
              <a:cxnLst/>
              <a:rect l="l" t="t" r="r" b="b"/>
              <a:pathLst>
                <a:path w="117" h="215" fill="none" extrusionOk="0">
                  <a:moveTo>
                    <a:pt x="1" y="215"/>
                  </a:moveTo>
                  <a:cubicBezTo>
                    <a:pt x="37" y="143"/>
                    <a:pt x="81" y="72"/>
                    <a:pt x="117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4"/>
            <p:cNvSpPr/>
            <p:nvPr/>
          </p:nvSpPr>
          <p:spPr>
            <a:xfrm>
              <a:off x="6699175" y="1278800"/>
              <a:ext cx="2475" cy="5600"/>
            </a:xfrm>
            <a:custGeom>
              <a:avLst/>
              <a:gdLst/>
              <a:ahLst/>
              <a:cxnLst/>
              <a:rect l="l" t="t" r="r" b="b"/>
              <a:pathLst>
                <a:path w="99" h="224" fill="none" extrusionOk="0">
                  <a:moveTo>
                    <a:pt x="1" y="223"/>
                  </a:moveTo>
                  <a:cubicBezTo>
                    <a:pt x="54" y="161"/>
                    <a:pt x="81" y="81"/>
                    <a:pt x="9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4"/>
            <p:cNvSpPr/>
            <p:nvPr/>
          </p:nvSpPr>
          <p:spPr>
            <a:xfrm>
              <a:off x="6705875" y="1276775"/>
              <a:ext cx="1575" cy="4725"/>
            </a:xfrm>
            <a:custGeom>
              <a:avLst/>
              <a:gdLst/>
              <a:ahLst/>
              <a:cxnLst/>
              <a:rect l="l" t="t" r="r" b="b"/>
              <a:pathLst>
                <a:path w="63" h="189" fill="none" extrusionOk="0">
                  <a:moveTo>
                    <a:pt x="0" y="188"/>
                  </a:moveTo>
                  <a:cubicBezTo>
                    <a:pt x="36" y="135"/>
                    <a:pt x="54" y="63"/>
                    <a:pt x="6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4"/>
            <p:cNvSpPr/>
            <p:nvPr/>
          </p:nvSpPr>
          <p:spPr>
            <a:xfrm>
              <a:off x="6638075" y="1286825"/>
              <a:ext cx="2250" cy="7375"/>
            </a:xfrm>
            <a:custGeom>
              <a:avLst/>
              <a:gdLst/>
              <a:ahLst/>
              <a:cxnLst/>
              <a:rect l="l" t="t" r="r" b="b"/>
              <a:pathLst>
                <a:path w="90" h="295" fill="none" extrusionOk="0">
                  <a:moveTo>
                    <a:pt x="90" y="0"/>
                  </a:moveTo>
                  <a:cubicBezTo>
                    <a:pt x="45" y="99"/>
                    <a:pt x="9" y="197"/>
                    <a:pt x="0" y="29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4"/>
            <p:cNvSpPr/>
            <p:nvPr/>
          </p:nvSpPr>
          <p:spPr>
            <a:xfrm>
              <a:off x="6642525" y="1283700"/>
              <a:ext cx="2700" cy="8275"/>
            </a:xfrm>
            <a:custGeom>
              <a:avLst/>
              <a:gdLst/>
              <a:ahLst/>
              <a:cxnLst/>
              <a:rect l="l" t="t" r="r" b="b"/>
              <a:pathLst>
                <a:path w="108" h="331" fill="none" extrusionOk="0">
                  <a:moveTo>
                    <a:pt x="108" y="0"/>
                  </a:moveTo>
                  <a:cubicBezTo>
                    <a:pt x="72" y="108"/>
                    <a:pt x="36" y="224"/>
                    <a:pt x="1" y="33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4"/>
            <p:cNvSpPr/>
            <p:nvPr/>
          </p:nvSpPr>
          <p:spPr>
            <a:xfrm>
              <a:off x="6648100" y="12808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72" y="90"/>
                    <a:pt x="36" y="188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4"/>
            <p:cNvSpPr/>
            <p:nvPr/>
          </p:nvSpPr>
          <p:spPr>
            <a:xfrm>
              <a:off x="6653900" y="12770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63" y="90"/>
                    <a:pt x="27" y="179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4"/>
            <p:cNvSpPr/>
            <p:nvPr/>
          </p:nvSpPr>
          <p:spPr>
            <a:xfrm>
              <a:off x="6659925" y="1274325"/>
              <a:ext cx="1800" cy="4275"/>
            </a:xfrm>
            <a:custGeom>
              <a:avLst/>
              <a:gdLst/>
              <a:ahLst/>
              <a:cxnLst/>
              <a:rect l="l" t="t" r="r" b="b"/>
              <a:pathLst>
                <a:path w="72" h="171" fill="none" extrusionOk="0">
                  <a:moveTo>
                    <a:pt x="72" y="1"/>
                  </a:moveTo>
                  <a:cubicBezTo>
                    <a:pt x="45" y="54"/>
                    <a:pt x="18" y="108"/>
                    <a:pt x="1" y="17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4"/>
            <p:cNvSpPr/>
            <p:nvPr/>
          </p:nvSpPr>
          <p:spPr>
            <a:xfrm>
              <a:off x="6623800" y="1345475"/>
              <a:ext cx="86775" cy="20100"/>
            </a:xfrm>
            <a:custGeom>
              <a:avLst/>
              <a:gdLst/>
              <a:ahLst/>
              <a:cxnLst/>
              <a:rect l="l" t="t" r="r" b="b"/>
              <a:pathLst>
                <a:path w="3471" h="804" fill="none" extrusionOk="0">
                  <a:moveTo>
                    <a:pt x="0" y="1"/>
                  </a:moveTo>
                  <a:cubicBezTo>
                    <a:pt x="411" y="465"/>
                    <a:pt x="1026" y="696"/>
                    <a:pt x="1642" y="750"/>
                  </a:cubicBezTo>
                  <a:cubicBezTo>
                    <a:pt x="2248" y="804"/>
                    <a:pt x="2864" y="688"/>
                    <a:pt x="3471" y="572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4"/>
            <p:cNvSpPr/>
            <p:nvPr/>
          </p:nvSpPr>
          <p:spPr>
            <a:xfrm>
              <a:off x="6635400" y="1371800"/>
              <a:ext cx="42400" cy="10725"/>
            </a:xfrm>
            <a:custGeom>
              <a:avLst/>
              <a:gdLst/>
              <a:ahLst/>
              <a:cxnLst/>
              <a:rect l="l" t="t" r="r" b="b"/>
              <a:pathLst>
                <a:path w="1696" h="429" fill="none" extrusionOk="0">
                  <a:moveTo>
                    <a:pt x="0" y="0"/>
                  </a:moveTo>
                  <a:cubicBezTo>
                    <a:pt x="491" y="339"/>
                    <a:pt x="1133" y="428"/>
                    <a:pt x="1695" y="25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4"/>
            <p:cNvSpPr/>
            <p:nvPr/>
          </p:nvSpPr>
          <p:spPr>
            <a:xfrm>
              <a:off x="6675750" y="1134725"/>
              <a:ext cx="39725" cy="13175"/>
            </a:xfrm>
            <a:custGeom>
              <a:avLst/>
              <a:gdLst/>
              <a:ahLst/>
              <a:cxnLst/>
              <a:rect l="l" t="t" r="r" b="b"/>
              <a:pathLst>
                <a:path w="1589" h="527" fill="none" extrusionOk="0">
                  <a:moveTo>
                    <a:pt x="1" y="527"/>
                  </a:moveTo>
                  <a:cubicBezTo>
                    <a:pt x="429" y="161"/>
                    <a:pt x="1036" y="0"/>
                    <a:pt x="1589" y="11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0" name="Google Shape;6230;p24"/>
          <p:cNvGrpSpPr/>
          <p:nvPr/>
        </p:nvGrpSpPr>
        <p:grpSpPr>
          <a:xfrm rot="-9673351" flipH="1">
            <a:off x="8383717" y="690640"/>
            <a:ext cx="565087" cy="467276"/>
            <a:chOff x="5942000" y="3231200"/>
            <a:chExt cx="141875" cy="117300"/>
          </a:xfrm>
        </p:grpSpPr>
        <p:sp>
          <p:nvSpPr>
            <p:cNvPr id="6231" name="Google Shape;6231;p24"/>
            <p:cNvSpPr/>
            <p:nvPr/>
          </p:nvSpPr>
          <p:spPr>
            <a:xfrm>
              <a:off x="5956725" y="3252125"/>
              <a:ext cx="107975" cy="81975"/>
            </a:xfrm>
            <a:custGeom>
              <a:avLst/>
              <a:gdLst/>
              <a:ahLst/>
              <a:cxnLst/>
              <a:rect l="l" t="t" r="r" b="b"/>
              <a:pathLst>
                <a:path w="4319" h="3279" extrusionOk="0">
                  <a:moveTo>
                    <a:pt x="4122" y="0"/>
                  </a:moveTo>
                  <a:cubicBezTo>
                    <a:pt x="4131" y="205"/>
                    <a:pt x="4042" y="446"/>
                    <a:pt x="3953" y="607"/>
                  </a:cubicBezTo>
                  <a:cubicBezTo>
                    <a:pt x="3685" y="1071"/>
                    <a:pt x="3319" y="1499"/>
                    <a:pt x="2873" y="1793"/>
                  </a:cubicBezTo>
                  <a:cubicBezTo>
                    <a:pt x="2436" y="2088"/>
                    <a:pt x="1999" y="2329"/>
                    <a:pt x="1499" y="2507"/>
                  </a:cubicBezTo>
                  <a:cubicBezTo>
                    <a:pt x="1241" y="2605"/>
                    <a:pt x="919" y="2659"/>
                    <a:pt x="643" y="2668"/>
                  </a:cubicBezTo>
                  <a:cubicBezTo>
                    <a:pt x="420" y="2668"/>
                    <a:pt x="179" y="2614"/>
                    <a:pt x="1" y="2489"/>
                  </a:cubicBezTo>
                  <a:lnTo>
                    <a:pt x="1" y="2489"/>
                  </a:lnTo>
                  <a:cubicBezTo>
                    <a:pt x="18" y="2534"/>
                    <a:pt x="36" y="2587"/>
                    <a:pt x="54" y="2632"/>
                  </a:cubicBezTo>
                  <a:cubicBezTo>
                    <a:pt x="206" y="2926"/>
                    <a:pt x="527" y="3149"/>
                    <a:pt x="857" y="3221"/>
                  </a:cubicBezTo>
                  <a:cubicBezTo>
                    <a:pt x="1036" y="3261"/>
                    <a:pt x="1218" y="3278"/>
                    <a:pt x="1402" y="3278"/>
                  </a:cubicBezTo>
                  <a:cubicBezTo>
                    <a:pt x="1547" y="3278"/>
                    <a:pt x="1693" y="3267"/>
                    <a:pt x="1838" y="3247"/>
                  </a:cubicBezTo>
                  <a:cubicBezTo>
                    <a:pt x="2070" y="3212"/>
                    <a:pt x="2329" y="3131"/>
                    <a:pt x="2552" y="3042"/>
                  </a:cubicBezTo>
                  <a:cubicBezTo>
                    <a:pt x="3176" y="2810"/>
                    <a:pt x="3649" y="2364"/>
                    <a:pt x="3979" y="1784"/>
                  </a:cubicBezTo>
                  <a:cubicBezTo>
                    <a:pt x="4158" y="1481"/>
                    <a:pt x="4300" y="1026"/>
                    <a:pt x="4309" y="669"/>
                  </a:cubicBezTo>
                  <a:cubicBezTo>
                    <a:pt x="4318" y="437"/>
                    <a:pt x="4256" y="196"/>
                    <a:pt x="4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4"/>
            <p:cNvSpPr/>
            <p:nvPr/>
          </p:nvSpPr>
          <p:spPr>
            <a:xfrm>
              <a:off x="5951600" y="3252125"/>
              <a:ext cx="114200" cy="84775"/>
            </a:xfrm>
            <a:custGeom>
              <a:avLst/>
              <a:gdLst/>
              <a:ahLst/>
              <a:cxnLst/>
              <a:rect l="l" t="t" r="r" b="b"/>
              <a:pathLst>
                <a:path w="4568" h="3391" extrusionOk="0">
                  <a:moveTo>
                    <a:pt x="4327" y="0"/>
                  </a:moveTo>
                  <a:cubicBezTo>
                    <a:pt x="4327" y="0"/>
                    <a:pt x="4327" y="0"/>
                    <a:pt x="4327" y="0"/>
                  </a:cubicBezTo>
                  <a:lnTo>
                    <a:pt x="4327" y="0"/>
                  </a:lnTo>
                  <a:cubicBezTo>
                    <a:pt x="4327" y="0"/>
                    <a:pt x="4327" y="0"/>
                    <a:pt x="4327" y="0"/>
                  </a:cubicBezTo>
                  <a:close/>
                  <a:moveTo>
                    <a:pt x="4327" y="0"/>
                  </a:moveTo>
                  <a:lnTo>
                    <a:pt x="4327" y="0"/>
                  </a:lnTo>
                  <a:cubicBezTo>
                    <a:pt x="4479" y="241"/>
                    <a:pt x="4514" y="527"/>
                    <a:pt x="4470" y="803"/>
                  </a:cubicBezTo>
                  <a:cubicBezTo>
                    <a:pt x="4434" y="1071"/>
                    <a:pt x="4336" y="1338"/>
                    <a:pt x="4220" y="1588"/>
                  </a:cubicBezTo>
                  <a:cubicBezTo>
                    <a:pt x="3970" y="2070"/>
                    <a:pt x="3596" y="2498"/>
                    <a:pt x="3123" y="2766"/>
                  </a:cubicBezTo>
                  <a:cubicBezTo>
                    <a:pt x="2891" y="2900"/>
                    <a:pt x="2623" y="2998"/>
                    <a:pt x="2364" y="3069"/>
                  </a:cubicBezTo>
                  <a:cubicBezTo>
                    <a:pt x="2132" y="3133"/>
                    <a:pt x="1885" y="3169"/>
                    <a:pt x="1643" y="3169"/>
                  </a:cubicBezTo>
                  <a:cubicBezTo>
                    <a:pt x="1616" y="3169"/>
                    <a:pt x="1589" y="3168"/>
                    <a:pt x="1562" y="3167"/>
                  </a:cubicBezTo>
                  <a:cubicBezTo>
                    <a:pt x="1428" y="3167"/>
                    <a:pt x="1294" y="3158"/>
                    <a:pt x="1160" y="3131"/>
                  </a:cubicBezTo>
                  <a:cubicBezTo>
                    <a:pt x="1026" y="3105"/>
                    <a:pt x="910" y="3069"/>
                    <a:pt x="794" y="3007"/>
                  </a:cubicBezTo>
                  <a:cubicBezTo>
                    <a:pt x="663" y="2933"/>
                    <a:pt x="544" y="2838"/>
                    <a:pt x="452" y="2723"/>
                  </a:cubicBezTo>
                  <a:lnTo>
                    <a:pt x="452" y="2723"/>
                  </a:lnTo>
                  <a:cubicBezTo>
                    <a:pt x="578" y="2759"/>
                    <a:pt x="710" y="2775"/>
                    <a:pt x="839" y="2775"/>
                  </a:cubicBezTo>
                  <a:cubicBezTo>
                    <a:pt x="1080" y="2766"/>
                    <a:pt x="1303" y="2730"/>
                    <a:pt x="1526" y="2668"/>
                  </a:cubicBezTo>
                  <a:cubicBezTo>
                    <a:pt x="1972" y="2534"/>
                    <a:pt x="2373" y="2329"/>
                    <a:pt x="2757" y="2088"/>
                  </a:cubicBezTo>
                  <a:cubicBezTo>
                    <a:pt x="2953" y="1972"/>
                    <a:pt x="3141" y="1847"/>
                    <a:pt x="3319" y="1704"/>
                  </a:cubicBezTo>
                  <a:cubicBezTo>
                    <a:pt x="3497" y="1552"/>
                    <a:pt x="3649" y="1392"/>
                    <a:pt x="3792" y="1213"/>
                  </a:cubicBezTo>
                  <a:cubicBezTo>
                    <a:pt x="3935" y="1035"/>
                    <a:pt x="4059" y="848"/>
                    <a:pt x="4166" y="651"/>
                  </a:cubicBezTo>
                  <a:cubicBezTo>
                    <a:pt x="4274" y="446"/>
                    <a:pt x="4336" y="223"/>
                    <a:pt x="4327" y="0"/>
                  </a:cubicBezTo>
                  <a:lnTo>
                    <a:pt x="4327" y="0"/>
                  </a:lnTo>
                  <a:cubicBezTo>
                    <a:pt x="4318" y="223"/>
                    <a:pt x="4238" y="437"/>
                    <a:pt x="4122" y="625"/>
                  </a:cubicBezTo>
                  <a:cubicBezTo>
                    <a:pt x="3997" y="812"/>
                    <a:pt x="3863" y="982"/>
                    <a:pt x="3720" y="1151"/>
                  </a:cubicBezTo>
                  <a:cubicBezTo>
                    <a:pt x="3569" y="1312"/>
                    <a:pt x="3408" y="1463"/>
                    <a:pt x="3239" y="1597"/>
                  </a:cubicBezTo>
                  <a:cubicBezTo>
                    <a:pt x="3060" y="1731"/>
                    <a:pt x="2873" y="1847"/>
                    <a:pt x="2677" y="1954"/>
                  </a:cubicBezTo>
                  <a:cubicBezTo>
                    <a:pt x="2302" y="2168"/>
                    <a:pt x="1892" y="2355"/>
                    <a:pt x="1472" y="2471"/>
                  </a:cubicBezTo>
                  <a:cubicBezTo>
                    <a:pt x="1270" y="2520"/>
                    <a:pt x="1055" y="2559"/>
                    <a:pt x="849" y="2559"/>
                  </a:cubicBezTo>
                  <a:cubicBezTo>
                    <a:pt x="637" y="2559"/>
                    <a:pt x="435" y="2518"/>
                    <a:pt x="268" y="2400"/>
                  </a:cubicBezTo>
                  <a:lnTo>
                    <a:pt x="0" y="2213"/>
                  </a:lnTo>
                  <a:lnTo>
                    <a:pt x="98" y="2525"/>
                  </a:lnTo>
                  <a:cubicBezTo>
                    <a:pt x="197" y="2819"/>
                    <a:pt x="429" y="3069"/>
                    <a:pt x="696" y="3203"/>
                  </a:cubicBezTo>
                  <a:cubicBezTo>
                    <a:pt x="830" y="3274"/>
                    <a:pt x="982" y="3328"/>
                    <a:pt x="1124" y="3346"/>
                  </a:cubicBezTo>
                  <a:cubicBezTo>
                    <a:pt x="1267" y="3372"/>
                    <a:pt x="1410" y="3390"/>
                    <a:pt x="1562" y="3390"/>
                  </a:cubicBezTo>
                  <a:cubicBezTo>
                    <a:pt x="1847" y="3390"/>
                    <a:pt x="2141" y="3346"/>
                    <a:pt x="2418" y="3265"/>
                  </a:cubicBezTo>
                  <a:cubicBezTo>
                    <a:pt x="2695" y="3185"/>
                    <a:pt x="2962" y="3078"/>
                    <a:pt x="3212" y="2926"/>
                  </a:cubicBezTo>
                  <a:cubicBezTo>
                    <a:pt x="3711" y="2614"/>
                    <a:pt x="4086" y="2159"/>
                    <a:pt x="4327" y="1633"/>
                  </a:cubicBezTo>
                  <a:cubicBezTo>
                    <a:pt x="4443" y="1374"/>
                    <a:pt x="4514" y="1089"/>
                    <a:pt x="4532" y="812"/>
                  </a:cubicBezTo>
                  <a:cubicBezTo>
                    <a:pt x="4568" y="527"/>
                    <a:pt x="4497" y="223"/>
                    <a:pt x="4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4"/>
            <p:cNvSpPr/>
            <p:nvPr/>
          </p:nvSpPr>
          <p:spPr>
            <a:xfrm>
              <a:off x="5943800" y="3232000"/>
              <a:ext cx="116200" cy="86825"/>
            </a:xfrm>
            <a:custGeom>
              <a:avLst/>
              <a:gdLst/>
              <a:ahLst/>
              <a:cxnLst/>
              <a:rect l="l" t="t" r="r" b="b"/>
              <a:pathLst>
                <a:path w="4648" h="3473" extrusionOk="0">
                  <a:moveTo>
                    <a:pt x="3210" y="1"/>
                  </a:moveTo>
                  <a:cubicBezTo>
                    <a:pt x="3061" y="1"/>
                    <a:pt x="2909" y="19"/>
                    <a:pt x="2766" y="47"/>
                  </a:cubicBezTo>
                  <a:cubicBezTo>
                    <a:pt x="1838" y="216"/>
                    <a:pt x="973" y="734"/>
                    <a:pt x="375" y="1465"/>
                  </a:cubicBezTo>
                  <a:cubicBezTo>
                    <a:pt x="250" y="1617"/>
                    <a:pt x="134" y="1778"/>
                    <a:pt x="80" y="1965"/>
                  </a:cubicBezTo>
                  <a:cubicBezTo>
                    <a:pt x="0" y="2197"/>
                    <a:pt x="18" y="2482"/>
                    <a:pt x="170" y="2688"/>
                  </a:cubicBezTo>
                  <a:cubicBezTo>
                    <a:pt x="259" y="2804"/>
                    <a:pt x="357" y="2893"/>
                    <a:pt x="419" y="3027"/>
                  </a:cubicBezTo>
                  <a:cubicBezTo>
                    <a:pt x="455" y="3116"/>
                    <a:pt x="482" y="3205"/>
                    <a:pt x="518" y="3294"/>
                  </a:cubicBezTo>
                  <a:cubicBezTo>
                    <a:pt x="696" y="3419"/>
                    <a:pt x="937" y="3473"/>
                    <a:pt x="1160" y="3473"/>
                  </a:cubicBezTo>
                  <a:cubicBezTo>
                    <a:pt x="1436" y="3464"/>
                    <a:pt x="1758" y="3410"/>
                    <a:pt x="2016" y="3312"/>
                  </a:cubicBezTo>
                  <a:cubicBezTo>
                    <a:pt x="2516" y="3134"/>
                    <a:pt x="2953" y="2893"/>
                    <a:pt x="3390" y="2598"/>
                  </a:cubicBezTo>
                  <a:cubicBezTo>
                    <a:pt x="3836" y="2304"/>
                    <a:pt x="4202" y="1876"/>
                    <a:pt x="4470" y="1412"/>
                  </a:cubicBezTo>
                  <a:cubicBezTo>
                    <a:pt x="4559" y="1251"/>
                    <a:pt x="4648" y="1010"/>
                    <a:pt x="4639" y="805"/>
                  </a:cubicBezTo>
                  <a:cubicBezTo>
                    <a:pt x="4577" y="707"/>
                    <a:pt x="4496" y="618"/>
                    <a:pt x="4398" y="555"/>
                  </a:cubicBezTo>
                  <a:cubicBezTo>
                    <a:pt x="4327" y="511"/>
                    <a:pt x="4238" y="475"/>
                    <a:pt x="4166" y="422"/>
                  </a:cubicBezTo>
                  <a:cubicBezTo>
                    <a:pt x="4095" y="368"/>
                    <a:pt x="4032" y="297"/>
                    <a:pt x="3970" y="243"/>
                  </a:cubicBezTo>
                  <a:cubicBezTo>
                    <a:pt x="3761" y="63"/>
                    <a:pt x="3489" y="1"/>
                    <a:pt x="3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4"/>
            <p:cNvSpPr/>
            <p:nvPr/>
          </p:nvSpPr>
          <p:spPr>
            <a:xfrm>
              <a:off x="5942000" y="3231375"/>
              <a:ext cx="119575" cy="90125"/>
            </a:xfrm>
            <a:custGeom>
              <a:avLst/>
              <a:gdLst/>
              <a:ahLst/>
              <a:cxnLst/>
              <a:rect l="l" t="t" r="r" b="b"/>
              <a:pathLst>
                <a:path w="4783" h="3605" extrusionOk="0">
                  <a:moveTo>
                    <a:pt x="3373" y="1"/>
                  </a:moveTo>
                  <a:cubicBezTo>
                    <a:pt x="3186" y="1"/>
                    <a:pt x="3007" y="27"/>
                    <a:pt x="2838" y="72"/>
                  </a:cubicBezTo>
                  <a:cubicBezTo>
                    <a:pt x="2971" y="52"/>
                    <a:pt x="3105" y="42"/>
                    <a:pt x="3235" y="42"/>
                  </a:cubicBezTo>
                  <a:cubicBezTo>
                    <a:pt x="3279" y="42"/>
                    <a:pt x="3322" y="43"/>
                    <a:pt x="3364" y="45"/>
                  </a:cubicBezTo>
                  <a:cubicBezTo>
                    <a:pt x="3542" y="63"/>
                    <a:pt x="3721" y="108"/>
                    <a:pt x="3864" y="197"/>
                  </a:cubicBezTo>
                  <a:cubicBezTo>
                    <a:pt x="3944" y="241"/>
                    <a:pt x="4006" y="286"/>
                    <a:pt x="4069" y="357"/>
                  </a:cubicBezTo>
                  <a:cubicBezTo>
                    <a:pt x="4131" y="420"/>
                    <a:pt x="4194" y="491"/>
                    <a:pt x="4283" y="536"/>
                  </a:cubicBezTo>
                  <a:cubicBezTo>
                    <a:pt x="4363" y="589"/>
                    <a:pt x="4434" y="625"/>
                    <a:pt x="4497" y="679"/>
                  </a:cubicBezTo>
                  <a:cubicBezTo>
                    <a:pt x="4555" y="728"/>
                    <a:pt x="4605" y="786"/>
                    <a:pt x="4648" y="851"/>
                  </a:cubicBezTo>
                  <a:lnTo>
                    <a:pt x="4648" y="851"/>
                  </a:lnTo>
                  <a:cubicBezTo>
                    <a:pt x="4630" y="1262"/>
                    <a:pt x="4341" y="1630"/>
                    <a:pt x="4069" y="1954"/>
                  </a:cubicBezTo>
                  <a:cubicBezTo>
                    <a:pt x="3926" y="2115"/>
                    <a:pt x="3765" y="2266"/>
                    <a:pt x="3596" y="2400"/>
                  </a:cubicBezTo>
                  <a:cubicBezTo>
                    <a:pt x="3426" y="2534"/>
                    <a:pt x="3239" y="2650"/>
                    <a:pt x="3052" y="2757"/>
                  </a:cubicBezTo>
                  <a:cubicBezTo>
                    <a:pt x="2677" y="2980"/>
                    <a:pt x="2267" y="3176"/>
                    <a:pt x="1856" y="3292"/>
                  </a:cubicBezTo>
                  <a:cubicBezTo>
                    <a:pt x="1648" y="3342"/>
                    <a:pt x="1427" y="3385"/>
                    <a:pt x="1216" y="3385"/>
                  </a:cubicBezTo>
                  <a:cubicBezTo>
                    <a:pt x="1019" y="3385"/>
                    <a:pt x="832" y="3348"/>
                    <a:pt x="673" y="3245"/>
                  </a:cubicBezTo>
                  <a:lnTo>
                    <a:pt x="673" y="3245"/>
                  </a:lnTo>
                  <a:cubicBezTo>
                    <a:pt x="642" y="3159"/>
                    <a:pt x="610" y="3074"/>
                    <a:pt x="572" y="2989"/>
                  </a:cubicBezTo>
                  <a:cubicBezTo>
                    <a:pt x="518" y="2882"/>
                    <a:pt x="447" y="2793"/>
                    <a:pt x="375" y="2721"/>
                  </a:cubicBezTo>
                  <a:cubicBezTo>
                    <a:pt x="313" y="2650"/>
                    <a:pt x="268" y="2579"/>
                    <a:pt x="242" y="2498"/>
                  </a:cubicBezTo>
                  <a:cubicBezTo>
                    <a:pt x="206" y="2418"/>
                    <a:pt x="197" y="2320"/>
                    <a:pt x="197" y="2231"/>
                  </a:cubicBezTo>
                  <a:cubicBezTo>
                    <a:pt x="215" y="1865"/>
                    <a:pt x="500" y="1544"/>
                    <a:pt x="759" y="1249"/>
                  </a:cubicBezTo>
                  <a:cubicBezTo>
                    <a:pt x="1036" y="955"/>
                    <a:pt x="1366" y="714"/>
                    <a:pt x="1705" y="509"/>
                  </a:cubicBezTo>
                  <a:cubicBezTo>
                    <a:pt x="2062" y="313"/>
                    <a:pt x="2436" y="161"/>
                    <a:pt x="2838" y="72"/>
                  </a:cubicBezTo>
                  <a:lnTo>
                    <a:pt x="2838" y="72"/>
                  </a:lnTo>
                  <a:cubicBezTo>
                    <a:pt x="2026" y="188"/>
                    <a:pt x="1250" y="571"/>
                    <a:pt x="661" y="1151"/>
                  </a:cubicBezTo>
                  <a:cubicBezTo>
                    <a:pt x="509" y="1294"/>
                    <a:pt x="375" y="1446"/>
                    <a:pt x="251" y="1615"/>
                  </a:cubicBezTo>
                  <a:cubicBezTo>
                    <a:pt x="126" y="1785"/>
                    <a:pt x="19" y="1999"/>
                    <a:pt x="10" y="2222"/>
                  </a:cubicBezTo>
                  <a:cubicBezTo>
                    <a:pt x="1" y="2338"/>
                    <a:pt x="19" y="2454"/>
                    <a:pt x="54" y="2561"/>
                  </a:cubicBezTo>
                  <a:cubicBezTo>
                    <a:pt x="81" y="2668"/>
                    <a:pt x="161" y="2775"/>
                    <a:pt x="224" y="2855"/>
                  </a:cubicBezTo>
                  <a:cubicBezTo>
                    <a:pt x="295" y="2936"/>
                    <a:pt x="349" y="3007"/>
                    <a:pt x="384" y="3078"/>
                  </a:cubicBezTo>
                  <a:cubicBezTo>
                    <a:pt x="420" y="3168"/>
                    <a:pt x="456" y="3266"/>
                    <a:pt x="482" y="3355"/>
                  </a:cubicBezTo>
                  <a:lnTo>
                    <a:pt x="500" y="3391"/>
                  </a:lnTo>
                  <a:lnTo>
                    <a:pt x="527" y="3408"/>
                  </a:lnTo>
                  <a:cubicBezTo>
                    <a:pt x="732" y="3551"/>
                    <a:pt x="982" y="3605"/>
                    <a:pt x="1223" y="3605"/>
                  </a:cubicBezTo>
                  <a:cubicBezTo>
                    <a:pt x="1464" y="3605"/>
                    <a:pt x="1687" y="3569"/>
                    <a:pt x="1910" y="3507"/>
                  </a:cubicBezTo>
                  <a:cubicBezTo>
                    <a:pt x="2365" y="3382"/>
                    <a:pt x="2766" y="3176"/>
                    <a:pt x="3159" y="2944"/>
                  </a:cubicBezTo>
                  <a:cubicBezTo>
                    <a:pt x="3355" y="2829"/>
                    <a:pt x="3542" y="2704"/>
                    <a:pt x="3721" y="2561"/>
                  </a:cubicBezTo>
                  <a:cubicBezTo>
                    <a:pt x="3899" y="2409"/>
                    <a:pt x="4069" y="2249"/>
                    <a:pt x="4211" y="2070"/>
                  </a:cubicBezTo>
                  <a:cubicBezTo>
                    <a:pt x="4354" y="1892"/>
                    <a:pt x="4488" y="1704"/>
                    <a:pt x="4595" y="1508"/>
                  </a:cubicBezTo>
                  <a:cubicBezTo>
                    <a:pt x="4711" y="1303"/>
                    <a:pt x="4782" y="1071"/>
                    <a:pt x="4782" y="830"/>
                  </a:cubicBezTo>
                  <a:lnTo>
                    <a:pt x="4782" y="812"/>
                  </a:lnTo>
                  <a:lnTo>
                    <a:pt x="4773" y="795"/>
                  </a:lnTo>
                  <a:cubicBezTo>
                    <a:pt x="4720" y="714"/>
                    <a:pt x="4649" y="643"/>
                    <a:pt x="4577" y="580"/>
                  </a:cubicBezTo>
                  <a:cubicBezTo>
                    <a:pt x="4497" y="518"/>
                    <a:pt x="4408" y="482"/>
                    <a:pt x="4336" y="438"/>
                  </a:cubicBezTo>
                  <a:cubicBezTo>
                    <a:pt x="4265" y="402"/>
                    <a:pt x="4203" y="348"/>
                    <a:pt x="4131" y="286"/>
                  </a:cubicBezTo>
                  <a:cubicBezTo>
                    <a:pt x="4069" y="224"/>
                    <a:pt x="3988" y="170"/>
                    <a:pt x="3908" y="125"/>
                  </a:cubicBezTo>
                  <a:cubicBezTo>
                    <a:pt x="3739" y="36"/>
                    <a:pt x="3551" y="9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4"/>
            <p:cNvSpPr/>
            <p:nvPr/>
          </p:nvSpPr>
          <p:spPr>
            <a:xfrm>
              <a:off x="5955175" y="3241625"/>
              <a:ext cx="93025" cy="59875"/>
            </a:xfrm>
            <a:custGeom>
              <a:avLst/>
              <a:gdLst/>
              <a:ahLst/>
              <a:cxnLst/>
              <a:rect l="l" t="t" r="r" b="b"/>
              <a:pathLst>
                <a:path w="3721" h="2395" extrusionOk="0">
                  <a:moveTo>
                    <a:pt x="3676" y="1"/>
                  </a:moveTo>
                  <a:lnTo>
                    <a:pt x="3676" y="1"/>
                  </a:lnTo>
                  <a:cubicBezTo>
                    <a:pt x="3568" y="19"/>
                    <a:pt x="3479" y="81"/>
                    <a:pt x="3381" y="135"/>
                  </a:cubicBezTo>
                  <a:cubicBezTo>
                    <a:pt x="3033" y="331"/>
                    <a:pt x="2650" y="447"/>
                    <a:pt x="2266" y="581"/>
                  </a:cubicBezTo>
                  <a:cubicBezTo>
                    <a:pt x="1383" y="902"/>
                    <a:pt x="491" y="1393"/>
                    <a:pt x="45" y="2142"/>
                  </a:cubicBezTo>
                  <a:cubicBezTo>
                    <a:pt x="0" y="2222"/>
                    <a:pt x="9" y="2329"/>
                    <a:pt x="89" y="2383"/>
                  </a:cubicBezTo>
                  <a:cubicBezTo>
                    <a:pt x="104" y="2391"/>
                    <a:pt x="120" y="2395"/>
                    <a:pt x="135" y="2395"/>
                  </a:cubicBezTo>
                  <a:cubicBezTo>
                    <a:pt x="205" y="2395"/>
                    <a:pt x="279" y="2323"/>
                    <a:pt x="330" y="2258"/>
                  </a:cubicBezTo>
                  <a:cubicBezTo>
                    <a:pt x="830" y="1580"/>
                    <a:pt x="1561" y="1054"/>
                    <a:pt x="2373" y="839"/>
                  </a:cubicBezTo>
                  <a:cubicBezTo>
                    <a:pt x="2471" y="813"/>
                    <a:pt x="2569" y="795"/>
                    <a:pt x="2659" y="759"/>
                  </a:cubicBezTo>
                  <a:cubicBezTo>
                    <a:pt x="2837" y="697"/>
                    <a:pt x="3042" y="572"/>
                    <a:pt x="3203" y="465"/>
                  </a:cubicBezTo>
                  <a:cubicBezTo>
                    <a:pt x="3354" y="349"/>
                    <a:pt x="3479" y="269"/>
                    <a:pt x="3631" y="153"/>
                  </a:cubicBezTo>
                  <a:cubicBezTo>
                    <a:pt x="3676" y="117"/>
                    <a:pt x="3720" y="28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4"/>
            <p:cNvSpPr/>
            <p:nvPr/>
          </p:nvSpPr>
          <p:spPr>
            <a:xfrm>
              <a:off x="6024075" y="3271425"/>
              <a:ext cx="33475" cy="54750"/>
            </a:xfrm>
            <a:custGeom>
              <a:avLst/>
              <a:gdLst/>
              <a:ahLst/>
              <a:cxnLst/>
              <a:rect l="l" t="t" r="r" b="b"/>
              <a:pathLst>
                <a:path w="1339" h="2190" extrusionOk="0">
                  <a:moveTo>
                    <a:pt x="1213" y="1"/>
                  </a:moveTo>
                  <a:cubicBezTo>
                    <a:pt x="1210" y="1"/>
                    <a:pt x="1208" y="2"/>
                    <a:pt x="1205" y="4"/>
                  </a:cubicBezTo>
                  <a:cubicBezTo>
                    <a:pt x="1196" y="4"/>
                    <a:pt x="1187" y="13"/>
                    <a:pt x="1196" y="22"/>
                  </a:cubicBezTo>
                  <a:cubicBezTo>
                    <a:pt x="1303" y="254"/>
                    <a:pt x="1276" y="557"/>
                    <a:pt x="1134" y="834"/>
                  </a:cubicBezTo>
                  <a:cubicBezTo>
                    <a:pt x="1000" y="1084"/>
                    <a:pt x="795" y="1280"/>
                    <a:pt x="581" y="1458"/>
                  </a:cubicBezTo>
                  <a:lnTo>
                    <a:pt x="536" y="1503"/>
                  </a:lnTo>
                  <a:cubicBezTo>
                    <a:pt x="313" y="1690"/>
                    <a:pt x="81" y="1887"/>
                    <a:pt x="1" y="2163"/>
                  </a:cubicBezTo>
                  <a:cubicBezTo>
                    <a:pt x="1" y="2181"/>
                    <a:pt x="1" y="2190"/>
                    <a:pt x="10" y="2190"/>
                  </a:cubicBezTo>
                  <a:lnTo>
                    <a:pt x="19" y="2190"/>
                  </a:lnTo>
                  <a:cubicBezTo>
                    <a:pt x="27" y="2190"/>
                    <a:pt x="36" y="2190"/>
                    <a:pt x="36" y="2181"/>
                  </a:cubicBezTo>
                  <a:cubicBezTo>
                    <a:pt x="117" y="1905"/>
                    <a:pt x="340" y="1717"/>
                    <a:pt x="563" y="1530"/>
                  </a:cubicBezTo>
                  <a:lnTo>
                    <a:pt x="607" y="1485"/>
                  </a:lnTo>
                  <a:cubicBezTo>
                    <a:pt x="821" y="1307"/>
                    <a:pt x="1036" y="1111"/>
                    <a:pt x="1169" y="843"/>
                  </a:cubicBezTo>
                  <a:cubicBezTo>
                    <a:pt x="1312" y="566"/>
                    <a:pt x="1339" y="254"/>
                    <a:pt x="1232" y="13"/>
                  </a:cubicBezTo>
                  <a:cubicBezTo>
                    <a:pt x="1225" y="7"/>
                    <a:pt x="1219" y="1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4"/>
            <p:cNvSpPr/>
            <p:nvPr/>
          </p:nvSpPr>
          <p:spPr>
            <a:xfrm>
              <a:off x="5968325" y="3318475"/>
              <a:ext cx="5150" cy="7700"/>
            </a:xfrm>
            <a:custGeom>
              <a:avLst/>
              <a:gdLst/>
              <a:ahLst/>
              <a:cxnLst/>
              <a:rect l="l" t="t" r="r" b="b"/>
              <a:pathLst>
                <a:path w="206" h="308" extrusionOk="0">
                  <a:moveTo>
                    <a:pt x="180" y="1"/>
                  </a:moveTo>
                  <a:cubicBezTo>
                    <a:pt x="174" y="1"/>
                    <a:pt x="170" y="7"/>
                    <a:pt x="170" y="14"/>
                  </a:cubicBezTo>
                  <a:lnTo>
                    <a:pt x="9" y="281"/>
                  </a:lnTo>
                  <a:cubicBezTo>
                    <a:pt x="0" y="290"/>
                    <a:pt x="0" y="299"/>
                    <a:pt x="9" y="308"/>
                  </a:cubicBezTo>
                  <a:lnTo>
                    <a:pt x="18" y="308"/>
                  </a:lnTo>
                  <a:cubicBezTo>
                    <a:pt x="27" y="308"/>
                    <a:pt x="36" y="308"/>
                    <a:pt x="36" y="299"/>
                  </a:cubicBezTo>
                  <a:lnTo>
                    <a:pt x="197" y="31"/>
                  </a:lnTo>
                  <a:cubicBezTo>
                    <a:pt x="206" y="23"/>
                    <a:pt x="197" y="5"/>
                    <a:pt x="188" y="5"/>
                  </a:cubicBezTo>
                  <a:cubicBezTo>
                    <a:pt x="185" y="2"/>
                    <a:pt x="183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4"/>
            <p:cNvSpPr/>
            <p:nvPr/>
          </p:nvSpPr>
          <p:spPr>
            <a:xfrm>
              <a:off x="5975450" y="3319925"/>
              <a:ext cx="5825" cy="10275"/>
            </a:xfrm>
            <a:custGeom>
              <a:avLst/>
              <a:gdLst/>
              <a:ahLst/>
              <a:cxnLst/>
              <a:rect l="l" t="t" r="r" b="b"/>
              <a:pathLst>
                <a:path w="233" h="411" extrusionOk="0">
                  <a:moveTo>
                    <a:pt x="215" y="0"/>
                  </a:moveTo>
                  <a:cubicBezTo>
                    <a:pt x="206" y="0"/>
                    <a:pt x="197" y="0"/>
                    <a:pt x="188" y="9"/>
                  </a:cubicBezTo>
                  <a:lnTo>
                    <a:pt x="10" y="384"/>
                  </a:lnTo>
                  <a:cubicBezTo>
                    <a:pt x="1" y="393"/>
                    <a:pt x="10" y="402"/>
                    <a:pt x="19" y="411"/>
                  </a:cubicBezTo>
                  <a:lnTo>
                    <a:pt x="28" y="411"/>
                  </a:lnTo>
                  <a:cubicBezTo>
                    <a:pt x="37" y="411"/>
                    <a:pt x="37" y="411"/>
                    <a:pt x="46" y="402"/>
                  </a:cubicBezTo>
                  <a:lnTo>
                    <a:pt x="224" y="27"/>
                  </a:lnTo>
                  <a:cubicBezTo>
                    <a:pt x="233" y="18"/>
                    <a:pt x="224" y="9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4"/>
            <p:cNvSpPr/>
            <p:nvPr/>
          </p:nvSpPr>
          <p:spPr>
            <a:xfrm>
              <a:off x="5985275" y="3317475"/>
              <a:ext cx="7150" cy="13625"/>
            </a:xfrm>
            <a:custGeom>
              <a:avLst/>
              <a:gdLst/>
              <a:ahLst/>
              <a:cxnLst/>
              <a:rect l="l" t="t" r="r" b="b"/>
              <a:pathLst>
                <a:path w="286" h="545" extrusionOk="0">
                  <a:moveTo>
                    <a:pt x="277" y="0"/>
                  </a:moveTo>
                  <a:cubicBezTo>
                    <a:pt x="268" y="0"/>
                    <a:pt x="250" y="0"/>
                    <a:pt x="250" y="9"/>
                  </a:cubicBezTo>
                  <a:lnTo>
                    <a:pt x="9" y="517"/>
                  </a:lnTo>
                  <a:cubicBezTo>
                    <a:pt x="0" y="526"/>
                    <a:pt x="9" y="535"/>
                    <a:pt x="18" y="544"/>
                  </a:cubicBezTo>
                  <a:lnTo>
                    <a:pt x="27" y="544"/>
                  </a:lnTo>
                  <a:cubicBezTo>
                    <a:pt x="36" y="544"/>
                    <a:pt x="36" y="544"/>
                    <a:pt x="45" y="535"/>
                  </a:cubicBezTo>
                  <a:lnTo>
                    <a:pt x="286" y="27"/>
                  </a:lnTo>
                  <a:cubicBezTo>
                    <a:pt x="286" y="18"/>
                    <a:pt x="286" y="9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4"/>
            <p:cNvSpPr/>
            <p:nvPr/>
          </p:nvSpPr>
          <p:spPr>
            <a:xfrm>
              <a:off x="5994425" y="3313275"/>
              <a:ext cx="11175" cy="18925"/>
            </a:xfrm>
            <a:custGeom>
              <a:avLst/>
              <a:gdLst/>
              <a:ahLst/>
              <a:cxnLst/>
              <a:rect l="l" t="t" r="r" b="b"/>
              <a:pathLst>
                <a:path w="447" h="757" extrusionOk="0">
                  <a:moveTo>
                    <a:pt x="424" y="1"/>
                  </a:moveTo>
                  <a:cubicBezTo>
                    <a:pt x="419" y="1"/>
                    <a:pt x="415" y="3"/>
                    <a:pt x="411" y="7"/>
                  </a:cubicBezTo>
                  <a:cubicBezTo>
                    <a:pt x="259" y="239"/>
                    <a:pt x="125" y="480"/>
                    <a:pt x="9" y="730"/>
                  </a:cubicBezTo>
                  <a:cubicBezTo>
                    <a:pt x="0" y="739"/>
                    <a:pt x="9" y="748"/>
                    <a:pt x="18" y="748"/>
                  </a:cubicBezTo>
                  <a:cubicBezTo>
                    <a:pt x="18" y="748"/>
                    <a:pt x="18" y="757"/>
                    <a:pt x="27" y="757"/>
                  </a:cubicBezTo>
                  <a:cubicBezTo>
                    <a:pt x="27" y="757"/>
                    <a:pt x="36" y="748"/>
                    <a:pt x="45" y="739"/>
                  </a:cubicBezTo>
                  <a:cubicBezTo>
                    <a:pt x="152" y="498"/>
                    <a:pt x="286" y="257"/>
                    <a:pt x="446" y="34"/>
                  </a:cubicBezTo>
                  <a:cubicBezTo>
                    <a:pt x="446" y="25"/>
                    <a:pt x="446" y="7"/>
                    <a:pt x="437" y="7"/>
                  </a:cubicBezTo>
                  <a:cubicBezTo>
                    <a:pt x="433" y="3"/>
                    <a:pt x="428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4"/>
            <p:cNvSpPr/>
            <p:nvPr/>
          </p:nvSpPr>
          <p:spPr>
            <a:xfrm>
              <a:off x="6006025" y="3304350"/>
              <a:ext cx="14725" cy="24950"/>
            </a:xfrm>
            <a:custGeom>
              <a:avLst/>
              <a:gdLst/>
              <a:ahLst/>
              <a:cxnLst/>
              <a:rect l="l" t="t" r="r" b="b"/>
              <a:pathLst>
                <a:path w="589" h="998" extrusionOk="0">
                  <a:moveTo>
                    <a:pt x="567" y="1"/>
                  </a:moveTo>
                  <a:cubicBezTo>
                    <a:pt x="562" y="1"/>
                    <a:pt x="558" y="3"/>
                    <a:pt x="553" y="8"/>
                  </a:cubicBezTo>
                  <a:cubicBezTo>
                    <a:pt x="348" y="311"/>
                    <a:pt x="161" y="632"/>
                    <a:pt x="9" y="971"/>
                  </a:cubicBezTo>
                  <a:cubicBezTo>
                    <a:pt x="0" y="980"/>
                    <a:pt x="9" y="989"/>
                    <a:pt x="18" y="998"/>
                  </a:cubicBezTo>
                  <a:lnTo>
                    <a:pt x="27" y="998"/>
                  </a:lnTo>
                  <a:cubicBezTo>
                    <a:pt x="36" y="998"/>
                    <a:pt x="36" y="989"/>
                    <a:pt x="45" y="989"/>
                  </a:cubicBezTo>
                  <a:cubicBezTo>
                    <a:pt x="196" y="650"/>
                    <a:pt x="375" y="329"/>
                    <a:pt x="589" y="34"/>
                  </a:cubicBezTo>
                  <a:cubicBezTo>
                    <a:pt x="589" y="25"/>
                    <a:pt x="589" y="17"/>
                    <a:pt x="580" y="8"/>
                  </a:cubicBezTo>
                  <a:cubicBezTo>
                    <a:pt x="575" y="3"/>
                    <a:pt x="571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4"/>
            <p:cNvSpPr/>
            <p:nvPr/>
          </p:nvSpPr>
          <p:spPr>
            <a:xfrm>
              <a:off x="6018500" y="3292700"/>
              <a:ext cx="18775" cy="33925"/>
            </a:xfrm>
            <a:custGeom>
              <a:avLst/>
              <a:gdLst/>
              <a:ahLst/>
              <a:cxnLst/>
              <a:rect l="l" t="t" r="r" b="b"/>
              <a:pathLst>
                <a:path w="751" h="1357" extrusionOk="0">
                  <a:moveTo>
                    <a:pt x="732" y="1"/>
                  </a:moveTo>
                  <a:cubicBezTo>
                    <a:pt x="723" y="1"/>
                    <a:pt x="714" y="1"/>
                    <a:pt x="714" y="10"/>
                  </a:cubicBezTo>
                  <a:cubicBezTo>
                    <a:pt x="447" y="429"/>
                    <a:pt x="206" y="875"/>
                    <a:pt x="10" y="1330"/>
                  </a:cubicBezTo>
                  <a:cubicBezTo>
                    <a:pt x="1" y="1339"/>
                    <a:pt x="10" y="1357"/>
                    <a:pt x="19" y="1357"/>
                  </a:cubicBezTo>
                  <a:lnTo>
                    <a:pt x="27" y="1357"/>
                  </a:lnTo>
                  <a:cubicBezTo>
                    <a:pt x="27" y="1357"/>
                    <a:pt x="36" y="1357"/>
                    <a:pt x="36" y="1348"/>
                  </a:cubicBezTo>
                  <a:cubicBezTo>
                    <a:pt x="242" y="893"/>
                    <a:pt x="473" y="447"/>
                    <a:pt x="741" y="28"/>
                  </a:cubicBezTo>
                  <a:cubicBezTo>
                    <a:pt x="750" y="19"/>
                    <a:pt x="741" y="10"/>
                    <a:pt x="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4"/>
            <p:cNvSpPr/>
            <p:nvPr/>
          </p:nvSpPr>
          <p:spPr>
            <a:xfrm>
              <a:off x="6038350" y="3280275"/>
              <a:ext cx="13850" cy="26725"/>
            </a:xfrm>
            <a:custGeom>
              <a:avLst/>
              <a:gdLst/>
              <a:ahLst/>
              <a:cxnLst/>
              <a:rect l="l" t="t" r="r" b="b"/>
              <a:pathLst>
                <a:path w="554" h="1069" extrusionOk="0">
                  <a:moveTo>
                    <a:pt x="531" y="0"/>
                  </a:moveTo>
                  <a:cubicBezTo>
                    <a:pt x="527" y="0"/>
                    <a:pt x="523" y="3"/>
                    <a:pt x="518" y="7"/>
                  </a:cubicBezTo>
                  <a:cubicBezTo>
                    <a:pt x="313" y="337"/>
                    <a:pt x="143" y="685"/>
                    <a:pt x="1" y="1042"/>
                  </a:cubicBezTo>
                  <a:cubicBezTo>
                    <a:pt x="1" y="1051"/>
                    <a:pt x="1" y="1060"/>
                    <a:pt x="10" y="1069"/>
                  </a:cubicBezTo>
                  <a:lnTo>
                    <a:pt x="18" y="1069"/>
                  </a:lnTo>
                  <a:cubicBezTo>
                    <a:pt x="27" y="1069"/>
                    <a:pt x="36" y="1060"/>
                    <a:pt x="36" y="1051"/>
                  </a:cubicBezTo>
                  <a:cubicBezTo>
                    <a:pt x="179" y="703"/>
                    <a:pt x="349" y="355"/>
                    <a:pt x="554" y="25"/>
                  </a:cubicBezTo>
                  <a:cubicBezTo>
                    <a:pt x="554" y="16"/>
                    <a:pt x="554" y="7"/>
                    <a:pt x="545" y="7"/>
                  </a:cubicBezTo>
                  <a:cubicBezTo>
                    <a:pt x="540" y="3"/>
                    <a:pt x="536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4"/>
            <p:cNvSpPr/>
            <p:nvPr/>
          </p:nvSpPr>
          <p:spPr>
            <a:xfrm>
              <a:off x="6002450" y="3235950"/>
              <a:ext cx="23450" cy="15975"/>
            </a:xfrm>
            <a:custGeom>
              <a:avLst/>
              <a:gdLst/>
              <a:ahLst/>
              <a:cxnLst/>
              <a:rect l="l" t="t" r="r" b="b"/>
              <a:pathLst>
                <a:path w="938" h="639" extrusionOk="0">
                  <a:moveTo>
                    <a:pt x="205" y="1"/>
                  </a:moveTo>
                  <a:cubicBezTo>
                    <a:pt x="139" y="1"/>
                    <a:pt x="75" y="6"/>
                    <a:pt x="18" y="14"/>
                  </a:cubicBezTo>
                  <a:cubicBezTo>
                    <a:pt x="9" y="14"/>
                    <a:pt x="0" y="23"/>
                    <a:pt x="0" y="32"/>
                  </a:cubicBezTo>
                  <a:cubicBezTo>
                    <a:pt x="0" y="41"/>
                    <a:pt x="9" y="49"/>
                    <a:pt x="27" y="49"/>
                  </a:cubicBezTo>
                  <a:cubicBezTo>
                    <a:pt x="83" y="42"/>
                    <a:pt x="145" y="36"/>
                    <a:pt x="211" y="36"/>
                  </a:cubicBezTo>
                  <a:cubicBezTo>
                    <a:pt x="367" y="36"/>
                    <a:pt x="540" y="68"/>
                    <a:pt x="678" y="174"/>
                  </a:cubicBezTo>
                  <a:cubicBezTo>
                    <a:pt x="812" y="281"/>
                    <a:pt x="901" y="451"/>
                    <a:pt x="901" y="620"/>
                  </a:cubicBezTo>
                  <a:cubicBezTo>
                    <a:pt x="901" y="629"/>
                    <a:pt x="910" y="638"/>
                    <a:pt x="919" y="638"/>
                  </a:cubicBezTo>
                  <a:cubicBezTo>
                    <a:pt x="928" y="638"/>
                    <a:pt x="937" y="629"/>
                    <a:pt x="937" y="620"/>
                  </a:cubicBezTo>
                  <a:cubicBezTo>
                    <a:pt x="937" y="442"/>
                    <a:pt x="848" y="255"/>
                    <a:pt x="696" y="148"/>
                  </a:cubicBezTo>
                  <a:cubicBezTo>
                    <a:pt x="550" y="34"/>
                    <a:pt x="36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4"/>
            <p:cNvSpPr/>
            <p:nvPr/>
          </p:nvSpPr>
          <p:spPr>
            <a:xfrm>
              <a:off x="6009575" y="3232550"/>
              <a:ext cx="3600" cy="3975"/>
            </a:xfrm>
            <a:custGeom>
              <a:avLst/>
              <a:gdLst/>
              <a:ahLst/>
              <a:cxnLst/>
              <a:rect l="l" t="t" r="r" b="b"/>
              <a:pathLst>
                <a:path w="144" h="159" extrusionOk="0">
                  <a:moveTo>
                    <a:pt x="121" y="0"/>
                  </a:moveTo>
                  <a:cubicBezTo>
                    <a:pt x="117" y="0"/>
                    <a:pt x="112" y="3"/>
                    <a:pt x="108" y="7"/>
                  </a:cubicBezTo>
                  <a:lnTo>
                    <a:pt x="10" y="132"/>
                  </a:lnTo>
                  <a:cubicBezTo>
                    <a:pt x="1" y="132"/>
                    <a:pt x="1" y="150"/>
                    <a:pt x="10" y="150"/>
                  </a:cubicBezTo>
                  <a:cubicBezTo>
                    <a:pt x="10" y="159"/>
                    <a:pt x="19" y="159"/>
                    <a:pt x="19" y="159"/>
                  </a:cubicBezTo>
                  <a:cubicBezTo>
                    <a:pt x="28" y="159"/>
                    <a:pt x="28" y="159"/>
                    <a:pt x="37" y="150"/>
                  </a:cubicBezTo>
                  <a:lnTo>
                    <a:pt x="144" y="34"/>
                  </a:lnTo>
                  <a:cubicBezTo>
                    <a:pt x="144" y="25"/>
                    <a:pt x="144" y="7"/>
                    <a:pt x="135" y="7"/>
                  </a:cubicBezTo>
                  <a:cubicBezTo>
                    <a:pt x="130" y="3"/>
                    <a:pt x="126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4"/>
            <p:cNvSpPr/>
            <p:nvPr/>
          </p:nvSpPr>
          <p:spPr>
            <a:xfrm>
              <a:off x="6014050" y="3232175"/>
              <a:ext cx="3575" cy="5250"/>
            </a:xfrm>
            <a:custGeom>
              <a:avLst/>
              <a:gdLst/>
              <a:ahLst/>
              <a:cxnLst/>
              <a:rect l="l" t="t" r="r" b="b"/>
              <a:pathLst>
                <a:path w="143" h="210" extrusionOk="0">
                  <a:moveTo>
                    <a:pt x="126" y="1"/>
                  </a:moveTo>
                  <a:cubicBezTo>
                    <a:pt x="120" y="1"/>
                    <a:pt x="114" y="7"/>
                    <a:pt x="107" y="13"/>
                  </a:cubicBezTo>
                  <a:lnTo>
                    <a:pt x="9" y="183"/>
                  </a:lnTo>
                  <a:cubicBezTo>
                    <a:pt x="0" y="192"/>
                    <a:pt x="0" y="200"/>
                    <a:pt x="9" y="209"/>
                  </a:cubicBezTo>
                  <a:lnTo>
                    <a:pt x="27" y="209"/>
                  </a:lnTo>
                  <a:cubicBezTo>
                    <a:pt x="27" y="209"/>
                    <a:pt x="36" y="209"/>
                    <a:pt x="36" y="200"/>
                  </a:cubicBezTo>
                  <a:lnTo>
                    <a:pt x="143" y="31"/>
                  </a:lnTo>
                  <a:cubicBezTo>
                    <a:pt x="143" y="22"/>
                    <a:pt x="143" y="4"/>
                    <a:pt x="134" y="4"/>
                  </a:cubicBezTo>
                  <a:cubicBezTo>
                    <a:pt x="131" y="2"/>
                    <a:pt x="129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4"/>
            <p:cNvSpPr/>
            <p:nvPr/>
          </p:nvSpPr>
          <p:spPr>
            <a:xfrm>
              <a:off x="6019400" y="3231200"/>
              <a:ext cx="5150" cy="7775"/>
            </a:xfrm>
            <a:custGeom>
              <a:avLst/>
              <a:gdLst/>
              <a:ahLst/>
              <a:cxnLst/>
              <a:rect l="l" t="t" r="r" b="b"/>
              <a:pathLst>
                <a:path w="206" h="311" extrusionOk="0">
                  <a:moveTo>
                    <a:pt x="174" y="1"/>
                  </a:moveTo>
                  <a:cubicBezTo>
                    <a:pt x="170" y="1"/>
                    <a:pt x="165" y="3"/>
                    <a:pt x="161" y="8"/>
                  </a:cubicBezTo>
                  <a:lnTo>
                    <a:pt x="9" y="284"/>
                  </a:lnTo>
                  <a:cubicBezTo>
                    <a:pt x="0" y="293"/>
                    <a:pt x="9" y="302"/>
                    <a:pt x="18" y="311"/>
                  </a:cubicBezTo>
                  <a:lnTo>
                    <a:pt x="27" y="311"/>
                  </a:lnTo>
                  <a:cubicBezTo>
                    <a:pt x="27" y="311"/>
                    <a:pt x="36" y="311"/>
                    <a:pt x="36" y="302"/>
                  </a:cubicBezTo>
                  <a:lnTo>
                    <a:pt x="197" y="25"/>
                  </a:lnTo>
                  <a:cubicBezTo>
                    <a:pt x="206" y="16"/>
                    <a:pt x="197" y="8"/>
                    <a:pt x="188" y="8"/>
                  </a:cubicBezTo>
                  <a:cubicBezTo>
                    <a:pt x="183" y="3"/>
                    <a:pt x="179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4"/>
            <p:cNvSpPr/>
            <p:nvPr/>
          </p:nvSpPr>
          <p:spPr>
            <a:xfrm>
              <a:off x="6022525" y="3234100"/>
              <a:ext cx="7375" cy="9575"/>
            </a:xfrm>
            <a:custGeom>
              <a:avLst/>
              <a:gdLst/>
              <a:ahLst/>
              <a:cxnLst/>
              <a:rect l="l" t="t" r="r" b="b"/>
              <a:pathLst>
                <a:path w="295" h="383" extrusionOk="0">
                  <a:moveTo>
                    <a:pt x="281" y="1"/>
                  </a:moveTo>
                  <a:cubicBezTo>
                    <a:pt x="277" y="1"/>
                    <a:pt x="272" y="3"/>
                    <a:pt x="268" y="8"/>
                  </a:cubicBezTo>
                  <a:cubicBezTo>
                    <a:pt x="161" y="106"/>
                    <a:pt x="72" y="222"/>
                    <a:pt x="9" y="355"/>
                  </a:cubicBezTo>
                  <a:cubicBezTo>
                    <a:pt x="0" y="364"/>
                    <a:pt x="9" y="373"/>
                    <a:pt x="18" y="382"/>
                  </a:cubicBezTo>
                  <a:lnTo>
                    <a:pt x="27" y="382"/>
                  </a:lnTo>
                  <a:cubicBezTo>
                    <a:pt x="36" y="382"/>
                    <a:pt x="36" y="382"/>
                    <a:pt x="45" y="373"/>
                  </a:cubicBezTo>
                  <a:cubicBezTo>
                    <a:pt x="107" y="248"/>
                    <a:pt x="188" y="132"/>
                    <a:pt x="295" y="34"/>
                  </a:cubicBezTo>
                  <a:cubicBezTo>
                    <a:pt x="295" y="25"/>
                    <a:pt x="295" y="16"/>
                    <a:pt x="295" y="8"/>
                  </a:cubicBezTo>
                  <a:cubicBezTo>
                    <a:pt x="290" y="3"/>
                    <a:pt x="286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4"/>
            <p:cNvSpPr/>
            <p:nvPr/>
          </p:nvSpPr>
          <p:spPr>
            <a:xfrm>
              <a:off x="6024975" y="3233725"/>
              <a:ext cx="10275" cy="14625"/>
            </a:xfrm>
            <a:custGeom>
              <a:avLst/>
              <a:gdLst/>
              <a:ahLst/>
              <a:cxnLst/>
              <a:rect l="l" t="t" r="r" b="b"/>
              <a:pathLst>
                <a:path w="411" h="585" extrusionOk="0">
                  <a:moveTo>
                    <a:pt x="394" y="1"/>
                  </a:moveTo>
                  <a:cubicBezTo>
                    <a:pt x="388" y="1"/>
                    <a:pt x="381" y="7"/>
                    <a:pt x="375" y="14"/>
                  </a:cubicBezTo>
                  <a:lnTo>
                    <a:pt x="0" y="558"/>
                  </a:lnTo>
                  <a:cubicBezTo>
                    <a:pt x="0" y="567"/>
                    <a:pt x="0" y="576"/>
                    <a:pt x="9" y="585"/>
                  </a:cubicBezTo>
                  <a:lnTo>
                    <a:pt x="18" y="585"/>
                  </a:lnTo>
                  <a:cubicBezTo>
                    <a:pt x="27" y="585"/>
                    <a:pt x="36" y="585"/>
                    <a:pt x="36" y="576"/>
                  </a:cubicBezTo>
                  <a:lnTo>
                    <a:pt x="411" y="31"/>
                  </a:lnTo>
                  <a:cubicBezTo>
                    <a:pt x="411" y="23"/>
                    <a:pt x="411" y="14"/>
                    <a:pt x="402" y="5"/>
                  </a:cubicBezTo>
                  <a:cubicBezTo>
                    <a:pt x="399" y="2"/>
                    <a:pt x="39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4"/>
            <p:cNvSpPr/>
            <p:nvPr/>
          </p:nvSpPr>
          <p:spPr>
            <a:xfrm>
              <a:off x="6028775" y="3236425"/>
              <a:ext cx="9150" cy="13275"/>
            </a:xfrm>
            <a:custGeom>
              <a:avLst/>
              <a:gdLst/>
              <a:ahLst/>
              <a:cxnLst/>
              <a:rect l="l" t="t" r="r" b="b"/>
              <a:pathLst>
                <a:path w="366" h="531" extrusionOk="0">
                  <a:moveTo>
                    <a:pt x="347" y="0"/>
                  </a:moveTo>
                  <a:cubicBezTo>
                    <a:pt x="339" y="0"/>
                    <a:pt x="330" y="6"/>
                    <a:pt x="330" y="13"/>
                  </a:cubicBezTo>
                  <a:cubicBezTo>
                    <a:pt x="232" y="182"/>
                    <a:pt x="125" y="343"/>
                    <a:pt x="9" y="503"/>
                  </a:cubicBezTo>
                  <a:cubicBezTo>
                    <a:pt x="0" y="512"/>
                    <a:pt x="0" y="521"/>
                    <a:pt x="9" y="530"/>
                  </a:cubicBezTo>
                  <a:lnTo>
                    <a:pt x="36" y="530"/>
                  </a:lnTo>
                  <a:cubicBezTo>
                    <a:pt x="152" y="369"/>
                    <a:pt x="259" y="200"/>
                    <a:pt x="357" y="30"/>
                  </a:cubicBezTo>
                  <a:cubicBezTo>
                    <a:pt x="366" y="22"/>
                    <a:pt x="366" y="4"/>
                    <a:pt x="357" y="4"/>
                  </a:cubicBezTo>
                  <a:cubicBezTo>
                    <a:pt x="354" y="1"/>
                    <a:pt x="351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4"/>
            <p:cNvSpPr/>
            <p:nvPr/>
          </p:nvSpPr>
          <p:spPr>
            <a:xfrm>
              <a:off x="6035450" y="3239975"/>
              <a:ext cx="4700" cy="6600"/>
            </a:xfrm>
            <a:custGeom>
              <a:avLst/>
              <a:gdLst/>
              <a:ahLst/>
              <a:cxnLst/>
              <a:rect l="l" t="t" r="r" b="b"/>
              <a:pathLst>
                <a:path w="188" h="264" extrusionOk="0">
                  <a:moveTo>
                    <a:pt x="171" y="1"/>
                  </a:moveTo>
                  <a:cubicBezTo>
                    <a:pt x="165" y="1"/>
                    <a:pt x="159" y="7"/>
                    <a:pt x="152" y="13"/>
                  </a:cubicBezTo>
                  <a:cubicBezTo>
                    <a:pt x="117" y="94"/>
                    <a:pt x="72" y="165"/>
                    <a:pt x="10" y="227"/>
                  </a:cubicBezTo>
                  <a:cubicBezTo>
                    <a:pt x="1" y="236"/>
                    <a:pt x="1" y="245"/>
                    <a:pt x="10" y="254"/>
                  </a:cubicBezTo>
                  <a:cubicBezTo>
                    <a:pt x="18" y="254"/>
                    <a:pt x="18" y="263"/>
                    <a:pt x="27" y="263"/>
                  </a:cubicBezTo>
                  <a:cubicBezTo>
                    <a:pt x="27" y="263"/>
                    <a:pt x="36" y="254"/>
                    <a:pt x="36" y="254"/>
                  </a:cubicBezTo>
                  <a:cubicBezTo>
                    <a:pt x="99" y="183"/>
                    <a:pt x="152" y="112"/>
                    <a:pt x="188" y="22"/>
                  </a:cubicBezTo>
                  <a:cubicBezTo>
                    <a:pt x="188" y="13"/>
                    <a:pt x="188" y="4"/>
                    <a:pt x="179" y="4"/>
                  </a:cubicBezTo>
                  <a:cubicBezTo>
                    <a:pt x="176" y="2"/>
                    <a:pt x="174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4"/>
            <p:cNvSpPr/>
            <p:nvPr/>
          </p:nvSpPr>
          <p:spPr>
            <a:xfrm>
              <a:off x="6003350" y="3272550"/>
              <a:ext cx="2900" cy="5250"/>
            </a:xfrm>
            <a:custGeom>
              <a:avLst/>
              <a:gdLst/>
              <a:ahLst/>
              <a:cxnLst/>
              <a:rect l="l" t="t" r="r" b="b"/>
              <a:pathLst>
                <a:path w="116" h="210" extrusionOk="0">
                  <a:moveTo>
                    <a:pt x="91" y="0"/>
                  </a:moveTo>
                  <a:cubicBezTo>
                    <a:pt x="85" y="0"/>
                    <a:pt x="80" y="7"/>
                    <a:pt x="80" y="13"/>
                  </a:cubicBezTo>
                  <a:cubicBezTo>
                    <a:pt x="54" y="75"/>
                    <a:pt x="27" y="129"/>
                    <a:pt x="0" y="182"/>
                  </a:cubicBezTo>
                  <a:cubicBezTo>
                    <a:pt x="0" y="191"/>
                    <a:pt x="0" y="209"/>
                    <a:pt x="9" y="209"/>
                  </a:cubicBezTo>
                  <a:lnTo>
                    <a:pt x="18" y="209"/>
                  </a:lnTo>
                  <a:cubicBezTo>
                    <a:pt x="27" y="209"/>
                    <a:pt x="27" y="209"/>
                    <a:pt x="36" y="200"/>
                  </a:cubicBezTo>
                  <a:cubicBezTo>
                    <a:pt x="62" y="147"/>
                    <a:pt x="89" y="84"/>
                    <a:pt x="116" y="31"/>
                  </a:cubicBezTo>
                  <a:cubicBezTo>
                    <a:pt x="116" y="22"/>
                    <a:pt x="116" y="4"/>
                    <a:pt x="98" y="4"/>
                  </a:cubicBezTo>
                  <a:cubicBezTo>
                    <a:pt x="96" y="1"/>
                    <a:pt x="9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4"/>
            <p:cNvSpPr/>
            <p:nvPr/>
          </p:nvSpPr>
          <p:spPr>
            <a:xfrm>
              <a:off x="6007800" y="3271300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25" y="0"/>
                  </a:moveTo>
                  <a:cubicBezTo>
                    <a:pt x="116" y="0"/>
                    <a:pt x="108" y="0"/>
                    <a:pt x="99" y="9"/>
                  </a:cubicBezTo>
                  <a:lnTo>
                    <a:pt x="9" y="223"/>
                  </a:lnTo>
                  <a:cubicBezTo>
                    <a:pt x="0" y="232"/>
                    <a:pt x="9" y="241"/>
                    <a:pt x="18" y="250"/>
                  </a:cubicBezTo>
                  <a:lnTo>
                    <a:pt x="27" y="250"/>
                  </a:lnTo>
                  <a:cubicBezTo>
                    <a:pt x="27" y="250"/>
                    <a:pt x="36" y="250"/>
                    <a:pt x="45" y="241"/>
                  </a:cubicBezTo>
                  <a:lnTo>
                    <a:pt x="134" y="27"/>
                  </a:lnTo>
                  <a:cubicBezTo>
                    <a:pt x="143" y="18"/>
                    <a:pt x="134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4"/>
            <p:cNvSpPr/>
            <p:nvPr/>
          </p:nvSpPr>
          <p:spPr>
            <a:xfrm>
              <a:off x="6013600" y="3269650"/>
              <a:ext cx="3150" cy="6575"/>
            </a:xfrm>
            <a:custGeom>
              <a:avLst/>
              <a:gdLst/>
              <a:ahLst/>
              <a:cxnLst/>
              <a:rect l="l" t="t" r="r" b="b"/>
              <a:pathLst>
                <a:path w="126" h="263" extrusionOk="0">
                  <a:moveTo>
                    <a:pt x="98" y="0"/>
                  </a:moveTo>
                  <a:cubicBezTo>
                    <a:pt x="90" y="0"/>
                    <a:pt x="81" y="7"/>
                    <a:pt x="81" y="13"/>
                  </a:cubicBezTo>
                  <a:cubicBezTo>
                    <a:pt x="72" y="93"/>
                    <a:pt x="45" y="165"/>
                    <a:pt x="0" y="236"/>
                  </a:cubicBezTo>
                  <a:cubicBezTo>
                    <a:pt x="0" y="245"/>
                    <a:pt x="0" y="254"/>
                    <a:pt x="9" y="263"/>
                  </a:cubicBezTo>
                  <a:lnTo>
                    <a:pt x="18" y="263"/>
                  </a:lnTo>
                  <a:cubicBezTo>
                    <a:pt x="27" y="263"/>
                    <a:pt x="27" y="263"/>
                    <a:pt x="36" y="254"/>
                  </a:cubicBezTo>
                  <a:cubicBezTo>
                    <a:pt x="81" y="182"/>
                    <a:pt x="107" y="102"/>
                    <a:pt x="116" y="22"/>
                  </a:cubicBezTo>
                  <a:cubicBezTo>
                    <a:pt x="125" y="13"/>
                    <a:pt x="116" y="4"/>
                    <a:pt x="107" y="4"/>
                  </a:cubicBezTo>
                  <a:cubicBezTo>
                    <a:pt x="105" y="1"/>
                    <a:pt x="101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4"/>
            <p:cNvSpPr/>
            <p:nvPr/>
          </p:nvSpPr>
          <p:spPr>
            <a:xfrm>
              <a:off x="6019625" y="3267500"/>
              <a:ext cx="2250" cy="5600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72" y="1"/>
                  </a:moveTo>
                  <a:cubicBezTo>
                    <a:pt x="63" y="1"/>
                    <a:pt x="54" y="10"/>
                    <a:pt x="54" y="19"/>
                  </a:cubicBezTo>
                  <a:cubicBezTo>
                    <a:pt x="54" y="81"/>
                    <a:pt x="36" y="143"/>
                    <a:pt x="9" y="197"/>
                  </a:cubicBezTo>
                  <a:cubicBezTo>
                    <a:pt x="0" y="206"/>
                    <a:pt x="9" y="215"/>
                    <a:pt x="18" y="215"/>
                  </a:cubicBezTo>
                  <a:cubicBezTo>
                    <a:pt x="18" y="224"/>
                    <a:pt x="18" y="224"/>
                    <a:pt x="27" y="224"/>
                  </a:cubicBezTo>
                  <a:cubicBezTo>
                    <a:pt x="36" y="224"/>
                    <a:pt x="36" y="215"/>
                    <a:pt x="45" y="215"/>
                  </a:cubicBezTo>
                  <a:cubicBezTo>
                    <a:pt x="72" y="152"/>
                    <a:pt x="89" y="81"/>
                    <a:pt x="89" y="19"/>
                  </a:cubicBezTo>
                  <a:cubicBezTo>
                    <a:pt x="89" y="10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4"/>
            <p:cNvSpPr/>
            <p:nvPr/>
          </p:nvSpPr>
          <p:spPr>
            <a:xfrm>
              <a:off x="5955600" y="3281250"/>
              <a:ext cx="2700" cy="8150"/>
            </a:xfrm>
            <a:custGeom>
              <a:avLst/>
              <a:gdLst/>
              <a:ahLst/>
              <a:cxnLst/>
              <a:rect l="l" t="t" r="r" b="b"/>
              <a:pathLst>
                <a:path w="108" h="326" extrusionOk="0">
                  <a:moveTo>
                    <a:pt x="82" y="0"/>
                  </a:moveTo>
                  <a:cubicBezTo>
                    <a:pt x="76" y="0"/>
                    <a:pt x="70" y="6"/>
                    <a:pt x="63" y="13"/>
                  </a:cubicBezTo>
                  <a:cubicBezTo>
                    <a:pt x="28" y="102"/>
                    <a:pt x="10" y="200"/>
                    <a:pt x="1" y="298"/>
                  </a:cubicBezTo>
                  <a:cubicBezTo>
                    <a:pt x="1" y="316"/>
                    <a:pt x="10" y="325"/>
                    <a:pt x="19" y="325"/>
                  </a:cubicBezTo>
                  <a:cubicBezTo>
                    <a:pt x="28" y="325"/>
                    <a:pt x="37" y="316"/>
                    <a:pt x="37" y="307"/>
                  </a:cubicBezTo>
                  <a:cubicBezTo>
                    <a:pt x="46" y="209"/>
                    <a:pt x="63" y="111"/>
                    <a:pt x="99" y="22"/>
                  </a:cubicBezTo>
                  <a:cubicBezTo>
                    <a:pt x="108" y="13"/>
                    <a:pt x="99" y="4"/>
                    <a:pt x="90" y="4"/>
                  </a:cubicBezTo>
                  <a:cubicBezTo>
                    <a:pt x="88" y="1"/>
                    <a:pt x="85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4"/>
            <p:cNvSpPr/>
            <p:nvPr/>
          </p:nvSpPr>
          <p:spPr>
            <a:xfrm>
              <a:off x="5959625" y="3277775"/>
              <a:ext cx="3375" cy="9150"/>
            </a:xfrm>
            <a:custGeom>
              <a:avLst/>
              <a:gdLst/>
              <a:ahLst/>
              <a:cxnLst/>
              <a:rect l="l" t="t" r="r" b="b"/>
              <a:pathLst>
                <a:path w="135" h="366" extrusionOk="0">
                  <a:moveTo>
                    <a:pt x="116" y="0"/>
                  </a:moveTo>
                  <a:cubicBezTo>
                    <a:pt x="108" y="0"/>
                    <a:pt x="99" y="9"/>
                    <a:pt x="90" y="18"/>
                  </a:cubicBezTo>
                  <a:lnTo>
                    <a:pt x="1" y="339"/>
                  </a:lnTo>
                  <a:cubicBezTo>
                    <a:pt x="1" y="348"/>
                    <a:pt x="9" y="357"/>
                    <a:pt x="18" y="366"/>
                  </a:cubicBezTo>
                  <a:cubicBezTo>
                    <a:pt x="27" y="366"/>
                    <a:pt x="36" y="357"/>
                    <a:pt x="36" y="348"/>
                  </a:cubicBezTo>
                  <a:lnTo>
                    <a:pt x="125" y="27"/>
                  </a:lnTo>
                  <a:cubicBezTo>
                    <a:pt x="134" y="18"/>
                    <a:pt x="125" y="9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4"/>
            <p:cNvSpPr/>
            <p:nvPr/>
          </p:nvSpPr>
          <p:spPr>
            <a:xfrm>
              <a:off x="5964750" y="3274650"/>
              <a:ext cx="3150" cy="7825"/>
            </a:xfrm>
            <a:custGeom>
              <a:avLst/>
              <a:gdLst/>
              <a:ahLst/>
              <a:cxnLst/>
              <a:rect l="l" t="t" r="r" b="b"/>
              <a:pathLst>
                <a:path w="126" h="313" extrusionOk="0">
                  <a:moveTo>
                    <a:pt x="108" y="0"/>
                  </a:moveTo>
                  <a:cubicBezTo>
                    <a:pt x="99" y="0"/>
                    <a:pt x="90" y="9"/>
                    <a:pt x="90" y="18"/>
                  </a:cubicBezTo>
                  <a:lnTo>
                    <a:pt x="10" y="295"/>
                  </a:lnTo>
                  <a:cubicBezTo>
                    <a:pt x="1" y="304"/>
                    <a:pt x="10" y="312"/>
                    <a:pt x="19" y="312"/>
                  </a:cubicBezTo>
                  <a:lnTo>
                    <a:pt x="27" y="312"/>
                  </a:lnTo>
                  <a:cubicBezTo>
                    <a:pt x="36" y="312"/>
                    <a:pt x="36" y="312"/>
                    <a:pt x="45" y="304"/>
                  </a:cubicBezTo>
                  <a:lnTo>
                    <a:pt x="126" y="27"/>
                  </a:lnTo>
                  <a:cubicBezTo>
                    <a:pt x="126" y="18"/>
                    <a:pt x="117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4"/>
            <p:cNvSpPr/>
            <p:nvPr/>
          </p:nvSpPr>
          <p:spPr>
            <a:xfrm>
              <a:off x="5970100" y="3270625"/>
              <a:ext cx="2925" cy="7825"/>
            </a:xfrm>
            <a:custGeom>
              <a:avLst/>
              <a:gdLst/>
              <a:ahLst/>
              <a:cxnLst/>
              <a:rect l="l" t="t" r="r" b="b"/>
              <a:pathLst>
                <a:path w="117" h="313" extrusionOk="0">
                  <a:moveTo>
                    <a:pt x="99" y="1"/>
                  </a:moveTo>
                  <a:cubicBezTo>
                    <a:pt x="90" y="1"/>
                    <a:pt x="81" y="10"/>
                    <a:pt x="81" y="18"/>
                  </a:cubicBezTo>
                  <a:lnTo>
                    <a:pt x="1" y="286"/>
                  </a:lnTo>
                  <a:cubicBezTo>
                    <a:pt x="1" y="304"/>
                    <a:pt x="1" y="313"/>
                    <a:pt x="10" y="313"/>
                  </a:cubicBezTo>
                  <a:lnTo>
                    <a:pt x="19" y="313"/>
                  </a:lnTo>
                  <a:cubicBezTo>
                    <a:pt x="28" y="313"/>
                    <a:pt x="36" y="304"/>
                    <a:pt x="36" y="304"/>
                  </a:cubicBezTo>
                  <a:lnTo>
                    <a:pt x="117" y="27"/>
                  </a:lnTo>
                  <a:cubicBezTo>
                    <a:pt x="117" y="18"/>
                    <a:pt x="108" y="10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4"/>
            <p:cNvSpPr/>
            <p:nvPr/>
          </p:nvSpPr>
          <p:spPr>
            <a:xfrm>
              <a:off x="5975450" y="3267850"/>
              <a:ext cx="2700" cy="5025"/>
            </a:xfrm>
            <a:custGeom>
              <a:avLst/>
              <a:gdLst/>
              <a:ahLst/>
              <a:cxnLst/>
              <a:rect l="l" t="t" r="r" b="b"/>
              <a:pathLst>
                <a:path w="108" h="201" extrusionOk="0">
                  <a:moveTo>
                    <a:pt x="82" y="1"/>
                  </a:moveTo>
                  <a:cubicBezTo>
                    <a:pt x="76" y="1"/>
                    <a:pt x="70" y="7"/>
                    <a:pt x="63" y="14"/>
                  </a:cubicBezTo>
                  <a:lnTo>
                    <a:pt x="1" y="174"/>
                  </a:lnTo>
                  <a:cubicBezTo>
                    <a:pt x="1" y="183"/>
                    <a:pt x="10" y="201"/>
                    <a:pt x="19" y="201"/>
                  </a:cubicBezTo>
                  <a:cubicBezTo>
                    <a:pt x="28" y="201"/>
                    <a:pt x="37" y="201"/>
                    <a:pt x="37" y="192"/>
                  </a:cubicBezTo>
                  <a:lnTo>
                    <a:pt x="99" y="22"/>
                  </a:lnTo>
                  <a:cubicBezTo>
                    <a:pt x="108" y="14"/>
                    <a:pt x="99" y="5"/>
                    <a:pt x="90" y="5"/>
                  </a:cubicBezTo>
                  <a:cubicBezTo>
                    <a:pt x="87" y="2"/>
                    <a:pt x="8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4"/>
            <p:cNvSpPr/>
            <p:nvPr/>
          </p:nvSpPr>
          <p:spPr>
            <a:xfrm>
              <a:off x="6028975" y="3275975"/>
              <a:ext cx="54900" cy="72525"/>
            </a:xfrm>
            <a:custGeom>
              <a:avLst/>
              <a:gdLst/>
              <a:ahLst/>
              <a:cxnLst/>
              <a:rect l="l" t="t" r="r" b="b"/>
              <a:pathLst>
                <a:path w="2196" h="2901" extrusionOk="0">
                  <a:moveTo>
                    <a:pt x="2080" y="1"/>
                  </a:moveTo>
                  <a:cubicBezTo>
                    <a:pt x="2160" y="572"/>
                    <a:pt x="1946" y="1205"/>
                    <a:pt x="1500" y="1731"/>
                  </a:cubicBezTo>
                  <a:cubicBezTo>
                    <a:pt x="1089" y="2213"/>
                    <a:pt x="536" y="2561"/>
                    <a:pt x="1" y="2864"/>
                  </a:cubicBezTo>
                  <a:lnTo>
                    <a:pt x="19" y="2900"/>
                  </a:lnTo>
                  <a:cubicBezTo>
                    <a:pt x="554" y="2597"/>
                    <a:pt x="1107" y="2240"/>
                    <a:pt x="1526" y="1758"/>
                  </a:cubicBezTo>
                  <a:cubicBezTo>
                    <a:pt x="1981" y="1214"/>
                    <a:pt x="2196" y="58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50" name="Google Shape;6950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51" name="Google Shape;6951;p29"/>
          <p:cNvGrpSpPr/>
          <p:nvPr/>
        </p:nvGrpSpPr>
        <p:grpSpPr>
          <a:xfrm flipH="1">
            <a:off x="831838" y="167833"/>
            <a:ext cx="430446" cy="360415"/>
            <a:chOff x="8034728" y="593121"/>
            <a:chExt cx="430446" cy="360415"/>
          </a:xfrm>
        </p:grpSpPr>
        <p:sp>
          <p:nvSpPr>
            <p:cNvPr id="6952" name="Google Shape;6952;p29"/>
            <p:cNvSpPr/>
            <p:nvPr/>
          </p:nvSpPr>
          <p:spPr>
            <a:xfrm>
              <a:off x="8078874" y="669767"/>
              <a:ext cx="370132" cy="256003"/>
            </a:xfrm>
            <a:custGeom>
              <a:avLst/>
              <a:gdLst/>
              <a:ahLst/>
              <a:cxnLst/>
              <a:rect l="l" t="t" r="r" b="b"/>
              <a:pathLst>
                <a:path w="6959" h="4813" extrusionOk="0">
                  <a:moveTo>
                    <a:pt x="6718" y="0"/>
                  </a:moveTo>
                  <a:cubicBezTo>
                    <a:pt x="6700" y="321"/>
                    <a:pt x="6540" y="687"/>
                    <a:pt x="6379" y="928"/>
                  </a:cubicBezTo>
                  <a:cubicBezTo>
                    <a:pt x="5906" y="1615"/>
                    <a:pt x="5282" y="2239"/>
                    <a:pt x="4559" y="2650"/>
                  </a:cubicBezTo>
                  <a:cubicBezTo>
                    <a:pt x="3837" y="3069"/>
                    <a:pt x="3132" y="3390"/>
                    <a:pt x="2329" y="3613"/>
                  </a:cubicBezTo>
                  <a:cubicBezTo>
                    <a:pt x="1970" y="3715"/>
                    <a:pt x="1537" y="3768"/>
                    <a:pt x="1153" y="3768"/>
                  </a:cubicBezTo>
                  <a:cubicBezTo>
                    <a:pt x="1098" y="3768"/>
                    <a:pt x="1044" y="3767"/>
                    <a:pt x="991" y="3765"/>
                  </a:cubicBezTo>
                  <a:cubicBezTo>
                    <a:pt x="634" y="3747"/>
                    <a:pt x="277" y="3631"/>
                    <a:pt x="1" y="3417"/>
                  </a:cubicBezTo>
                  <a:lnTo>
                    <a:pt x="1" y="3417"/>
                  </a:lnTo>
                  <a:cubicBezTo>
                    <a:pt x="27" y="3488"/>
                    <a:pt x="45" y="3569"/>
                    <a:pt x="81" y="3640"/>
                  </a:cubicBezTo>
                  <a:cubicBezTo>
                    <a:pt x="277" y="4122"/>
                    <a:pt x="750" y="4505"/>
                    <a:pt x="1249" y="4657"/>
                  </a:cubicBezTo>
                  <a:cubicBezTo>
                    <a:pt x="1638" y="4766"/>
                    <a:pt x="2021" y="4813"/>
                    <a:pt x="2415" y="4813"/>
                  </a:cubicBezTo>
                  <a:cubicBezTo>
                    <a:pt x="2537" y="4813"/>
                    <a:pt x="2660" y="4808"/>
                    <a:pt x="2784" y="4800"/>
                  </a:cubicBezTo>
                  <a:cubicBezTo>
                    <a:pt x="3150" y="4773"/>
                    <a:pt x="3560" y="4675"/>
                    <a:pt x="3917" y="4568"/>
                  </a:cubicBezTo>
                  <a:cubicBezTo>
                    <a:pt x="4916" y="4273"/>
                    <a:pt x="5701" y="3631"/>
                    <a:pt x="6281" y="2766"/>
                  </a:cubicBezTo>
                  <a:cubicBezTo>
                    <a:pt x="6593" y="2302"/>
                    <a:pt x="6861" y="1615"/>
                    <a:pt x="6923" y="1062"/>
                  </a:cubicBezTo>
                  <a:cubicBezTo>
                    <a:pt x="6959" y="696"/>
                    <a:pt x="6897" y="312"/>
                    <a:pt x="6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9"/>
            <p:cNvSpPr/>
            <p:nvPr/>
          </p:nvSpPr>
          <p:spPr>
            <a:xfrm>
              <a:off x="8067013" y="669767"/>
              <a:ext cx="391513" cy="261748"/>
            </a:xfrm>
            <a:custGeom>
              <a:avLst/>
              <a:gdLst/>
              <a:ahLst/>
              <a:cxnLst/>
              <a:rect l="l" t="t" r="r" b="b"/>
              <a:pathLst>
                <a:path w="7361" h="4921" extrusionOk="0">
                  <a:moveTo>
                    <a:pt x="6941" y="0"/>
                  </a:moveTo>
                  <a:cubicBezTo>
                    <a:pt x="7360" y="803"/>
                    <a:pt x="7012" y="1740"/>
                    <a:pt x="6611" y="2471"/>
                  </a:cubicBezTo>
                  <a:cubicBezTo>
                    <a:pt x="5960" y="3613"/>
                    <a:pt x="4827" y="4398"/>
                    <a:pt x="3542" y="4621"/>
                  </a:cubicBezTo>
                  <a:cubicBezTo>
                    <a:pt x="3236" y="4678"/>
                    <a:pt x="2915" y="4713"/>
                    <a:pt x="2595" y="4713"/>
                  </a:cubicBezTo>
                  <a:cubicBezTo>
                    <a:pt x="2056" y="4713"/>
                    <a:pt x="1521" y="4613"/>
                    <a:pt x="1062" y="4345"/>
                  </a:cubicBezTo>
                  <a:cubicBezTo>
                    <a:pt x="800" y="4177"/>
                    <a:pt x="574" y="3948"/>
                    <a:pt x="436" y="3675"/>
                  </a:cubicBezTo>
                  <a:lnTo>
                    <a:pt x="436" y="3675"/>
                  </a:lnTo>
                  <a:cubicBezTo>
                    <a:pt x="672" y="3793"/>
                    <a:pt x="934" y="3850"/>
                    <a:pt x="1187" y="3863"/>
                  </a:cubicBezTo>
                  <a:cubicBezTo>
                    <a:pt x="1242" y="3865"/>
                    <a:pt x="1296" y="3866"/>
                    <a:pt x="1351" y="3866"/>
                  </a:cubicBezTo>
                  <a:cubicBezTo>
                    <a:pt x="2726" y="3866"/>
                    <a:pt x="4015" y="3228"/>
                    <a:pt x="5148" y="2507"/>
                  </a:cubicBezTo>
                  <a:cubicBezTo>
                    <a:pt x="5888" y="1963"/>
                    <a:pt x="6879" y="955"/>
                    <a:pt x="6941" y="0"/>
                  </a:cubicBezTo>
                  <a:lnTo>
                    <a:pt x="6941" y="0"/>
                  </a:lnTo>
                  <a:cubicBezTo>
                    <a:pt x="6861" y="705"/>
                    <a:pt x="6343" y="1249"/>
                    <a:pt x="5871" y="1740"/>
                  </a:cubicBezTo>
                  <a:cubicBezTo>
                    <a:pt x="5380" y="2239"/>
                    <a:pt x="4791" y="2605"/>
                    <a:pt x="4167" y="2899"/>
                  </a:cubicBezTo>
                  <a:cubicBezTo>
                    <a:pt x="3551" y="3194"/>
                    <a:pt x="2891" y="3453"/>
                    <a:pt x="2222" y="3586"/>
                  </a:cubicBezTo>
                  <a:cubicBezTo>
                    <a:pt x="1962" y="3629"/>
                    <a:pt x="1688" y="3662"/>
                    <a:pt x="1421" y="3662"/>
                  </a:cubicBezTo>
                  <a:cubicBezTo>
                    <a:pt x="1008" y="3662"/>
                    <a:pt x="609" y="3582"/>
                    <a:pt x="295" y="3328"/>
                  </a:cubicBezTo>
                  <a:lnTo>
                    <a:pt x="1" y="3096"/>
                  </a:lnTo>
                  <a:lnTo>
                    <a:pt x="125" y="3444"/>
                  </a:lnTo>
                  <a:cubicBezTo>
                    <a:pt x="450" y="4534"/>
                    <a:pt x="1466" y="4921"/>
                    <a:pt x="2546" y="4921"/>
                  </a:cubicBezTo>
                  <a:cubicBezTo>
                    <a:pt x="3367" y="4921"/>
                    <a:pt x="4225" y="4697"/>
                    <a:pt x="4845" y="4389"/>
                  </a:cubicBezTo>
                  <a:cubicBezTo>
                    <a:pt x="6031" y="3765"/>
                    <a:pt x="6914" y="2596"/>
                    <a:pt x="7146" y="1276"/>
                  </a:cubicBezTo>
                  <a:cubicBezTo>
                    <a:pt x="7227" y="848"/>
                    <a:pt x="7164" y="375"/>
                    <a:pt x="6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9"/>
            <p:cNvSpPr/>
            <p:nvPr/>
          </p:nvSpPr>
          <p:spPr>
            <a:xfrm>
              <a:off x="8042334" y="593865"/>
              <a:ext cx="393907" cy="276375"/>
            </a:xfrm>
            <a:custGeom>
              <a:avLst/>
              <a:gdLst/>
              <a:ahLst/>
              <a:cxnLst/>
              <a:rect l="l" t="t" r="r" b="b"/>
              <a:pathLst>
                <a:path w="7406" h="5196" extrusionOk="0">
                  <a:moveTo>
                    <a:pt x="5011" y="1"/>
                  </a:moveTo>
                  <a:cubicBezTo>
                    <a:pt x="4859" y="1"/>
                    <a:pt x="4707" y="10"/>
                    <a:pt x="4559" y="27"/>
                  </a:cubicBezTo>
                  <a:cubicBezTo>
                    <a:pt x="3087" y="196"/>
                    <a:pt x="1696" y="901"/>
                    <a:pt x="679" y="1971"/>
                  </a:cubicBezTo>
                  <a:cubicBezTo>
                    <a:pt x="473" y="2194"/>
                    <a:pt x="277" y="2435"/>
                    <a:pt x="152" y="2721"/>
                  </a:cubicBezTo>
                  <a:cubicBezTo>
                    <a:pt x="10" y="3078"/>
                    <a:pt x="1" y="3524"/>
                    <a:pt x="215" y="3854"/>
                  </a:cubicBezTo>
                  <a:cubicBezTo>
                    <a:pt x="340" y="4050"/>
                    <a:pt x="491" y="4193"/>
                    <a:pt x="572" y="4416"/>
                  </a:cubicBezTo>
                  <a:cubicBezTo>
                    <a:pt x="616" y="4558"/>
                    <a:pt x="652" y="4701"/>
                    <a:pt x="688" y="4844"/>
                  </a:cubicBezTo>
                  <a:cubicBezTo>
                    <a:pt x="964" y="5058"/>
                    <a:pt x="1321" y="5174"/>
                    <a:pt x="1678" y="5192"/>
                  </a:cubicBezTo>
                  <a:cubicBezTo>
                    <a:pt x="1731" y="5194"/>
                    <a:pt x="1785" y="5195"/>
                    <a:pt x="1840" y="5195"/>
                  </a:cubicBezTo>
                  <a:cubicBezTo>
                    <a:pt x="2224" y="5195"/>
                    <a:pt x="2657" y="5142"/>
                    <a:pt x="3016" y="5040"/>
                  </a:cubicBezTo>
                  <a:cubicBezTo>
                    <a:pt x="3819" y="4817"/>
                    <a:pt x="4524" y="4496"/>
                    <a:pt x="5246" y="4077"/>
                  </a:cubicBezTo>
                  <a:cubicBezTo>
                    <a:pt x="5969" y="3666"/>
                    <a:pt x="6593" y="3042"/>
                    <a:pt x="7066" y="2355"/>
                  </a:cubicBezTo>
                  <a:cubicBezTo>
                    <a:pt x="7227" y="2114"/>
                    <a:pt x="7387" y="1748"/>
                    <a:pt x="7405" y="1427"/>
                  </a:cubicBezTo>
                  <a:cubicBezTo>
                    <a:pt x="7307" y="1267"/>
                    <a:pt x="7191" y="1124"/>
                    <a:pt x="7048" y="1017"/>
                  </a:cubicBezTo>
                  <a:cubicBezTo>
                    <a:pt x="6932" y="928"/>
                    <a:pt x="6807" y="865"/>
                    <a:pt x="6709" y="776"/>
                  </a:cubicBezTo>
                  <a:cubicBezTo>
                    <a:pt x="6602" y="687"/>
                    <a:pt x="6513" y="571"/>
                    <a:pt x="6415" y="473"/>
                  </a:cubicBezTo>
                  <a:cubicBezTo>
                    <a:pt x="6049" y="114"/>
                    <a:pt x="5529" y="1"/>
                    <a:pt x="50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9"/>
            <p:cNvSpPr/>
            <p:nvPr/>
          </p:nvSpPr>
          <p:spPr>
            <a:xfrm>
              <a:off x="8034728" y="593121"/>
              <a:ext cx="404810" cy="282971"/>
            </a:xfrm>
            <a:custGeom>
              <a:avLst/>
              <a:gdLst/>
              <a:ahLst/>
              <a:cxnLst/>
              <a:rect l="l" t="t" r="r" b="b"/>
              <a:pathLst>
                <a:path w="7611" h="5320" extrusionOk="0">
                  <a:moveTo>
                    <a:pt x="5234" y="1"/>
                  </a:moveTo>
                  <a:cubicBezTo>
                    <a:pt x="5053" y="1"/>
                    <a:pt x="4873" y="16"/>
                    <a:pt x="4702" y="41"/>
                  </a:cubicBezTo>
                  <a:cubicBezTo>
                    <a:pt x="4817" y="33"/>
                    <a:pt x="4933" y="28"/>
                    <a:pt x="5051" y="28"/>
                  </a:cubicBezTo>
                  <a:cubicBezTo>
                    <a:pt x="5492" y="28"/>
                    <a:pt x="5942" y="95"/>
                    <a:pt x="6308" y="335"/>
                  </a:cubicBezTo>
                  <a:cubicBezTo>
                    <a:pt x="6549" y="487"/>
                    <a:pt x="6683" y="745"/>
                    <a:pt x="6915" y="906"/>
                  </a:cubicBezTo>
                  <a:cubicBezTo>
                    <a:pt x="7149" y="1053"/>
                    <a:pt x="7349" y="1209"/>
                    <a:pt x="7475" y="1455"/>
                  </a:cubicBezTo>
                  <a:lnTo>
                    <a:pt x="7475" y="1455"/>
                  </a:lnTo>
                  <a:cubicBezTo>
                    <a:pt x="7443" y="1777"/>
                    <a:pt x="7303" y="2099"/>
                    <a:pt x="7111" y="2360"/>
                  </a:cubicBezTo>
                  <a:cubicBezTo>
                    <a:pt x="6522" y="3216"/>
                    <a:pt x="5701" y="3886"/>
                    <a:pt x="4765" y="4323"/>
                  </a:cubicBezTo>
                  <a:cubicBezTo>
                    <a:pt x="4044" y="4671"/>
                    <a:pt x="2981" y="5107"/>
                    <a:pt x="2050" y="5107"/>
                  </a:cubicBezTo>
                  <a:cubicBezTo>
                    <a:pt x="1632" y="5107"/>
                    <a:pt x="1241" y="5019"/>
                    <a:pt x="919" y="4796"/>
                  </a:cubicBezTo>
                  <a:lnTo>
                    <a:pt x="919" y="4796"/>
                  </a:lnTo>
                  <a:cubicBezTo>
                    <a:pt x="879" y="4648"/>
                    <a:pt x="844" y="4507"/>
                    <a:pt x="795" y="4358"/>
                  </a:cubicBezTo>
                  <a:cubicBezTo>
                    <a:pt x="723" y="4198"/>
                    <a:pt x="616" y="4064"/>
                    <a:pt x="527" y="3939"/>
                  </a:cubicBezTo>
                  <a:cubicBezTo>
                    <a:pt x="331" y="3698"/>
                    <a:pt x="260" y="3413"/>
                    <a:pt x="295" y="3109"/>
                  </a:cubicBezTo>
                  <a:cubicBezTo>
                    <a:pt x="376" y="2494"/>
                    <a:pt x="875" y="2030"/>
                    <a:pt x="1312" y="1620"/>
                  </a:cubicBezTo>
                  <a:cubicBezTo>
                    <a:pt x="2258" y="781"/>
                    <a:pt x="3444" y="228"/>
                    <a:pt x="4702" y="41"/>
                  </a:cubicBezTo>
                  <a:lnTo>
                    <a:pt x="4702" y="41"/>
                  </a:lnTo>
                  <a:cubicBezTo>
                    <a:pt x="3114" y="183"/>
                    <a:pt x="1571" y="968"/>
                    <a:pt x="527" y="2191"/>
                  </a:cubicBezTo>
                  <a:cubicBezTo>
                    <a:pt x="215" y="2565"/>
                    <a:pt x="1" y="3100"/>
                    <a:pt x="135" y="3600"/>
                  </a:cubicBezTo>
                  <a:cubicBezTo>
                    <a:pt x="206" y="3921"/>
                    <a:pt x="492" y="4153"/>
                    <a:pt x="608" y="4439"/>
                  </a:cubicBezTo>
                  <a:cubicBezTo>
                    <a:pt x="652" y="4590"/>
                    <a:pt x="697" y="4760"/>
                    <a:pt x="741" y="4920"/>
                  </a:cubicBezTo>
                  <a:cubicBezTo>
                    <a:pt x="1045" y="5170"/>
                    <a:pt x="1419" y="5286"/>
                    <a:pt x="1794" y="5313"/>
                  </a:cubicBezTo>
                  <a:cubicBezTo>
                    <a:pt x="1869" y="5317"/>
                    <a:pt x="1944" y="5319"/>
                    <a:pt x="2018" y="5319"/>
                  </a:cubicBezTo>
                  <a:cubicBezTo>
                    <a:pt x="3018" y="5319"/>
                    <a:pt x="3982" y="4941"/>
                    <a:pt x="4854" y="4501"/>
                  </a:cubicBezTo>
                  <a:cubicBezTo>
                    <a:pt x="5817" y="4046"/>
                    <a:pt x="6665" y="3350"/>
                    <a:pt x="7245" y="2449"/>
                  </a:cubicBezTo>
                  <a:cubicBezTo>
                    <a:pt x="7450" y="2146"/>
                    <a:pt x="7593" y="1798"/>
                    <a:pt x="7611" y="1423"/>
                  </a:cubicBezTo>
                  <a:cubicBezTo>
                    <a:pt x="7539" y="1290"/>
                    <a:pt x="7441" y="1165"/>
                    <a:pt x="7334" y="1066"/>
                  </a:cubicBezTo>
                  <a:cubicBezTo>
                    <a:pt x="7111" y="870"/>
                    <a:pt x="6861" y="781"/>
                    <a:pt x="6683" y="540"/>
                  </a:cubicBezTo>
                  <a:cubicBezTo>
                    <a:pt x="6316" y="133"/>
                    <a:pt x="5770" y="1"/>
                    <a:pt x="5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9"/>
            <p:cNvSpPr/>
            <p:nvPr/>
          </p:nvSpPr>
          <p:spPr>
            <a:xfrm>
              <a:off x="8077916" y="631790"/>
              <a:ext cx="321784" cy="177176"/>
            </a:xfrm>
            <a:custGeom>
              <a:avLst/>
              <a:gdLst/>
              <a:ahLst/>
              <a:cxnLst/>
              <a:rect l="l" t="t" r="r" b="b"/>
              <a:pathLst>
                <a:path w="6050" h="3331" extrusionOk="0">
                  <a:moveTo>
                    <a:pt x="5978" y="0"/>
                  </a:moveTo>
                  <a:lnTo>
                    <a:pt x="5978" y="0"/>
                  </a:lnTo>
                  <a:cubicBezTo>
                    <a:pt x="5808" y="18"/>
                    <a:pt x="5657" y="108"/>
                    <a:pt x="5505" y="179"/>
                  </a:cubicBezTo>
                  <a:cubicBezTo>
                    <a:pt x="4943" y="447"/>
                    <a:pt x="4327" y="571"/>
                    <a:pt x="3721" y="741"/>
                  </a:cubicBezTo>
                  <a:cubicBezTo>
                    <a:pt x="2302" y="1142"/>
                    <a:pt x="857" y="1811"/>
                    <a:pt x="81" y="2927"/>
                  </a:cubicBezTo>
                  <a:cubicBezTo>
                    <a:pt x="1" y="3043"/>
                    <a:pt x="1" y="3221"/>
                    <a:pt x="126" y="3301"/>
                  </a:cubicBezTo>
                  <a:cubicBezTo>
                    <a:pt x="154" y="3322"/>
                    <a:pt x="184" y="3330"/>
                    <a:pt x="215" y="3330"/>
                  </a:cubicBezTo>
                  <a:cubicBezTo>
                    <a:pt x="320" y="3330"/>
                    <a:pt x="433" y="3230"/>
                    <a:pt x="509" y="3141"/>
                  </a:cubicBezTo>
                  <a:cubicBezTo>
                    <a:pt x="1375" y="2142"/>
                    <a:pt x="2561" y="1410"/>
                    <a:pt x="3864" y="1160"/>
                  </a:cubicBezTo>
                  <a:cubicBezTo>
                    <a:pt x="4015" y="1133"/>
                    <a:pt x="4167" y="1116"/>
                    <a:pt x="4318" y="1071"/>
                  </a:cubicBezTo>
                  <a:cubicBezTo>
                    <a:pt x="4604" y="991"/>
                    <a:pt x="4934" y="830"/>
                    <a:pt x="5184" y="670"/>
                  </a:cubicBezTo>
                  <a:cubicBezTo>
                    <a:pt x="5443" y="518"/>
                    <a:pt x="5648" y="402"/>
                    <a:pt x="5898" y="232"/>
                  </a:cubicBezTo>
                  <a:cubicBezTo>
                    <a:pt x="5960" y="179"/>
                    <a:pt x="6049" y="54"/>
                    <a:pt x="5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9"/>
            <p:cNvSpPr/>
            <p:nvPr/>
          </p:nvSpPr>
          <p:spPr>
            <a:xfrm>
              <a:off x="8299974" y="732851"/>
              <a:ext cx="121533" cy="173240"/>
            </a:xfrm>
            <a:custGeom>
              <a:avLst/>
              <a:gdLst/>
              <a:ahLst/>
              <a:cxnLst/>
              <a:rect l="l" t="t" r="r" b="b"/>
              <a:pathLst>
                <a:path w="2285" h="3257" extrusionOk="0">
                  <a:moveTo>
                    <a:pt x="2115" y="1"/>
                  </a:moveTo>
                  <a:cubicBezTo>
                    <a:pt x="2106" y="10"/>
                    <a:pt x="2106" y="19"/>
                    <a:pt x="2106" y="27"/>
                  </a:cubicBezTo>
                  <a:cubicBezTo>
                    <a:pt x="2249" y="402"/>
                    <a:pt x="2177" y="875"/>
                    <a:pt x="1928" y="1285"/>
                  </a:cubicBezTo>
                  <a:cubicBezTo>
                    <a:pt x="1687" y="1660"/>
                    <a:pt x="1339" y="1954"/>
                    <a:pt x="991" y="2204"/>
                  </a:cubicBezTo>
                  <a:lnTo>
                    <a:pt x="911" y="2267"/>
                  </a:lnTo>
                  <a:cubicBezTo>
                    <a:pt x="545" y="2534"/>
                    <a:pt x="161" y="2811"/>
                    <a:pt x="10" y="3239"/>
                  </a:cubicBezTo>
                  <a:cubicBezTo>
                    <a:pt x="1" y="3248"/>
                    <a:pt x="10" y="3257"/>
                    <a:pt x="19" y="3257"/>
                  </a:cubicBezTo>
                  <a:lnTo>
                    <a:pt x="28" y="3257"/>
                  </a:lnTo>
                  <a:cubicBezTo>
                    <a:pt x="28" y="3257"/>
                    <a:pt x="36" y="3257"/>
                    <a:pt x="45" y="3248"/>
                  </a:cubicBezTo>
                  <a:cubicBezTo>
                    <a:pt x="197" y="2838"/>
                    <a:pt x="572" y="2561"/>
                    <a:pt x="937" y="2293"/>
                  </a:cubicBezTo>
                  <a:lnTo>
                    <a:pt x="1009" y="2240"/>
                  </a:lnTo>
                  <a:cubicBezTo>
                    <a:pt x="1357" y="1981"/>
                    <a:pt x="1714" y="1687"/>
                    <a:pt x="1954" y="1303"/>
                  </a:cubicBezTo>
                  <a:cubicBezTo>
                    <a:pt x="2213" y="884"/>
                    <a:pt x="2285" y="402"/>
                    <a:pt x="2142" y="19"/>
                  </a:cubicBezTo>
                  <a:cubicBezTo>
                    <a:pt x="2142" y="10"/>
                    <a:pt x="2124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9"/>
            <p:cNvSpPr/>
            <p:nvPr/>
          </p:nvSpPr>
          <p:spPr>
            <a:xfrm>
              <a:off x="8250191" y="603705"/>
              <a:ext cx="73558" cy="56594"/>
            </a:xfrm>
            <a:custGeom>
              <a:avLst/>
              <a:gdLst/>
              <a:ahLst/>
              <a:cxnLst/>
              <a:rect l="l" t="t" r="r" b="b"/>
              <a:pathLst>
                <a:path w="1383" h="1064" extrusionOk="0">
                  <a:moveTo>
                    <a:pt x="98" y="1"/>
                  </a:moveTo>
                  <a:cubicBezTo>
                    <a:pt x="71" y="1"/>
                    <a:pt x="44" y="1"/>
                    <a:pt x="18" y="2"/>
                  </a:cubicBezTo>
                  <a:cubicBezTo>
                    <a:pt x="9" y="11"/>
                    <a:pt x="0" y="20"/>
                    <a:pt x="0" y="29"/>
                  </a:cubicBezTo>
                  <a:cubicBezTo>
                    <a:pt x="0" y="38"/>
                    <a:pt x="9" y="47"/>
                    <a:pt x="18" y="47"/>
                  </a:cubicBezTo>
                  <a:cubicBezTo>
                    <a:pt x="59" y="44"/>
                    <a:pt x="103" y="43"/>
                    <a:pt x="148" y="43"/>
                  </a:cubicBezTo>
                  <a:cubicBezTo>
                    <a:pt x="434" y="43"/>
                    <a:pt x="780" y="100"/>
                    <a:pt x="1026" y="323"/>
                  </a:cubicBezTo>
                  <a:cubicBezTo>
                    <a:pt x="1231" y="502"/>
                    <a:pt x="1347" y="778"/>
                    <a:pt x="1329" y="1046"/>
                  </a:cubicBezTo>
                  <a:cubicBezTo>
                    <a:pt x="1329" y="1055"/>
                    <a:pt x="1338" y="1064"/>
                    <a:pt x="1347" y="1064"/>
                  </a:cubicBezTo>
                  <a:cubicBezTo>
                    <a:pt x="1365" y="1064"/>
                    <a:pt x="1374" y="1064"/>
                    <a:pt x="1374" y="1046"/>
                  </a:cubicBezTo>
                  <a:cubicBezTo>
                    <a:pt x="1383" y="769"/>
                    <a:pt x="1267" y="475"/>
                    <a:pt x="1053" y="288"/>
                  </a:cubicBezTo>
                  <a:cubicBezTo>
                    <a:pt x="775" y="51"/>
                    <a:pt x="39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9"/>
            <p:cNvSpPr/>
            <p:nvPr/>
          </p:nvSpPr>
          <p:spPr>
            <a:xfrm>
              <a:off x="8268221" y="595993"/>
              <a:ext cx="9999" cy="9734"/>
            </a:xfrm>
            <a:custGeom>
              <a:avLst/>
              <a:gdLst/>
              <a:ahLst/>
              <a:cxnLst/>
              <a:rect l="l" t="t" r="r" b="b"/>
              <a:pathLst>
                <a:path w="188" h="183" extrusionOk="0">
                  <a:moveTo>
                    <a:pt x="161" y="0"/>
                  </a:moveTo>
                  <a:cubicBezTo>
                    <a:pt x="158" y="0"/>
                    <a:pt x="155" y="1"/>
                    <a:pt x="152" y="4"/>
                  </a:cubicBezTo>
                  <a:cubicBezTo>
                    <a:pt x="98" y="49"/>
                    <a:pt x="45" y="94"/>
                    <a:pt x="9" y="147"/>
                  </a:cubicBezTo>
                  <a:cubicBezTo>
                    <a:pt x="0" y="156"/>
                    <a:pt x="0" y="174"/>
                    <a:pt x="9" y="174"/>
                  </a:cubicBezTo>
                  <a:cubicBezTo>
                    <a:pt x="9" y="183"/>
                    <a:pt x="18" y="183"/>
                    <a:pt x="18" y="183"/>
                  </a:cubicBezTo>
                  <a:cubicBezTo>
                    <a:pt x="27" y="183"/>
                    <a:pt x="27" y="174"/>
                    <a:pt x="36" y="174"/>
                  </a:cubicBezTo>
                  <a:cubicBezTo>
                    <a:pt x="80" y="120"/>
                    <a:pt x="125" y="76"/>
                    <a:pt x="178" y="31"/>
                  </a:cubicBezTo>
                  <a:cubicBezTo>
                    <a:pt x="187" y="31"/>
                    <a:pt x="187" y="13"/>
                    <a:pt x="178" y="4"/>
                  </a:cubicBezTo>
                  <a:cubicBezTo>
                    <a:pt x="173" y="4"/>
                    <a:pt x="16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9"/>
            <p:cNvSpPr/>
            <p:nvPr/>
          </p:nvSpPr>
          <p:spPr>
            <a:xfrm>
              <a:off x="8282422" y="593972"/>
              <a:ext cx="15743" cy="14627"/>
            </a:xfrm>
            <a:custGeom>
              <a:avLst/>
              <a:gdLst/>
              <a:ahLst/>
              <a:cxnLst/>
              <a:rect l="l" t="t" r="r" b="b"/>
              <a:pathLst>
                <a:path w="296" h="275" extrusionOk="0">
                  <a:moveTo>
                    <a:pt x="273" y="0"/>
                  </a:moveTo>
                  <a:cubicBezTo>
                    <a:pt x="268" y="0"/>
                    <a:pt x="264" y="2"/>
                    <a:pt x="259" y="7"/>
                  </a:cubicBezTo>
                  <a:lnTo>
                    <a:pt x="1" y="239"/>
                  </a:lnTo>
                  <a:cubicBezTo>
                    <a:pt x="1" y="248"/>
                    <a:pt x="1" y="257"/>
                    <a:pt x="1" y="265"/>
                  </a:cubicBezTo>
                  <a:cubicBezTo>
                    <a:pt x="10" y="265"/>
                    <a:pt x="10" y="274"/>
                    <a:pt x="19" y="274"/>
                  </a:cubicBezTo>
                  <a:cubicBezTo>
                    <a:pt x="19" y="274"/>
                    <a:pt x="27" y="274"/>
                    <a:pt x="27" y="265"/>
                  </a:cubicBezTo>
                  <a:lnTo>
                    <a:pt x="286" y="33"/>
                  </a:lnTo>
                  <a:cubicBezTo>
                    <a:pt x="295" y="25"/>
                    <a:pt x="295" y="7"/>
                    <a:pt x="286" y="7"/>
                  </a:cubicBezTo>
                  <a:cubicBezTo>
                    <a:pt x="282" y="2"/>
                    <a:pt x="277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9"/>
            <p:cNvSpPr/>
            <p:nvPr/>
          </p:nvSpPr>
          <p:spPr>
            <a:xfrm>
              <a:off x="8294283" y="595355"/>
              <a:ext cx="16648" cy="18457"/>
            </a:xfrm>
            <a:custGeom>
              <a:avLst/>
              <a:gdLst/>
              <a:ahLst/>
              <a:cxnLst/>
              <a:rect l="l" t="t" r="r" b="b"/>
              <a:pathLst>
                <a:path w="313" h="347" extrusionOk="0">
                  <a:moveTo>
                    <a:pt x="291" y="1"/>
                  </a:moveTo>
                  <a:cubicBezTo>
                    <a:pt x="286" y="1"/>
                    <a:pt x="282" y="3"/>
                    <a:pt x="277" y="7"/>
                  </a:cubicBezTo>
                  <a:lnTo>
                    <a:pt x="10" y="311"/>
                  </a:lnTo>
                  <a:cubicBezTo>
                    <a:pt x="1" y="320"/>
                    <a:pt x="1" y="329"/>
                    <a:pt x="10" y="338"/>
                  </a:cubicBezTo>
                  <a:cubicBezTo>
                    <a:pt x="10" y="346"/>
                    <a:pt x="19" y="346"/>
                    <a:pt x="19" y="346"/>
                  </a:cubicBezTo>
                  <a:cubicBezTo>
                    <a:pt x="27" y="346"/>
                    <a:pt x="36" y="338"/>
                    <a:pt x="36" y="338"/>
                  </a:cubicBezTo>
                  <a:lnTo>
                    <a:pt x="304" y="34"/>
                  </a:lnTo>
                  <a:cubicBezTo>
                    <a:pt x="313" y="25"/>
                    <a:pt x="313" y="16"/>
                    <a:pt x="304" y="7"/>
                  </a:cubicBezTo>
                  <a:cubicBezTo>
                    <a:pt x="300" y="3"/>
                    <a:pt x="295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9"/>
            <p:cNvSpPr/>
            <p:nvPr/>
          </p:nvSpPr>
          <p:spPr>
            <a:xfrm>
              <a:off x="8302367" y="595833"/>
              <a:ext cx="24254" cy="26063"/>
            </a:xfrm>
            <a:custGeom>
              <a:avLst/>
              <a:gdLst/>
              <a:ahLst/>
              <a:cxnLst/>
              <a:rect l="l" t="t" r="r" b="b"/>
              <a:pathLst>
                <a:path w="456" h="490" extrusionOk="0">
                  <a:moveTo>
                    <a:pt x="442" y="1"/>
                  </a:moveTo>
                  <a:cubicBezTo>
                    <a:pt x="437" y="1"/>
                    <a:pt x="433" y="3"/>
                    <a:pt x="429" y="7"/>
                  </a:cubicBezTo>
                  <a:cubicBezTo>
                    <a:pt x="268" y="141"/>
                    <a:pt x="134" y="293"/>
                    <a:pt x="9" y="462"/>
                  </a:cubicBezTo>
                  <a:cubicBezTo>
                    <a:pt x="0" y="462"/>
                    <a:pt x="9" y="480"/>
                    <a:pt x="18" y="480"/>
                  </a:cubicBezTo>
                  <a:cubicBezTo>
                    <a:pt x="18" y="489"/>
                    <a:pt x="18" y="489"/>
                    <a:pt x="27" y="489"/>
                  </a:cubicBezTo>
                  <a:cubicBezTo>
                    <a:pt x="27" y="489"/>
                    <a:pt x="36" y="489"/>
                    <a:pt x="45" y="480"/>
                  </a:cubicBezTo>
                  <a:cubicBezTo>
                    <a:pt x="161" y="320"/>
                    <a:pt x="295" y="168"/>
                    <a:pt x="446" y="34"/>
                  </a:cubicBezTo>
                  <a:cubicBezTo>
                    <a:pt x="455" y="25"/>
                    <a:pt x="455" y="16"/>
                    <a:pt x="455" y="7"/>
                  </a:cubicBezTo>
                  <a:cubicBezTo>
                    <a:pt x="451" y="3"/>
                    <a:pt x="446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9"/>
            <p:cNvSpPr/>
            <p:nvPr/>
          </p:nvSpPr>
          <p:spPr>
            <a:xfrm>
              <a:off x="8313271" y="602003"/>
              <a:ext cx="27551" cy="27446"/>
            </a:xfrm>
            <a:custGeom>
              <a:avLst/>
              <a:gdLst/>
              <a:ahLst/>
              <a:cxnLst/>
              <a:rect l="l" t="t" r="r" b="b"/>
              <a:pathLst>
                <a:path w="518" h="516" extrusionOk="0">
                  <a:moveTo>
                    <a:pt x="500" y="1"/>
                  </a:moveTo>
                  <a:cubicBezTo>
                    <a:pt x="496" y="1"/>
                    <a:pt x="491" y="3"/>
                    <a:pt x="491" y="7"/>
                  </a:cubicBezTo>
                  <a:cubicBezTo>
                    <a:pt x="304" y="150"/>
                    <a:pt x="143" y="311"/>
                    <a:pt x="9" y="489"/>
                  </a:cubicBezTo>
                  <a:cubicBezTo>
                    <a:pt x="1" y="498"/>
                    <a:pt x="1" y="507"/>
                    <a:pt x="9" y="516"/>
                  </a:cubicBezTo>
                  <a:lnTo>
                    <a:pt x="36" y="516"/>
                  </a:lnTo>
                  <a:cubicBezTo>
                    <a:pt x="170" y="337"/>
                    <a:pt x="331" y="177"/>
                    <a:pt x="509" y="34"/>
                  </a:cubicBezTo>
                  <a:cubicBezTo>
                    <a:pt x="518" y="34"/>
                    <a:pt x="518" y="16"/>
                    <a:pt x="509" y="7"/>
                  </a:cubicBezTo>
                  <a:cubicBezTo>
                    <a:pt x="509" y="3"/>
                    <a:pt x="50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9"/>
            <p:cNvSpPr/>
            <p:nvPr/>
          </p:nvSpPr>
          <p:spPr>
            <a:xfrm>
              <a:off x="8320398" y="605354"/>
              <a:ext cx="37550" cy="39307"/>
            </a:xfrm>
            <a:custGeom>
              <a:avLst/>
              <a:gdLst/>
              <a:ahLst/>
              <a:cxnLst/>
              <a:rect l="l" t="t" r="r" b="b"/>
              <a:pathLst>
                <a:path w="706" h="739" extrusionOk="0">
                  <a:moveTo>
                    <a:pt x="683" y="0"/>
                  </a:moveTo>
                  <a:cubicBezTo>
                    <a:pt x="678" y="0"/>
                    <a:pt x="674" y="2"/>
                    <a:pt x="669" y="7"/>
                  </a:cubicBezTo>
                  <a:cubicBezTo>
                    <a:pt x="437" y="230"/>
                    <a:pt x="214" y="471"/>
                    <a:pt x="0" y="712"/>
                  </a:cubicBezTo>
                  <a:cubicBezTo>
                    <a:pt x="0" y="712"/>
                    <a:pt x="0" y="729"/>
                    <a:pt x="9" y="738"/>
                  </a:cubicBezTo>
                  <a:lnTo>
                    <a:pt x="18" y="738"/>
                  </a:lnTo>
                  <a:cubicBezTo>
                    <a:pt x="27" y="738"/>
                    <a:pt x="27" y="738"/>
                    <a:pt x="36" y="729"/>
                  </a:cubicBezTo>
                  <a:cubicBezTo>
                    <a:pt x="241" y="489"/>
                    <a:pt x="464" y="257"/>
                    <a:pt x="696" y="34"/>
                  </a:cubicBezTo>
                  <a:cubicBezTo>
                    <a:pt x="705" y="25"/>
                    <a:pt x="705" y="7"/>
                    <a:pt x="696" y="7"/>
                  </a:cubicBezTo>
                  <a:cubicBezTo>
                    <a:pt x="692" y="2"/>
                    <a:pt x="687" y="0"/>
                    <a:pt x="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9"/>
            <p:cNvSpPr/>
            <p:nvPr/>
          </p:nvSpPr>
          <p:spPr>
            <a:xfrm>
              <a:off x="8335556" y="611365"/>
              <a:ext cx="36114" cy="38988"/>
            </a:xfrm>
            <a:custGeom>
              <a:avLst/>
              <a:gdLst/>
              <a:ahLst/>
              <a:cxnLst/>
              <a:rect l="l" t="t" r="r" b="b"/>
              <a:pathLst>
                <a:path w="679" h="733" extrusionOk="0">
                  <a:moveTo>
                    <a:pt x="652" y="1"/>
                  </a:moveTo>
                  <a:cubicBezTo>
                    <a:pt x="411" y="215"/>
                    <a:pt x="197" y="447"/>
                    <a:pt x="10" y="706"/>
                  </a:cubicBezTo>
                  <a:cubicBezTo>
                    <a:pt x="1" y="715"/>
                    <a:pt x="1" y="723"/>
                    <a:pt x="10" y="732"/>
                  </a:cubicBezTo>
                  <a:lnTo>
                    <a:pt x="28" y="732"/>
                  </a:lnTo>
                  <a:cubicBezTo>
                    <a:pt x="28" y="732"/>
                    <a:pt x="37" y="732"/>
                    <a:pt x="37" y="723"/>
                  </a:cubicBezTo>
                  <a:cubicBezTo>
                    <a:pt x="224" y="474"/>
                    <a:pt x="438" y="242"/>
                    <a:pt x="679" y="28"/>
                  </a:cubicBezTo>
                  <a:cubicBezTo>
                    <a:pt x="679" y="28"/>
                    <a:pt x="679" y="10"/>
                    <a:pt x="679" y="10"/>
                  </a:cubicBezTo>
                  <a:cubicBezTo>
                    <a:pt x="670" y="1"/>
                    <a:pt x="661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9"/>
            <p:cNvSpPr/>
            <p:nvPr/>
          </p:nvSpPr>
          <p:spPr>
            <a:xfrm>
              <a:off x="8359757" y="622907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0" y="0"/>
                  </a:moveTo>
                  <a:cubicBezTo>
                    <a:pt x="375" y="0"/>
                    <a:pt x="371" y="2"/>
                    <a:pt x="367" y="7"/>
                  </a:cubicBezTo>
                  <a:lnTo>
                    <a:pt x="10" y="408"/>
                  </a:lnTo>
                  <a:cubicBezTo>
                    <a:pt x="1" y="417"/>
                    <a:pt x="1" y="426"/>
                    <a:pt x="10" y="435"/>
                  </a:cubicBezTo>
                  <a:cubicBezTo>
                    <a:pt x="19" y="435"/>
                    <a:pt x="19" y="444"/>
                    <a:pt x="28" y="444"/>
                  </a:cubicBezTo>
                  <a:cubicBezTo>
                    <a:pt x="28" y="444"/>
                    <a:pt x="36" y="435"/>
                    <a:pt x="36" y="435"/>
                  </a:cubicBezTo>
                  <a:lnTo>
                    <a:pt x="393" y="25"/>
                  </a:lnTo>
                  <a:cubicBezTo>
                    <a:pt x="402" y="25"/>
                    <a:pt x="402" y="7"/>
                    <a:pt x="393" y="7"/>
                  </a:cubicBezTo>
                  <a:cubicBezTo>
                    <a:pt x="389" y="2"/>
                    <a:pt x="384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9"/>
            <p:cNvSpPr/>
            <p:nvPr/>
          </p:nvSpPr>
          <p:spPr>
            <a:xfrm>
              <a:off x="8086479" y="863007"/>
              <a:ext cx="14254" cy="13670"/>
            </a:xfrm>
            <a:custGeom>
              <a:avLst/>
              <a:gdLst/>
              <a:ahLst/>
              <a:cxnLst/>
              <a:rect l="l" t="t" r="r" b="b"/>
              <a:pathLst>
                <a:path w="268" h="257" extrusionOk="0">
                  <a:moveTo>
                    <a:pt x="246" y="0"/>
                  </a:moveTo>
                  <a:cubicBezTo>
                    <a:pt x="241" y="0"/>
                    <a:pt x="237" y="2"/>
                    <a:pt x="232" y="7"/>
                  </a:cubicBezTo>
                  <a:cubicBezTo>
                    <a:pt x="143" y="69"/>
                    <a:pt x="72" y="141"/>
                    <a:pt x="0" y="230"/>
                  </a:cubicBezTo>
                  <a:cubicBezTo>
                    <a:pt x="0" y="239"/>
                    <a:pt x="0" y="248"/>
                    <a:pt x="9" y="257"/>
                  </a:cubicBezTo>
                  <a:lnTo>
                    <a:pt x="18" y="257"/>
                  </a:lnTo>
                  <a:cubicBezTo>
                    <a:pt x="27" y="257"/>
                    <a:pt x="27" y="257"/>
                    <a:pt x="36" y="248"/>
                  </a:cubicBezTo>
                  <a:cubicBezTo>
                    <a:pt x="98" y="168"/>
                    <a:pt x="170" y="96"/>
                    <a:pt x="259" y="34"/>
                  </a:cubicBezTo>
                  <a:cubicBezTo>
                    <a:pt x="268" y="25"/>
                    <a:pt x="268" y="16"/>
                    <a:pt x="259" y="7"/>
                  </a:cubicBezTo>
                  <a:cubicBezTo>
                    <a:pt x="255" y="2"/>
                    <a:pt x="250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9"/>
            <p:cNvSpPr/>
            <p:nvPr/>
          </p:nvSpPr>
          <p:spPr>
            <a:xfrm>
              <a:off x="8098819" y="870719"/>
              <a:ext cx="15212" cy="15478"/>
            </a:xfrm>
            <a:custGeom>
              <a:avLst/>
              <a:gdLst/>
              <a:ahLst/>
              <a:cxnLst/>
              <a:rect l="l" t="t" r="r" b="b"/>
              <a:pathLst>
                <a:path w="286" h="291" extrusionOk="0">
                  <a:moveTo>
                    <a:pt x="259" y="1"/>
                  </a:moveTo>
                  <a:cubicBezTo>
                    <a:pt x="256" y="1"/>
                    <a:pt x="253" y="2"/>
                    <a:pt x="250" y="5"/>
                  </a:cubicBezTo>
                  <a:cubicBezTo>
                    <a:pt x="152" y="76"/>
                    <a:pt x="72" y="165"/>
                    <a:pt x="9" y="263"/>
                  </a:cubicBezTo>
                  <a:cubicBezTo>
                    <a:pt x="0" y="272"/>
                    <a:pt x="0" y="281"/>
                    <a:pt x="9" y="290"/>
                  </a:cubicBezTo>
                  <a:lnTo>
                    <a:pt x="18" y="290"/>
                  </a:lnTo>
                  <a:cubicBezTo>
                    <a:pt x="27" y="290"/>
                    <a:pt x="36" y="290"/>
                    <a:pt x="36" y="281"/>
                  </a:cubicBezTo>
                  <a:cubicBezTo>
                    <a:pt x="98" y="192"/>
                    <a:pt x="179" y="103"/>
                    <a:pt x="277" y="31"/>
                  </a:cubicBezTo>
                  <a:cubicBezTo>
                    <a:pt x="277" y="31"/>
                    <a:pt x="286" y="14"/>
                    <a:pt x="277" y="5"/>
                  </a:cubicBezTo>
                  <a:cubicBezTo>
                    <a:pt x="271" y="5"/>
                    <a:pt x="26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9"/>
            <p:cNvSpPr/>
            <p:nvPr/>
          </p:nvSpPr>
          <p:spPr>
            <a:xfrm>
              <a:off x="8109722" y="871889"/>
              <a:ext cx="23296" cy="23297"/>
            </a:xfrm>
            <a:custGeom>
              <a:avLst/>
              <a:gdLst/>
              <a:ahLst/>
              <a:cxnLst/>
              <a:rect l="l" t="t" r="r" b="b"/>
              <a:pathLst>
                <a:path w="438" h="438" extrusionOk="0">
                  <a:moveTo>
                    <a:pt x="402" y="1"/>
                  </a:moveTo>
                  <a:cubicBezTo>
                    <a:pt x="268" y="134"/>
                    <a:pt x="134" y="268"/>
                    <a:pt x="9" y="402"/>
                  </a:cubicBezTo>
                  <a:cubicBezTo>
                    <a:pt x="0" y="411"/>
                    <a:pt x="0" y="420"/>
                    <a:pt x="9" y="429"/>
                  </a:cubicBezTo>
                  <a:cubicBezTo>
                    <a:pt x="9" y="429"/>
                    <a:pt x="9" y="438"/>
                    <a:pt x="18" y="438"/>
                  </a:cubicBezTo>
                  <a:cubicBezTo>
                    <a:pt x="27" y="438"/>
                    <a:pt x="27" y="429"/>
                    <a:pt x="36" y="429"/>
                  </a:cubicBezTo>
                  <a:cubicBezTo>
                    <a:pt x="161" y="295"/>
                    <a:pt x="295" y="161"/>
                    <a:pt x="429" y="27"/>
                  </a:cubicBezTo>
                  <a:cubicBezTo>
                    <a:pt x="438" y="27"/>
                    <a:pt x="438" y="9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9"/>
            <p:cNvSpPr/>
            <p:nvPr/>
          </p:nvSpPr>
          <p:spPr>
            <a:xfrm>
              <a:off x="8122541" y="870932"/>
              <a:ext cx="29945" cy="32818"/>
            </a:xfrm>
            <a:custGeom>
              <a:avLst/>
              <a:gdLst/>
              <a:ahLst/>
              <a:cxnLst/>
              <a:rect l="l" t="t" r="r" b="b"/>
              <a:pathLst>
                <a:path w="563" h="617" extrusionOk="0">
                  <a:moveTo>
                    <a:pt x="536" y="1"/>
                  </a:moveTo>
                  <a:cubicBezTo>
                    <a:pt x="348" y="188"/>
                    <a:pt x="170" y="384"/>
                    <a:pt x="9" y="581"/>
                  </a:cubicBezTo>
                  <a:cubicBezTo>
                    <a:pt x="0" y="589"/>
                    <a:pt x="9" y="598"/>
                    <a:pt x="18" y="607"/>
                  </a:cubicBezTo>
                  <a:cubicBezTo>
                    <a:pt x="18" y="607"/>
                    <a:pt x="18" y="616"/>
                    <a:pt x="27" y="616"/>
                  </a:cubicBezTo>
                  <a:cubicBezTo>
                    <a:pt x="27" y="616"/>
                    <a:pt x="36" y="607"/>
                    <a:pt x="36" y="607"/>
                  </a:cubicBezTo>
                  <a:cubicBezTo>
                    <a:pt x="205" y="402"/>
                    <a:pt x="375" y="215"/>
                    <a:pt x="562" y="27"/>
                  </a:cubicBezTo>
                  <a:cubicBezTo>
                    <a:pt x="562" y="27"/>
                    <a:pt x="562" y="10"/>
                    <a:pt x="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9"/>
            <p:cNvSpPr/>
            <p:nvPr/>
          </p:nvSpPr>
          <p:spPr>
            <a:xfrm>
              <a:off x="8138178" y="874389"/>
              <a:ext cx="29945" cy="32180"/>
            </a:xfrm>
            <a:custGeom>
              <a:avLst/>
              <a:gdLst/>
              <a:ahLst/>
              <a:cxnLst/>
              <a:rect l="l" t="t" r="r" b="b"/>
              <a:pathLst>
                <a:path w="563" h="605" extrusionOk="0">
                  <a:moveTo>
                    <a:pt x="544" y="0"/>
                  </a:moveTo>
                  <a:cubicBezTo>
                    <a:pt x="538" y="0"/>
                    <a:pt x="531" y="3"/>
                    <a:pt x="527" y="7"/>
                  </a:cubicBezTo>
                  <a:cubicBezTo>
                    <a:pt x="349" y="185"/>
                    <a:pt x="170" y="382"/>
                    <a:pt x="10" y="578"/>
                  </a:cubicBezTo>
                  <a:cubicBezTo>
                    <a:pt x="1" y="587"/>
                    <a:pt x="1" y="596"/>
                    <a:pt x="10" y="605"/>
                  </a:cubicBezTo>
                  <a:lnTo>
                    <a:pt x="36" y="605"/>
                  </a:lnTo>
                  <a:cubicBezTo>
                    <a:pt x="197" y="408"/>
                    <a:pt x="375" y="212"/>
                    <a:pt x="554" y="34"/>
                  </a:cubicBezTo>
                  <a:cubicBezTo>
                    <a:pt x="563" y="25"/>
                    <a:pt x="563" y="7"/>
                    <a:pt x="554" y="7"/>
                  </a:cubicBezTo>
                  <a:cubicBezTo>
                    <a:pt x="554" y="3"/>
                    <a:pt x="549" y="0"/>
                    <a:pt x="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9"/>
            <p:cNvSpPr/>
            <p:nvPr/>
          </p:nvSpPr>
          <p:spPr>
            <a:xfrm>
              <a:off x="8154293" y="866198"/>
              <a:ext cx="37072" cy="45105"/>
            </a:xfrm>
            <a:custGeom>
              <a:avLst/>
              <a:gdLst/>
              <a:ahLst/>
              <a:cxnLst/>
              <a:rect l="l" t="t" r="r" b="b"/>
              <a:pathLst>
                <a:path w="697" h="848" extrusionOk="0">
                  <a:moveTo>
                    <a:pt x="688" y="0"/>
                  </a:moveTo>
                  <a:cubicBezTo>
                    <a:pt x="679" y="0"/>
                    <a:pt x="670" y="0"/>
                    <a:pt x="661" y="9"/>
                  </a:cubicBezTo>
                  <a:lnTo>
                    <a:pt x="1" y="821"/>
                  </a:lnTo>
                  <a:cubicBezTo>
                    <a:pt x="1" y="830"/>
                    <a:pt x="1" y="839"/>
                    <a:pt x="10" y="848"/>
                  </a:cubicBezTo>
                  <a:lnTo>
                    <a:pt x="37" y="848"/>
                  </a:lnTo>
                  <a:lnTo>
                    <a:pt x="688" y="27"/>
                  </a:lnTo>
                  <a:cubicBezTo>
                    <a:pt x="697" y="18"/>
                    <a:pt x="697" y="9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9"/>
            <p:cNvSpPr/>
            <p:nvPr/>
          </p:nvSpPr>
          <p:spPr>
            <a:xfrm>
              <a:off x="8174239" y="861251"/>
              <a:ext cx="42284" cy="53403"/>
            </a:xfrm>
            <a:custGeom>
              <a:avLst/>
              <a:gdLst/>
              <a:ahLst/>
              <a:cxnLst/>
              <a:rect l="l" t="t" r="r" b="b"/>
              <a:pathLst>
                <a:path w="795" h="1004" extrusionOk="0">
                  <a:moveTo>
                    <a:pt x="777" y="0"/>
                  </a:moveTo>
                  <a:cubicBezTo>
                    <a:pt x="771" y="0"/>
                    <a:pt x="765" y="4"/>
                    <a:pt x="759" y="4"/>
                  </a:cubicBezTo>
                  <a:lnTo>
                    <a:pt x="1" y="977"/>
                  </a:lnTo>
                  <a:cubicBezTo>
                    <a:pt x="1" y="986"/>
                    <a:pt x="1" y="994"/>
                    <a:pt x="10" y="1003"/>
                  </a:cubicBezTo>
                  <a:lnTo>
                    <a:pt x="19" y="1003"/>
                  </a:lnTo>
                  <a:cubicBezTo>
                    <a:pt x="27" y="1003"/>
                    <a:pt x="27" y="1003"/>
                    <a:pt x="36" y="994"/>
                  </a:cubicBezTo>
                  <a:lnTo>
                    <a:pt x="786" y="31"/>
                  </a:lnTo>
                  <a:cubicBezTo>
                    <a:pt x="795" y="22"/>
                    <a:pt x="795" y="13"/>
                    <a:pt x="786" y="4"/>
                  </a:cubicBezTo>
                  <a:cubicBezTo>
                    <a:pt x="783" y="1"/>
                    <a:pt x="780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9"/>
            <p:cNvSpPr/>
            <p:nvPr/>
          </p:nvSpPr>
          <p:spPr>
            <a:xfrm>
              <a:off x="8187536" y="849709"/>
              <a:ext cx="61272" cy="72072"/>
            </a:xfrm>
            <a:custGeom>
              <a:avLst/>
              <a:gdLst/>
              <a:ahLst/>
              <a:cxnLst/>
              <a:rect l="l" t="t" r="r" b="b"/>
              <a:pathLst>
                <a:path w="1152" h="1355" extrusionOk="0">
                  <a:moveTo>
                    <a:pt x="1126" y="0"/>
                  </a:moveTo>
                  <a:cubicBezTo>
                    <a:pt x="1120" y="0"/>
                    <a:pt x="1116" y="3"/>
                    <a:pt x="1116" y="7"/>
                  </a:cubicBezTo>
                  <a:cubicBezTo>
                    <a:pt x="732" y="435"/>
                    <a:pt x="366" y="881"/>
                    <a:pt x="9" y="1327"/>
                  </a:cubicBezTo>
                  <a:cubicBezTo>
                    <a:pt x="0" y="1336"/>
                    <a:pt x="0" y="1345"/>
                    <a:pt x="9" y="1354"/>
                  </a:cubicBezTo>
                  <a:lnTo>
                    <a:pt x="36" y="1354"/>
                  </a:lnTo>
                  <a:cubicBezTo>
                    <a:pt x="393" y="899"/>
                    <a:pt x="768" y="462"/>
                    <a:pt x="1142" y="34"/>
                  </a:cubicBezTo>
                  <a:cubicBezTo>
                    <a:pt x="1151" y="25"/>
                    <a:pt x="1142" y="16"/>
                    <a:pt x="1142" y="7"/>
                  </a:cubicBezTo>
                  <a:cubicBezTo>
                    <a:pt x="1138" y="3"/>
                    <a:pt x="1131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9"/>
            <p:cNvSpPr/>
            <p:nvPr/>
          </p:nvSpPr>
          <p:spPr>
            <a:xfrm>
              <a:off x="8204609" y="831199"/>
              <a:ext cx="81696" cy="91540"/>
            </a:xfrm>
            <a:custGeom>
              <a:avLst/>
              <a:gdLst/>
              <a:ahLst/>
              <a:cxnLst/>
              <a:rect l="l" t="t" r="r" b="b"/>
              <a:pathLst>
                <a:path w="1536" h="1721" extrusionOk="0">
                  <a:moveTo>
                    <a:pt x="1517" y="1"/>
                  </a:moveTo>
                  <a:cubicBezTo>
                    <a:pt x="1513" y="1"/>
                    <a:pt x="1508" y="3"/>
                    <a:pt x="1508" y="7"/>
                  </a:cubicBezTo>
                  <a:lnTo>
                    <a:pt x="10" y="1684"/>
                  </a:lnTo>
                  <a:cubicBezTo>
                    <a:pt x="1" y="1693"/>
                    <a:pt x="1" y="1702"/>
                    <a:pt x="10" y="1711"/>
                  </a:cubicBezTo>
                  <a:cubicBezTo>
                    <a:pt x="10" y="1720"/>
                    <a:pt x="18" y="1720"/>
                    <a:pt x="18" y="1720"/>
                  </a:cubicBezTo>
                  <a:cubicBezTo>
                    <a:pt x="27" y="1720"/>
                    <a:pt x="27" y="1720"/>
                    <a:pt x="36" y="1711"/>
                  </a:cubicBezTo>
                  <a:lnTo>
                    <a:pt x="1535" y="34"/>
                  </a:lnTo>
                  <a:cubicBezTo>
                    <a:pt x="1535" y="25"/>
                    <a:pt x="1535" y="16"/>
                    <a:pt x="1526" y="7"/>
                  </a:cubicBezTo>
                  <a:cubicBezTo>
                    <a:pt x="1526" y="3"/>
                    <a:pt x="1522" y="1"/>
                    <a:pt x="1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9"/>
            <p:cNvSpPr/>
            <p:nvPr/>
          </p:nvSpPr>
          <p:spPr>
            <a:xfrm>
              <a:off x="8225990" y="803700"/>
              <a:ext cx="102067" cy="116646"/>
            </a:xfrm>
            <a:custGeom>
              <a:avLst/>
              <a:gdLst/>
              <a:ahLst/>
              <a:cxnLst/>
              <a:rect l="l" t="t" r="r" b="b"/>
              <a:pathLst>
                <a:path w="1919" h="2193" extrusionOk="0">
                  <a:moveTo>
                    <a:pt x="1896" y="0"/>
                  </a:moveTo>
                  <a:cubicBezTo>
                    <a:pt x="1891" y="0"/>
                    <a:pt x="1887" y="2"/>
                    <a:pt x="1882" y="7"/>
                  </a:cubicBezTo>
                  <a:lnTo>
                    <a:pt x="9" y="2157"/>
                  </a:lnTo>
                  <a:cubicBezTo>
                    <a:pt x="0" y="2166"/>
                    <a:pt x="0" y="2175"/>
                    <a:pt x="9" y="2184"/>
                  </a:cubicBezTo>
                  <a:cubicBezTo>
                    <a:pt x="18" y="2184"/>
                    <a:pt x="18" y="2192"/>
                    <a:pt x="27" y="2192"/>
                  </a:cubicBezTo>
                  <a:cubicBezTo>
                    <a:pt x="27" y="2192"/>
                    <a:pt x="36" y="2184"/>
                    <a:pt x="36" y="2184"/>
                  </a:cubicBezTo>
                  <a:lnTo>
                    <a:pt x="1909" y="34"/>
                  </a:lnTo>
                  <a:cubicBezTo>
                    <a:pt x="1918" y="25"/>
                    <a:pt x="1918" y="7"/>
                    <a:pt x="1909" y="7"/>
                  </a:cubicBezTo>
                  <a:cubicBezTo>
                    <a:pt x="1905" y="2"/>
                    <a:pt x="1900" y="0"/>
                    <a:pt x="1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9"/>
            <p:cNvSpPr/>
            <p:nvPr/>
          </p:nvSpPr>
          <p:spPr>
            <a:xfrm>
              <a:off x="8246361" y="793221"/>
              <a:ext cx="108715" cy="126645"/>
            </a:xfrm>
            <a:custGeom>
              <a:avLst/>
              <a:gdLst/>
              <a:ahLst/>
              <a:cxnLst/>
              <a:rect l="l" t="t" r="r" b="b"/>
              <a:pathLst>
                <a:path w="2044" h="2381" extrusionOk="0">
                  <a:moveTo>
                    <a:pt x="2021" y="1"/>
                  </a:moveTo>
                  <a:cubicBezTo>
                    <a:pt x="2017" y="1"/>
                    <a:pt x="2012" y="3"/>
                    <a:pt x="2008" y="8"/>
                  </a:cubicBezTo>
                  <a:lnTo>
                    <a:pt x="10" y="2345"/>
                  </a:lnTo>
                  <a:cubicBezTo>
                    <a:pt x="1" y="2354"/>
                    <a:pt x="1" y="2363"/>
                    <a:pt x="10" y="2372"/>
                  </a:cubicBezTo>
                  <a:cubicBezTo>
                    <a:pt x="10" y="2381"/>
                    <a:pt x="19" y="2381"/>
                    <a:pt x="19" y="2381"/>
                  </a:cubicBezTo>
                  <a:cubicBezTo>
                    <a:pt x="27" y="2381"/>
                    <a:pt x="27" y="2372"/>
                    <a:pt x="36" y="2372"/>
                  </a:cubicBezTo>
                  <a:lnTo>
                    <a:pt x="2035" y="25"/>
                  </a:lnTo>
                  <a:cubicBezTo>
                    <a:pt x="2044" y="25"/>
                    <a:pt x="2044" y="8"/>
                    <a:pt x="2035" y="8"/>
                  </a:cubicBezTo>
                  <a:cubicBezTo>
                    <a:pt x="2030" y="3"/>
                    <a:pt x="2026" y="1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9"/>
            <p:cNvSpPr/>
            <p:nvPr/>
          </p:nvSpPr>
          <p:spPr>
            <a:xfrm>
              <a:off x="8271519" y="748169"/>
              <a:ext cx="133873" cy="164091"/>
            </a:xfrm>
            <a:custGeom>
              <a:avLst/>
              <a:gdLst/>
              <a:ahLst/>
              <a:cxnLst/>
              <a:rect l="l" t="t" r="r" b="b"/>
              <a:pathLst>
                <a:path w="2517" h="3085" extrusionOk="0">
                  <a:moveTo>
                    <a:pt x="2491" y="0"/>
                  </a:moveTo>
                  <a:cubicBezTo>
                    <a:pt x="2485" y="0"/>
                    <a:pt x="2481" y="3"/>
                    <a:pt x="2481" y="7"/>
                  </a:cubicBezTo>
                  <a:cubicBezTo>
                    <a:pt x="1731" y="988"/>
                    <a:pt x="812" y="2130"/>
                    <a:pt x="0" y="3058"/>
                  </a:cubicBezTo>
                  <a:cubicBezTo>
                    <a:pt x="0" y="3067"/>
                    <a:pt x="0" y="3076"/>
                    <a:pt x="9" y="3085"/>
                  </a:cubicBezTo>
                  <a:lnTo>
                    <a:pt x="18" y="3085"/>
                  </a:lnTo>
                  <a:cubicBezTo>
                    <a:pt x="27" y="3085"/>
                    <a:pt x="27" y="3085"/>
                    <a:pt x="36" y="3076"/>
                  </a:cubicBezTo>
                  <a:cubicBezTo>
                    <a:pt x="839" y="2148"/>
                    <a:pt x="1767" y="1015"/>
                    <a:pt x="2507" y="34"/>
                  </a:cubicBezTo>
                  <a:cubicBezTo>
                    <a:pt x="2516" y="25"/>
                    <a:pt x="2507" y="16"/>
                    <a:pt x="2507" y="7"/>
                  </a:cubicBezTo>
                  <a:cubicBezTo>
                    <a:pt x="2503" y="3"/>
                    <a:pt x="2496" y="0"/>
                    <a:pt x="2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9"/>
            <p:cNvSpPr/>
            <p:nvPr/>
          </p:nvSpPr>
          <p:spPr>
            <a:xfrm>
              <a:off x="8333216" y="757797"/>
              <a:ext cx="82600" cy="108454"/>
            </a:xfrm>
            <a:custGeom>
              <a:avLst/>
              <a:gdLst/>
              <a:ahLst/>
              <a:cxnLst/>
              <a:rect l="l" t="t" r="r" b="b"/>
              <a:pathLst>
                <a:path w="1553" h="2039" extrusionOk="0">
                  <a:moveTo>
                    <a:pt x="1536" y="1"/>
                  </a:moveTo>
                  <a:cubicBezTo>
                    <a:pt x="1529" y="1"/>
                    <a:pt x="1523" y="7"/>
                    <a:pt x="1517" y="13"/>
                  </a:cubicBezTo>
                  <a:cubicBezTo>
                    <a:pt x="1392" y="174"/>
                    <a:pt x="1222" y="406"/>
                    <a:pt x="1053" y="647"/>
                  </a:cubicBezTo>
                  <a:cubicBezTo>
                    <a:pt x="696" y="1137"/>
                    <a:pt x="295" y="1699"/>
                    <a:pt x="9" y="2003"/>
                  </a:cubicBezTo>
                  <a:cubicBezTo>
                    <a:pt x="0" y="2012"/>
                    <a:pt x="0" y="2021"/>
                    <a:pt x="9" y="2030"/>
                  </a:cubicBezTo>
                  <a:cubicBezTo>
                    <a:pt x="18" y="2030"/>
                    <a:pt x="18" y="2038"/>
                    <a:pt x="27" y="2038"/>
                  </a:cubicBezTo>
                  <a:cubicBezTo>
                    <a:pt x="27" y="2038"/>
                    <a:pt x="36" y="2030"/>
                    <a:pt x="36" y="2030"/>
                  </a:cubicBezTo>
                  <a:cubicBezTo>
                    <a:pt x="321" y="1717"/>
                    <a:pt x="723" y="1155"/>
                    <a:pt x="1080" y="665"/>
                  </a:cubicBezTo>
                  <a:cubicBezTo>
                    <a:pt x="1258" y="424"/>
                    <a:pt x="1419" y="201"/>
                    <a:pt x="1544" y="31"/>
                  </a:cubicBezTo>
                  <a:cubicBezTo>
                    <a:pt x="1552" y="22"/>
                    <a:pt x="1552" y="13"/>
                    <a:pt x="1544" y="4"/>
                  </a:cubicBezTo>
                  <a:cubicBezTo>
                    <a:pt x="1541" y="2"/>
                    <a:pt x="1538" y="1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9"/>
            <p:cNvSpPr/>
            <p:nvPr/>
          </p:nvSpPr>
          <p:spPr>
            <a:xfrm>
              <a:off x="8061800" y="742478"/>
              <a:ext cx="14733" cy="15585"/>
            </a:xfrm>
            <a:custGeom>
              <a:avLst/>
              <a:gdLst/>
              <a:ahLst/>
              <a:cxnLst/>
              <a:rect l="l" t="t" r="r" b="b"/>
              <a:pathLst>
                <a:path w="277" h="293" extrusionOk="0">
                  <a:moveTo>
                    <a:pt x="255" y="0"/>
                  </a:moveTo>
                  <a:cubicBezTo>
                    <a:pt x="250" y="0"/>
                    <a:pt x="246" y="3"/>
                    <a:pt x="241" y="7"/>
                  </a:cubicBezTo>
                  <a:cubicBezTo>
                    <a:pt x="143" y="78"/>
                    <a:pt x="72" y="168"/>
                    <a:pt x="0" y="266"/>
                  </a:cubicBezTo>
                  <a:cubicBezTo>
                    <a:pt x="0" y="275"/>
                    <a:pt x="0" y="284"/>
                    <a:pt x="9" y="292"/>
                  </a:cubicBezTo>
                  <a:lnTo>
                    <a:pt x="18" y="292"/>
                  </a:lnTo>
                  <a:cubicBezTo>
                    <a:pt x="27" y="292"/>
                    <a:pt x="27" y="292"/>
                    <a:pt x="36" y="284"/>
                  </a:cubicBezTo>
                  <a:cubicBezTo>
                    <a:pt x="99" y="194"/>
                    <a:pt x="170" y="105"/>
                    <a:pt x="268" y="34"/>
                  </a:cubicBezTo>
                  <a:cubicBezTo>
                    <a:pt x="268" y="34"/>
                    <a:pt x="277" y="16"/>
                    <a:pt x="268" y="7"/>
                  </a:cubicBezTo>
                  <a:cubicBezTo>
                    <a:pt x="264" y="3"/>
                    <a:pt x="259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9"/>
            <p:cNvSpPr/>
            <p:nvPr/>
          </p:nvSpPr>
          <p:spPr>
            <a:xfrm>
              <a:off x="8072704" y="741893"/>
              <a:ext cx="19041" cy="21382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322" y="0"/>
                  </a:moveTo>
                  <a:cubicBezTo>
                    <a:pt x="206" y="116"/>
                    <a:pt x="99" y="241"/>
                    <a:pt x="9" y="375"/>
                  </a:cubicBezTo>
                  <a:cubicBezTo>
                    <a:pt x="1" y="384"/>
                    <a:pt x="1" y="393"/>
                    <a:pt x="9" y="402"/>
                  </a:cubicBezTo>
                  <a:lnTo>
                    <a:pt x="18" y="402"/>
                  </a:lnTo>
                  <a:cubicBezTo>
                    <a:pt x="27" y="402"/>
                    <a:pt x="36" y="402"/>
                    <a:pt x="36" y="393"/>
                  </a:cubicBezTo>
                  <a:cubicBezTo>
                    <a:pt x="134" y="268"/>
                    <a:pt x="233" y="143"/>
                    <a:pt x="348" y="27"/>
                  </a:cubicBezTo>
                  <a:cubicBezTo>
                    <a:pt x="357" y="18"/>
                    <a:pt x="357" y="9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9"/>
            <p:cNvSpPr/>
            <p:nvPr/>
          </p:nvSpPr>
          <p:spPr>
            <a:xfrm>
              <a:off x="8085043" y="738648"/>
              <a:ext cx="24732" cy="25106"/>
            </a:xfrm>
            <a:custGeom>
              <a:avLst/>
              <a:gdLst/>
              <a:ahLst/>
              <a:cxnLst/>
              <a:rect l="l" t="t" r="r" b="b"/>
              <a:pathLst>
                <a:path w="465" h="472" extrusionOk="0">
                  <a:moveTo>
                    <a:pt x="442" y="1"/>
                  </a:moveTo>
                  <a:cubicBezTo>
                    <a:pt x="438" y="1"/>
                    <a:pt x="433" y="3"/>
                    <a:pt x="429" y="8"/>
                  </a:cubicBezTo>
                  <a:cubicBezTo>
                    <a:pt x="277" y="141"/>
                    <a:pt x="134" y="293"/>
                    <a:pt x="1" y="445"/>
                  </a:cubicBezTo>
                  <a:cubicBezTo>
                    <a:pt x="1" y="454"/>
                    <a:pt x="1" y="463"/>
                    <a:pt x="9" y="472"/>
                  </a:cubicBezTo>
                  <a:lnTo>
                    <a:pt x="36" y="472"/>
                  </a:lnTo>
                  <a:cubicBezTo>
                    <a:pt x="161" y="311"/>
                    <a:pt x="304" y="168"/>
                    <a:pt x="455" y="34"/>
                  </a:cubicBezTo>
                  <a:cubicBezTo>
                    <a:pt x="464" y="25"/>
                    <a:pt x="464" y="17"/>
                    <a:pt x="455" y="8"/>
                  </a:cubicBezTo>
                  <a:cubicBezTo>
                    <a:pt x="451" y="3"/>
                    <a:pt x="447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9"/>
            <p:cNvSpPr/>
            <p:nvPr/>
          </p:nvSpPr>
          <p:spPr>
            <a:xfrm>
              <a:off x="8100202" y="738648"/>
              <a:ext cx="21435" cy="23670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3" y="1"/>
                  </a:moveTo>
                  <a:cubicBezTo>
                    <a:pt x="378" y="1"/>
                    <a:pt x="371" y="3"/>
                    <a:pt x="367" y="8"/>
                  </a:cubicBezTo>
                  <a:cubicBezTo>
                    <a:pt x="242" y="141"/>
                    <a:pt x="117" y="275"/>
                    <a:pt x="1" y="418"/>
                  </a:cubicBezTo>
                  <a:cubicBezTo>
                    <a:pt x="1" y="427"/>
                    <a:pt x="1" y="436"/>
                    <a:pt x="10" y="445"/>
                  </a:cubicBezTo>
                  <a:lnTo>
                    <a:pt x="19" y="445"/>
                  </a:lnTo>
                  <a:cubicBezTo>
                    <a:pt x="28" y="445"/>
                    <a:pt x="28" y="445"/>
                    <a:pt x="37" y="436"/>
                  </a:cubicBezTo>
                  <a:cubicBezTo>
                    <a:pt x="153" y="302"/>
                    <a:pt x="269" y="159"/>
                    <a:pt x="394" y="34"/>
                  </a:cubicBezTo>
                  <a:cubicBezTo>
                    <a:pt x="402" y="25"/>
                    <a:pt x="402" y="17"/>
                    <a:pt x="394" y="8"/>
                  </a:cubicBezTo>
                  <a:cubicBezTo>
                    <a:pt x="394" y="3"/>
                    <a:pt x="389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9"/>
            <p:cNvSpPr/>
            <p:nvPr/>
          </p:nvSpPr>
          <p:spPr>
            <a:xfrm>
              <a:off x="8294283" y="685033"/>
              <a:ext cx="15265" cy="12287"/>
            </a:xfrm>
            <a:custGeom>
              <a:avLst/>
              <a:gdLst/>
              <a:ahLst/>
              <a:cxnLst/>
              <a:rect l="l" t="t" r="r" b="b"/>
              <a:pathLst>
                <a:path w="287" h="231" extrusionOk="0">
                  <a:moveTo>
                    <a:pt x="264" y="1"/>
                  </a:moveTo>
                  <a:cubicBezTo>
                    <a:pt x="259" y="1"/>
                    <a:pt x="255" y="3"/>
                    <a:pt x="250" y="8"/>
                  </a:cubicBezTo>
                  <a:cubicBezTo>
                    <a:pt x="161" y="61"/>
                    <a:pt x="81" y="124"/>
                    <a:pt x="10" y="204"/>
                  </a:cubicBezTo>
                  <a:cubicBezTo>
                    <a:pt x="1" y="213"/>
                    <a:pt x="1" y="222"/>
                    <a:pt x="10" y="231"/>
                  </a:cubicBezTo>
                  <a:lnTo>
                    <a:pt x="36" y="231"/>
                  </a:lnTo>
                  <a:cubicBezTo>
                    <a:pt x="108" y="150"/>
                    <a:pt x="179" y="88"/>
                    <a:pt x="268" y="34"/>
                  </a:cubicBezTo>
                  <a:cubicBezTo>
                    <a:pt x="277" y="34"/>
                    <a:pt x="286" y="16"/>
                    <a:pt x="277" y="8"/>
                  </a:cubicBezTo>
                  <a:cubicBezTo>
                    <a:pt x="273" y="3"/>
                    <a:pt x="268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9"/>
            <p:cNvSpPr/>
            <p:nvPr/>
          </p:nvSpPr>
          <p:spPr>
            <a:xfrm>
              <a:off x="8306622" y="679980"/>
              <a:ext cx="23296" cy="19733"/>
            </a:xfrm>
            <a:custGeom>
              <a:avLst/>
              <a:gdLst/>
              <a:ahLst/>
              <a:cxnLst/>
              <a:rect l="l" t="t" r="r" b="b"/>
              <a:pathLst>
                <a:path w="438" h="371" extrusionOk="0">
                  <a:moveTo>
                    <a:pt x="413" y="0"/>
                  </a:moveTo>
                  <a:cubicBezTo>
                    <a:pt x="409" y="0"/>
                    <a:pt x="405" y="1"/>
                    <a:pt x="402" y="4"/>
                  </a:cubicBezTo>
                  <a:cubicBezTo>
                    <a:pt x="259" y="103"/>
                    <a:pt x="126" y="219"/>
                    <a:pt x="10" y="343"/>
                  </a:cubicBezTo>
                  <a:cubicBezTo>
                    <a:pt x="1" y="352"/>
                    <a:pt x="1" y="361"/>
                    <a:pt x="10" y="370"/>
                  </a:cubicBezTo>
                  <a:lnTo>
                    <a:pt x="36" y="370"/>
                  </a:lnTo>
                  <a:cubicBezTo>
                    <a:pt x="152" y="245"/>
                    <a:pt x="286" y="129"/>
                    <a:pt x="429" y="31"/>
                  </a:cubicBezTo>
                  <a:cubicBezTo>
                    <a:pt x="438" y="31"/>
                    <a:pt x="438" y="13"/>
                    <a:pt x="429" y="4"/>
                  </a:cubicBezTo>
                  <a:cubicBezTo>
                    <a:pt x="429" y="4"/>
                    <a:pt x="421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9"/>
            <p:cNvSpPr/>
            <p:nvPr/>
          </p:nvSpPr>
          <p:spPr>
            <a:xfrm>
              <a:off x="8317047" y="686363"/>
              <a:ext cx="21913" cy="20425"/>
            </a:xfrm>
            <a:custGeom>
              <a:avLst/>
              <a:gdLst/>
              <a:ahLst/>
              <a:cxnLst/>
              <a:rect l="l" t="t" r="r" b="b"/>
              <a:pathLst>
                <a:path w="412" h="384" extrusionOk="0">
                  <a:moveTo>
                    <a:pt x="385" y="0"/>
                  </a:moveTo>
                  <a:cubicBezTo>
                    <a:pt x="242" y="99"/>
                    <a:pt x="117" y="223"/>
                    <a:pt x="10" y="357"/>
                  </a:cubicBezTo>
                  <a:cubicBezTo>
                    <a:pt x="1" y="366"/>
                    <a:pt x="1" y="375"/>
                    <a:pt x="10" y="384"/>
                  </a:cubicBezTo>
                  <a:lnTo>
                    <a:pt x="37" y="384"/>
                  </a:lnTo>
                  <a:cubicBezTo>
                    <a:pt x="144" y="250"/>
                    <a:pt x="269" y="134"/>
                    <a:pt x="402" y="36"/>
                  </a:cubicBezTo>
                  <a:cubicBezTo>
                    <a:pt x="411" y="27"/>
                    <a:pt x="411" y="18"/>
                    <a:pt x="411" y="9"/>
                  </a:cubicBezTo>
                  <a:cubicBezTo>
                    <a:pt x="402" y="0"/>
                    <a:pt x="393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9"/>
            <p:cNvSpPr/>
            <p:nvPr/>
          </p:nvSpPr>
          <p:spPr>
            <a:xfrm>
              <a:off x="8326089" y="694075"/>
              <a:ext cx="20477" cy="19840"/>
            </a:xfrm>
            <a:custGeom>
              <a:avLst/>
              <a:gdLst/>
              <a:ahLst/>
              <a:cxnLst/>
              <a:rect l="l" t="t" r="r" b="b"/>
              <a:pathLst>
                <a:path w="385" h="373" extrusionOk="0">
                  <a:moveTo>
                    <a:pt x="362" y="0"/>
                  </a:moveTo>
                  <a:cubicBezTo>
                    <a:pt x="357" y="0"/>
                    <a:pt x="353" y="3"/>
                    <a:pt x="348" y="7"/>
                  </a:cubicBezTo>
                  <a:cubicBezTo>
                    <a:pt x="232" y="114"/>
                    <a:pt x="116" y="230"/>
                    <a:pt x="0" y="346"/>
                  </a:cubicBezTo>
                  <a:cubicBezTo>
                    <a:pt x="0" y="355"/>
                    <a:pt x="0" y="364"/>
                    <a:pt x="0" y="373"/>
                  </a:cubicBezTo>
                  <a:lnTo>
                    <a:pt x="27" y="373"/>
                  </a:lnTo>
                  <a:cubicBezTo>
                    <a:pt x="143" y="257"/>
                    <a:pt x="259" y="141"/>
                    <a:pt x="375" y="34"/>
                  </a:cubicBezTo>
                  <a:cubicBezTo>
                    <a:pt x="384" y="25"/>
                    <a:pt x="384" y="16"/>
                    <a:pt x="375" y="7"/>
                  </a:cubicBezTo>
                  <a:cubicBezTo>
                    <a:pt x="371" y="3"/>
                    <a:pt x="366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9"/>
            <p:cNvSpPr/>
            <p:nvPr/>
          </p:nvSpPr>
          <p:spPr>
            <a:xfrm>
              <a:off x="8336993" y="707213"/>
              <a:ext cx="16648" cy="15744"/>
            </a:xfrm>
            <a:custGeom>
              <a:avLst/>
              <a:gdLst/>
              <a:ahLst/>
              <a:cxnLst/>
              <a:rect l="l" t="t" r="r" b="b"/>
              <a:pathLst>
                <a:path w="313" h="296" extrusionOk="0">
                  <a:moveTo>
                    <a:pt x="286" y="1"/>
                  </a:moveTo>
                  <a:cubicBezTo>
                    <a:pt x="179" y="72"/>
                    <a:pt x="81" y="162"/>
                    <a:pt x="10" y="269"/>
                  </a:cubicBezTo>
                  <a:cubicBezTo>
                    <a:pt x="1" y="269"/>
                    <a:pt x="1" y="286"/>
                    <a:pt x="10" y="286"/>
                  </a:cubicBezTo>
                  <a:cubicBezTo>
                    <a:pt x="18" y="295"/>
                    <a:pt x="18" y="295"/>
                    <a:pt x="27" y="295"/>
                  </a:cubicBezTo>
                  <a:cubicBezTo>
                    <a:pt x="27" y="295"/>
                    <a:pt x="36" y="295"/>
                    <a:pt x="36" y="286"/>
                  </a:cubicBezTo>
                  <a:cubicBezTo>
                    <a:pt x="108" y="188"/>
                    <a:pt x="206" y="99"/>
                    <a:pt x="304" y="37"/>
                  </a:cubicBezTo>
                  <a:cubicBezTo>
                    <a:pt x="313" y="28"/>
                    <a:pt x="313" y="19"/>
                    <a:pt x="313" y="10"/>
                  </a:cubicBezTo>
                  <a:cubicBezTo>
                    <a:pt x="304" y="1"/>
                    <a:pt x="295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9"/>
            <p:cNvSpPr/>
            <p:nvPr/>
          </p:nvSpPr>
          <p:spPr>
            <a:xfrm>
              <a:off x="8366884" y="813806"/>
              <a:ext cx="98290" cy="112231"/>
            </a:xfrm>
            <a:custGeom>
              <a:avLst/>
              <a:gdLst/>
              <a:ahLst/>
              <a:cxnLst/>
              <a:rect l="l" t="t" r="r" b="b"/>
              <a:pathLst>
                <a:path w="1848" h="2110" extrusionOk="0">
                  <a:moveTo>
                    <a:pt x="1825" y="0"/>
                  </a:moveTo>
                  <a:cubicBezTo>
                    <a:pt x="1815" y="0"/>
                    <a:pt x="1809" y="7"/>
                    <a:pt x="1803" y="13"/>
                  </a:cubicBezTo>
                  <a:cubicBezTo>
                    <a:pt x="1428" y="843"/>
                    <a:pt x="786" y="1574"/>
                    <a:pt x="18" y="2065"/>
                  </a:cubicBezTo>
                  <a:cubicBezTo>
                    <a:pt x="10" y="2074"/>
                    <a:pt x="1" y="2092"/>
                    <a:pt x="10" y="2101"/>
                  </a:cubicBezTo>
                  <a:cubicBezTo>
                    <a:pt x="10" y="2110"/>
                    <a:pt x="18" y="2110"/>
                    <a:pt x="27" y="2110"/>
                  </a:cubicBezTo>
                  <a:lnTo>
                    <a:pt x="36" y="2110"/>
                  </a:lnTo>
                  <a:cubicBezTo>
                    <a:pt x="821" y="1610"/>
                    <a:pt x="1464" y="869"/>
                    <a:pt x="1847" y="31"/>
                  </a:cubicBezTo>
                  <a:cubicBezTo>
                    <a:pt x="1847" y="22"/>
                    <a:pt x="1847" y="4"/>
                    <a:pt x="1838" y="4"/>
                  </a:cubicBezTo>
                  <a:cubicBezTo>
                    <a:pt x="1833" y="2"/>
                    <a:pt x="1829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9"/>
            <p:cNvSpPr/>
            <p:nvPr/>
          </p:nvSpPr>
          <p:spPr>
            <a:xfrm>
              <a:off x="8370235" y="898112"/>
              <a:ext cx="66484" cy="55424"/>
            </a:xfrm>
            <a:custGeom>
              <a:avLst/>
              <a:gdLst/>
              <a:ahLst/>
              <a:cxnLst/>
              <a:rect l="l" t="t" r="r" b="b"/>
              <a:pathLst>
                <a:path w="1250" h="1042" extrusionOk="0">
                  <a:moveTo>
                    <a:pt x="1223" y="0"/>
                  </a:moveTo>
                  <a:cubicBezTo>
                    <a:pt x="1218" y="0"/>
                    <a:pt x="1213" y="3"/>
                    <a:pt x="1213" y="7"/>
                  </a:cubicBezTo>
                  <a:cubicBezTo>
                    <a:pt x="865" y="400"/>
                    <a:pt x="464" y="730"/>
                    <a:pt x="18" y="997"/>
                  </a:cubicBezTo>
                  <a:cubicBezTo>
                    <a:pt x="0" y="1006"/>
                    <a:pt x="0" y="1024"/>
                    <a:pt x="9" y="1033"/>
                  </a:cubicBezTo>
                  <a:cubicBezTo>
                    <a:pt x="9" y="1042"/>
                    <a:pt x="18" y="1042"/>
                    <a:pt x="27" y="1042"/>
                  </a:cubicBezTo>
                  <a:lnTo>
                    <a:pt x="36" y="1042"/>
                  </a:lnTo>
                  <a:cubicBezTo>
                    <a:pt x="491" y="765"/>
                    <a:pt x="892" y="435"/>
                    <a:pt x="1240" y="34"/>
                  </a:cubicBezTo>
                  <a:cubicBezTo>
                    <a:pt x="1249" y="25"/>
                    <a:pt x="1249" y="7"/>
                    <a:pt x="1240" y="7"/>
                  </a:cubicBezTo>
                  <a:cubicBezTo>
                    <a:pt x="1236" y="3"/>
                    <a:pt x="1229" y="0"/>
                    <a:pt x="1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1" name="Google Shape;6991;p29"/>
          <p:cNvGrpSpPr/>
          <p:nvPr/>
        </p:nvGrpSpPr>
        <p:grpSpPr>
          <a:xfrm rot="-1773862" flipH="1">
            <a:off x="41639" y="568302"/>
            <a:ext cx="656705" cy="603918"/>
            <a:chOff x="8303804" y="114783"/>
            <a:chExt cx="656706" cy="603919"/>
          </a:xfrm>
        </p:grpSpPr>
        <p:grpSp>
          <p:nvGrpSpPr>
            <p:cNvPr id="6992" name="Google Shape;6992;p29"/>
            <p:cNvGrpSpPr/>
            <p:nvPr/>
          </p:nvGrpSpPr>
          <p:grpSpPr>
            <a:xfrm>
              <a:off x="8303804" y="114783"/>
              <a:ext cx="656706" cy="603919"/>
              <a:chOff x="8303804" y="114783"/>
              <a:chExt cx="656706" cy="603919"/>
            </a:xfrm>
          </p:grpSpPr>
          <p:sp>
            <p:nvSpPr>
              <p:cNvPr id="6993" name="Google Shape;6993;p29"/>
              <p:cNvSpPr/>
              <p:nvPr/>
            </p:nvSpPr>
            <p:spPr>
              <a:xfrm>
                <a:off x="8436187" y="116485"/>
                <a:ext cx="392417" cy="193399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636" extrusionOk="0">
                    <a:moveTo>
                      <a:pt x="3743" y="1"/>
                    </a:moveTo>
                    <a:cubicBezTo>
                      <a:pt x="3234" y="1"/>
                      <a:pt x="2728" y="49"/>
                      <a:pt x="2239" y="179"/>
                    </a:cubicBezTo>
                    <a:cubicBezTo>
                      <a:pt x="1401" y="411"/>
                      <a:pt x="607" y="901"/>
                      <a:pt x="170" y="1660"/>
                    </a:cubicBezTo>
                    <a:cubicBezTo>
                      <a:pt x="0" y="1945"/>
                      <a:pt x="27" y="2177"/>
                      <a:pt x="27" y="2471"/>
                    </a:cubicBezTo>
                    <a:cubicBezTo>
                      <a:pt x="419" y="2775"/>
                      <a:pt x="848" y="3158"/>
                      <a:pt x="1294" y="3346"/>
                    </a:cubicBezTo>
                    <a:cubicBezTo>
                      <a:pt x="1472" y="3426"/>
                      <a:pt x="1677" y="3471"/>
                      <a:pt x="1874" y="3506"/>
                    </a:cubicBezTo>
                    <a:cubicBezTo>
                      <a:pt x="2318" y="3593"/>
                      <a:pt x="2771" y="3635"/>
                      <a:pt x="3223" y="3635"/>
                    </a:cubicBezTo>
                    <a:cubicBezTo>
                      <a:pt x="4313" y="3635"/>
                      <a:pt x="5404" y="3388"/>
                      <a:pt x="6388" y="2909"/>
                    </a:cubicBezTo>
                    <a:cubicBezTo>
                      <a:pt x="6771" y="2721"/>
                      <a:pt x="7146" y="2489"/>
                      <a:pt x="7378" y="2132"/>
                    </a:cubicBezTo>
                    <a:cubicBezTo>
                      <a:pt x="7369" y="2123"/>
                      <a:pt x="7369" y="2115"/>
                      <a:pt x="7360" y="2097"/>
                    </a:cubicBezTo>
                    <a:cubicBezTo>
                      <a:pt x="7333" y="1990"/>
                      <a:pt x="7342" y="1874"/>
                      <a:pt x="7333" y="1758"/>
                    </a:cubicBezTo>
                    <a:cubicBezTo>
                      <a:pt x="7298" y="1214"/>
                      <a:pt x="6896" y="741"/>
                      <a:pt x="6414" y="473"/>
                    </a:cubicBezTo>
                    <a:cubicBezTo>
                      <a:pt x="5942" y="205"/>
                      <a:pt x="5379" y="125"/>
                      <a:pt x="4835" y="63"/>
                    </a:cubicBezTo>
                    <a:cubicBezTo>
                      <a:pt x="4474" y="25"/>
                      <a:pt x="4108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29"/>
              <p:cNvSpPr/>
              <p:nvPr/>
            </p:nvSpPr>
            <p:spPr>
              <a:xfrm>
                <a:off x="8431400" y="114783"/>
                <a:ext cx="401938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3775" extrusionOk="0">
                    <a:moveTo>
                      <a:pt x="3739" y="1"/>
                    </a:moveTo>
                    <a:cubicBezTo>
                      <a:pt x="2321" y="1"/>
                      <a:pt x="863" y="428"/>
                      <a:pt x="135" y="1718"/>
                    </a:cubicBezTo>
                    <a:cubicBezTo>
                      <a:pt x="1" y="1977"/>
                      <a:pt x="19" y="2280"/>
                      <a:pt x="19" y="2548"/>
                    </a:cubicBezTo>
                    <a:cubicBezTo>
                      <a:pt x="295" y="2762"/>
                      <a:pt x="563" y="2994"/>
                      <a:pt x="857" y="3199"/>
                    </a:cubicBezTo>
                    <a:cubicBezTo>
                      <a:pt x="1419" y="3619"/>
                      <a:pt x="2142" y="3708"/>
                      <a:pt x="2820" y="3761"/>
                    </a:cubicBezTo>
                    <a:cubicBezTo>
                      <a:pt x="2969" y="3770"/>
                      <a:pt x="3118" y="3774"/>
                      <a:pt x="3267" y="3774"/>
                    </a:cubicBezTo>
                    <a:cubicBezTo>
                      <a:pt x="4477" y="3774"/>
                      <a:pt x="5690" y="3484"/>
                      <a:pt x="6754" y="2896"/>
                    </a:cubicBezTo>
                    <a:cubicBezTo>
                      <a:pt x="7057" y="2718"/>
                      <a:pt x="7361" y="2486"/>
                      <a:pt x="7557" y="2173"/>
                    </a:cubicBezTo>
                    <a:lnTo>
                      <a:pt x="7539" y="2138"/>
                    </a:lnTo>
                    <a:cubicBezTo>
                      <a:pt x="7486" y="2022"/>
                      <a:pt x="7503" y="1870"/>
                      <a:pt x="7477" y="1709"/>
                    </a:cubicBezTo>
                    <a:cubicBezTo>
                      <a:pt x="7289" y="523"/>
                      <a:pt x="5960" y="130"/>
                      <a:pt x="4925" y="95"/>
                    </a:cubicBezTo>
                    <a:lnTo>
                      <a:pt x="4925" y="95"/>
                    </a:lnTo>
                    <a:cubicBezTo>
                      <a:pt x="5229" y="139"/>
                      <a:pt x="5532" y="193"/>
                      <a:pt x="5826" y="273"/>
                    </a:cubicBezTo>
                    <a:cubicBezTo>
                      <a:pt x="6397" y="425"/>
                      <a:pt x="6950" y="764"/>
                      <a:pt x="7218" y="1308"/>
                    </a:cubicBezTo>
                    <a:cubicBezTo>
                      <a:pt x="7289" y="1442"/>
                      <a:pt x="7325" y="1576"/>
                      <a:pt x="7343" y="1727"/>
                    </a:cubicBezTo>
                    <a:cubicBezTo>
                      <a:pt x="7368" y="1852"/>
                      <a:pt x="7339" y="2000"/>
                      <a:pt x="7385" y="2156"/>
                    </a:cubicBezTo>
                    <a:lnTo>
                      <a:pt x="7385" y="2156"/>
                    </a:lnTo>
                    <a:cubicBezTo>
                      <a:pt x="6998" y="2664"/>
                      <a:pt x="6342" y="2909"/>
                      <a:pt x="5764" y="3137"/>
                    </a:cubicBezTo>
                    <a:cubicBezTo>
                      <a:pt x="4982" y="3422"/>
                      <a:pt x="4155" y="3559"/>
                      <a:pt x="3329" y="3559"/>
                    </a:cubicBezTo>
                    <a:cubicBezTo>
                      <a:pt x="2835" y="3559"/>
                      <a:pt x="2341" y="3510"/>
                      <a:pt x="1856" y="3413"/>
                    </a:cubicBezTo>
                    <a:cubicBezTo>
                      <a:pt x="1220" y="3309"/>
                      <a:pt x="736" y="2854"/>
                      <a:pt x="215" y="2450"/>
                    </a:cubicBezTo>
                    <a:lnTo>
                      <a:pt x="215" y="2450"/>
                    </a:lnTo>
                    <a:cubicBezTo>
                      <a:pt x="213" y="2213"/>
                      <a:pt x="205" y="1999"/>
                      <a:pt x="304" y="1808"/>
                    </a:cubicBezTo>
                    <a:cubicBezTo>
                      <a:pt x="1046" y="445"/>
                      <a:pt x="2623" y="56"/>
                      <a:pt x="4097" y="56"/>
                    </a:cubicBezTo>
                    <a:cubicBezTo>
                      <a:pt x="4379" y="56"/>
                      <a:pt x="4657" y="70"/>
                      <a:pt x="4925" y="95"/>
                    </a:cubicBezTo>
                    <a:cubicBezTo>
                      <a:pt x="4545" y="35"/>
                      <a:pt x="4143" y="1"/>
                      <a:pt x="3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29"/>
              <p:cNvSpPr/>
              <p:nvPr/>
            </p:nvSpPr>
            <p:spPr>
              <a:xfrm>
                <a:off x="8436666" y="229886"/>
                <a:ext cx="399545" cy="183399"/>
              </a:xfrm>
              <a:custGeom>
                <a:avLst/>
                <a:gdLst/>
                <a:ahLst/>
                <a:cxnLst/>
                <a:rect l="l" t="t" r="r" b="b"/>
                <a:pathLst>
                  <a:path w="7512" h="3448" extrusionOk="0">
                    <a:moveTo>
                      <a:pt x="7369" y="0"/>
                    </a:moveTo>
                    <a:cubicBezTo>
                      <a:pt x="7137" y="357"/>
                      <a:pt x="6762" y="589"/>
                      <a:pt x="6379" y="777"/>
                    </a:cubicBezTo>
                    <a:cubicBezTo>
                      <a:pt x="5395" y="1256"/>
                      <a:pt x="4304" y="1503"/>
                      <a:pt x="3214" y="1503"/>
                    </a:cubicBezTo>
                    <a:cubicBezTo>
                      <a:pt x="2762" y="1503"/>
                      <a:pt x="2309" y="1461"/>
                      <a:pt x="1865" y="1374"/>
                    </a:cubicBezTo>
                    <a:cubicBezTo>
                      <a:pt x="1668" y="1339"/>
                      <a:pt x="1463" y="1294"/>
                      <a:pt x="1285" y="1214"/>
                    </a:cubicBezTo>
                    <a:cubicBezTo>
                      <a:pt x="839" y="1026"/>
                      <a:pt x="410" y="643"/>
                      <a:pt x="18" y="339"/>
                    </a:cubicBezTo>
                    <a:cubicBezTo>
                      <a:pt x="18" y="375"/>
                      <a:pt x="18" y="420"/>
                      <a:pt x="9" y="455"/>
                    </a:cubicBezTo>
                    <a:cubicBezTo>
                      <a:pt x="0" y="732"/>
                      <a:pt x="0" y="973"/>
                      <a:pt x="80" y="1249"/>
                    </a:cubicBezTo>
                    <a:cubicBezTo>
                      <a:pt x="223" y="1811"/>
                      <a:pt x="571" y="2266"/>
                      <a:pt x="1008" y="2659"/>
                    </a:cubicBezTo>
                    <a:cubicBezTo>
                      <a:pt x="1258" y="2882"/>
                      <a:pt x="1543" y="3060"/>
                      <a:pt x="1865" y="3185"/>
                    </a:cubicBezTo>
                    <a:cubicBezTo>
                      <a:pt x="2328" y="3364"/>
                      <a:pt x="2792" y="3426"/>
                      <a:pt x="3292" y="3444"/>
                    </a:cubicBezTo>
                    <a:cubicBezTo>
                      <a:pt x="3369" y="3446"/>
                      <a:pt x="3446" y="3448"/>
                      <a:pt x="3523" y="3448"/>
                    </a:cubicBezTo>
                    <a:cubicBezTo>
                      <a:pt x="4036" y="3448"/>
                      <a:pt x="4552" y="3392"/>
                      <a:pt x="5040" y="3221"/>
                    </a:cubicBezTo>
                    <a:cubicBezTo>
                      <a:pt x="6173" y="2819"/>
                      <a:pt x="7074" y="2025"/>
                      <a:pt x="7413" y="714"/>
                    </a:cubicBezTo>
                    <a:cubicBezTo>
                      <a:pt x="7449" y="554"/>
                      <a:pt x="7512" y="384"/>
                      <a:pt x="7458" y="223"/>
                    </a:cubicBezTo>
                    <a:cubicBezTo>
                      <a:pt x="7440" y="143"/>
                      <a:pt x="7396" y="81"/>
                      <a:pt x="7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29"/>
              <p:cNvSpPr/>
              <p:nvPr/>
            </p:nvSpPr>
            <p:spPr>
              <a:xfrm>
                <a:off x="8425231" y="229886"/>
                <a:ext cx="409384" cy="186963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3515" extrusionOk="0">
                    <a:moveTo>
                      <a:pt x="7584" y="0"/>
                    </a:moveTo>
                    <a:cubicBezTo>
                      <a:pt x="7485" y="142"/>
                      <a:pt x="7369" y="264"/>
                      <a:pt x="7241" y="373"/>
                    </a:cubicBezTo>
                    <a:lnTo>
                      <a:pt x="7241" y="373"/>
                    </a:lnTo>
                    <a:cubicBezTo>
                      <a:pt x="7372" y="266"/>
                      <a:pt x="7489" y="145"/>
                      <a:pt x="7584" y="0"/>
                    </a:cubicBezTo>
                    <a:close/>
                    <a:moveTo>
                      <a:pt x="7673" y="223"/>
                    </a:moveTo>
                    <a:cubicBezTo>
                      <a:pt x="7692" y="292"/>
                      <a:pt x="7695" y="361"/>
                      <a:pt x="7689" y="430"/>
                    </a:cubicBezTo>
                    <a:lnTo>
                      <a:pt x="7689" y="430"/>
                    </a:lnTo>
                    <a:cubicBezTo>
                      <a:pt x="7697" y="362"/>
                      <a:pt x="7694" y="293"/>
                      <a:pt x="7673" y="223"/>
                    </a:cubicBezTo>
                    <a:close/>
                    <a:moveTo>
                      <a:pt x="7689" y="430"/>
                    </a:moveTo>
                    <a:cubicBezTo>
                      <a:pt x="7684" y="475"/>
                      <a:pt x="7675" y="519"/>
                      <a:pt x="7664" y="562"/>
                    </a:cubicBezTo>
                    <a:cubicBezTo>
                      <a:pt x="7649" y="624"/>
                      <a:pt x="7633" y="685"/>
                      <a:pt x="7616" y="747"/>
                    </a:cubicBezTo>
                    <a:lnTo>
                      <a:pt x="7616" y="747"/>
                    </a:lnTo>
                    <a:cubicBezTo>
                      <a:pt x="7648" y="643"/>
                      <a:pt x="7680" y="536"/>
                      <a:pt x="7689" y="430"/>
                    </a:cubicBezTo>
                    <a:close/>
                    <a:moveTo>
                      <a:pt x="7616" y="747"/>
                    </a:moveTo>
                    <a:cubicBezTo>
                      <a:pt x="7604" y="786"/>
                      <a:pt x="7592" y="826"/>
                      <a:pt x="7582" y="865"/>
                    </a:cubicBezTo>
                    <a:lnTo>
                      <a:pt x="7582" y="865"/>
                    </a:lnTo>
                    <a:cubicBezTo>
                      <a:pt x="7594" y="825"/>
                      <a:pt x="7605" y="786"/>
                      <a:pt x="7616" y="747"/>
                    </a:cubicBezTo>
                    <a:close/>
                    <a:moveTo>
                      <a:pt x="7582" y="865"/>
                    </a:moveTo>
                    <a:lnTo>
                      <a:pt x="7582" y="865"/>
                    </a:lnTo>
                    <a:cubicBezTo>
                      <a:pt x="7532" y="1030"/>
                      <a:pt x="7473" y="1194"/>
                      <a:pt x="7402" y="1351"/>
                    </a:cubicBezTo>
                    <a:lnTo>
                      <a:pt x="7402" y="1351"/>
                    </a:lnTo>
                    <a:cubicBezTo>
                      <a:pt x="7471" y="1204"/>
                      <a:pt x="7529" y="1051"/>
                      <a:pt x="7575" y="893"/>
                    </a:cubicBezTo>
                    <a:cubicBezTo>
                      <a:pt x="7577" y="883"/>
                      <a:pt x="7580" y="874"/>
                      <a:pt x="7582" y="865"/>
                    </a:cubicBezTo>
                    <a:close/>
                    <a:moveTo>
                      <a:pt x="135" y="134"/>
                    </a:moveTo>
                    <a:lnTo>
                      <a:pt x="126" y="339"/>
                    </a:lnTo>
                    <a:cubicBezTo>
                      <a:pt x="1" y="1312"/>
                      <a:pt x="492" y="2222"/>
                      <a:pt x="1241" y="2811"/>
                    </a:cubicBezTo>
                    <a:cubicBezTo>
                      <a:pt x="1886" y="3353"/>
                      <a:pt x="2746" y="3515"/>
                      <a:pt x="3570" y="3515"/>
                    </a:cubicBezTo>
                    <a:cubicBezTo>
                      <a:pt x="3681" y="3515"/>
                      <a:pt x="3791" y="3512"/>
                      <a:pt x="3899" y="3506"/>
                    </a:cubicBezTo>
                    <a:cubicBezTo>
                      <a:pt x="5273" y="3489"/>
                      <a:pt x="6683" y="2775"/>
                      <a:pt x="7316" y="1526"/>
                    </a:cubicBezTo>
                    <a:cubicBezTo>
                      <a:pt x="7347" y="1469"/>
                      <a:pt x="7375" y="1410"/>
                      <a:pt x="7402" y="1351"/>
                    </a:cubicBezTo>
                    <a:lnTo>
                      <a:pt x="7402" y="1351"/>
                    </a:lnTo>
                    <a:cubicBezTo>
                      <a:pt x="6984" y="2236"/>
                      <a:pt x="6162" y="2894"/>
                      <a:pt x="5229" y="3185"/>
                    </a:cubicBezTo>
                    <a:cubicBezTo>
                      <a:pt x="4800" y="3328"/>
                      <a:pt x="4345" y="3373"/>
                      <a:pt x="3890" y="3373"/>
                    </a:cubicBezTo>
                    <a:cubicBezTo>
                      <a:pt x="3858" y="3373"/>
                      <a:pt x="3826" y="3373"/>
                      <a:pt x="3793" y="3373"/>
                    </a:cubicBezTo>
                    <a:cubicBezTo>
                      <a:pt x="3155" y="3373"/>
                      <a:pt x="2505" y="3287"/>
                      <a:pt x="1928" y="3007"/>
                    </a:cubicBezTo>
                    <a:cubicBezTo>
                      <a:pt x="1007" y="2538"/>
                      <a:pt x="290" y="1597"/>
                      <a:pt x="324" y="546"/>
                    </a:cubicBezTo>
                    <a:lnTo>
                      <a:pt x="324" y="546"/>
                    </a:lnTo>
                    <a:cubicBezTo>
                      <a:pt x="532" y="708"/>
                      <a:pt x="744" y="876"/>
                      <a:pt x="973" y="1026"/>
                    </a:cubicBezTo>
                    <a:cubicBezTo>
                      <a:pt x="1259" y="1223"/>
                      <a:pt x="1589" y="1374"/>
                      <a:pt x="1928" y="1428"/>
                    </a:cubicBezTo>
                    <a:cubicBezTo>
                      <a:pt x="2376" y="1515"/>
                      <a:pt x="2832" y="1558"/>
                      <a:pt x="3287" y="1558"/>
                    </a:cubicBezTo>
                    <a:cubicBezTo>
                      <a:pt x="4182" y="1558"/>
                      <a:pt x="5076" y="1393"/>
                      <a:pt x="5916" y="1080"/>
                    </a:cubicBezTo>
                    <a:cubicBezTo>
                      <a:pt x="6370" y="893"/>
                      <a:pt x="6859" y="696"/>
                      <a:pt x="7241" y="373"/>
                    </a:cubicBezTo>
                    <a:lnTo>
                      <a:pt x="7241" y="373"/>
                    </a:lnTo>
                    <a:cubicBezTo>
                      <a:pt x="7113" y="477"/>
                      <a:pt x="6971" y="568"/>
                      <a:pt x="6826" y="652"/>
                    </a:cubicBezTo>
                    <a:cubicBezTo>
                      <a:pt x="5824" y="1186"/>
                      <a:pt x="4686" y="1452"/>
                      <a:pt x="3549" y="1452"/>
                    </a:cubicBezTo>
                    <a:cubicBezTo>
                      <a:pt x="3016" y="1452"/>
                      <a:pt x="2482" y="1393"/>
                      <a:pt x="1964" y="1276"/>
                    </a:cubicBezTo>
                    <a:cubicBezTo>
                      <a:pt x="1312" y="1151"/>
                      <a:pt x="831" y="669"/>
                      <a:pt x="295" y="259"/>
                    </a:cubicBezTo>
                    <a:lnTo>
                      <a:pt x="135" y="1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29"/>
              <p:cNvSpPr/>
              <p:nvPr/>
            </p:nvSpPr>
            <p:spPr>
              <a:xfrm>
                <a:off x="8480280" y="186536"/>
                <a:ext cx="313221" cy="57392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1079" extrusionOk="0">
                    <a:moveTo>
                      <a:pt x="4280" y="0"/>
                    </a:moveTo>
                    <a:cubicBezTo>
                      <a:pt x="3710" y="0"/>
                      <a:pt x="3138" y="69"/>
                      <a:pt x="2561" y="155"/>
                    </a:cubicBezTo>
                    <a:cubicBezTo>
                      <a:pt x="2106" y="218"/>
                      <a:pt x="1598" y="352"/>
                      <a:pt x="1160" y="485"/>
                    </a:cubicBezTo>
                    <a:cubicBezTo>
                      <a:pt x="955" y="548"/>
                      <a:pt x="1" y="824"/>
                      <a:pt x="10" y="1074"/>
                    </a:cubicBezTo>
                    <a:cubicBezTo>
                      <a:pt x="27" y="1077"/>
                      <a:pt x="46" y="1079"/>
                      <a:pt x="65" y="1079"/>
                    </a:cubicBezTo>
                    <a:cubicBezTo>
                      <a:pt x="209" y="1079"/>
                      <a:pt x="384" y="999"/>
                      <a:pt x="518" y="967"/>
                    </a:cubicBezTo>
                    <a:cubicBezTo>
                      <a:pt x="2070" y="583"/>
                      <a:pt x="3658" y="378"/>
                      <a:pt x="5255" y="369"/>
                    </a:cubicBezTo>
                    <a:cubicBezTo>
                      <a:pt x="5469" y="369"/>
                      <a:pt x="5692" y="369"/>
                      <a:pt x="5889" y="289"/>
                    </a:cubicBezTo>
                    <a:cubicBezTo>
                      <a:pt x="5880" y="227"/>
                      <a:pt x="5808" y="200"/>
                      <a:pt x="5746" y="182"/>
                    </a:cubicBezTo>
                    <a:cubicBezTo>
                      <a:pt x="5256" y="50"/>
                      <a:pt x="4769" y="0"/>
                      <a:pt x="4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29"/>
              <p:cNvSpPr/>
              <p:nvPr/>
            </p:nvSpPr>
            <p:spPr>
              <a:xfrm>
                <a:off x="8504001" y="152175"/>
                <a:ext cx="315136" cy="41701"/>
              </a:xfrm>
              <a:custGeom>
                <a:avLst/>
                <a:gdLst/>
                <a:ahLst/>
                <a:cxnLst/>
                <a:rect l="l" t="t" r="r" b="b"/>
                <a:pathLst>
                  <a:path w="5925" h="784" extrusionOk="0">
                    <a:moveTo>
                      <a:pt x="23" y="1"/>
                    </a:moveTo>
                    <a:cubicBezTo>
                      <a:pt x="19" y="1"/>
                      <a:pt x="14" y="3"/>
                      <a:pt x="10" y="7"/>
                    </a:cubicBezTo>
                    <a:cubicBezTo>
                      <a:pt x="1" y="16"/>
                      <a:pt x="1" y="25"/>
                      <a:pt x="10" y="34"/>
                    </a:cubicBezTo>
                    <a:cubicBezTo>
                      <a:pt x="242" y="257"/>
                      <a:pt x="599" y="311"/>
                      <a:pt x="884" y="328"/>
                    </a:cubicBezTo>
                    <a:cubicBezTo>
                      <a:pt x="985" y="332"/>
                      <a:pt x="1086" y="334"/>
                      <a:pt x="1187" y="334"/>
                    </a:cubicBezTo>
                    <a:cubicBezTo>
                      <a:pt x="1362" y="334"/>
                      <a:pt x="1535" y="328"/>
                      <a:pt x="1705" y="311"/>
                    </a:cubicBezTo>
                    <a:cubicBezTo>
                      <a:pt x="1990" y="293"/>
                      <a:pt x="2285" y="248"/>
                      <a:pt x="2561" y="204"/>
                    </a:cubicBezTo>
                    <a:cubicBezTo>
                      <a:pt x="2882" y="150"/>
                      <a:pt x="3203" y="105"/>
                      <a:pt x="3534" y="79"/>
                    </a:cubicBezTo>
                    <a:cubicBezTo>
                      <a:pt x="3621" y="73"/>
                      <a:pt x="3707" y="71"/>
                      <a:pt x="3790" y="71"/>
                    </a:cubicBezTo>
                    <a:cubicBezTo>
                      <a:pt x="4402" y="71"/>
                      <a:pt x="4897" y="214"/>
                      <a:pt x="5282" y="489"/>
                    </a:cubicBezTo>
                    <a:cubicBezTo>
                      <a:pt x="5309" y="507"/>
                      <a:pt x="5336" y="534"/>
                      <a:pt x="5362" y="551"/>
                    </a:cubicBezTo>
                    <a:cubicBezTo>
                      <a:pt x="5514" y="667"/>
                      <a:pt x="5675" y="783"/>
                      <a:pt x="5853" y="783"/>
                    </a:cubicBezTo>
                    <a:lnTo>
                      <a:pt x="5907" y="783"/>
                    </a:lnTo>
                    <a:cubicBezTo>
                      <a:pt x="5915" y="783"/>
                      <a:pt x="5924" y="774"/>
                      <a:pt x="5924" y="766"/>
                    </a:cubicBezTo>
                    <a:cubicBezTo>
                      <a:pt x="5924" y="757"/>
                      <a:pt x="5915" y="748"/>
                      <a:pt x="5907" y="748"/>
                    </a:cubicBezTo>
                    <a:cubicBezTo>
                      <a:pt x="5889" y="750"/>
                      <a:pt x="5872" y="751"/>
                      <a:pt x="5856" y="751"/>
                    </a:cubicBezTo>
                    <a:cubicBezTo>
                      <a:pt x="5682" y="751"/>
                      <a:pt x="5536" y="631"/>
                      <a:pt x="5389" y="525"/>
                    </a:cubicBezTo>
                    <a:cubicBezTo>
                      <a:pt x="5353" y="498"/>
                      <a:pt x="5327" y="480"/>
                      <a:pt x="5300" y="453"/>
                    </a:cubicBezTo>
                    <a:cubicBezTo>
                      <a:pt x="4915" y="178"/>
                      <a:pt x="4406" y="35"/>
                      <a:pt x="3790" y="35"/>
                    </a:cubicBezTo>
                    <a:cubicBezTo>
                      <a:pt x="3707" y="35"/>
                      <a:pt x="3621" y="38"/>
                      <a:pt x="3534" y="43"/>
                    </a:cubicBezTo>
                    <a:cubicBezTo>
                      <a:pt x="3203" y="61"/>
                      <a:pt x="2873" y="114"/>
                      <a:pt x="2552" y="168"/>
                    </a:cubicBezTo>
                    <a:cubicBezTo>
                      <a:pt x="2276" y="212"/>
                      <a:pt x="1990" y="257"/>
                      <a:pt x="1705" y="275"/>
                    </a:cubicBezTo>
                    <a:cubicBezTo>
                      <a:pt x="1552" y="290"/>
                      <a:pt x="1403" y="296"/>
                      <a:pt x="1255" y="296"/>
                    </a:cubicBezTo>
                    <a:cubicBezTo>
                      <a:pt x="1134" y="296"/>
                      <a:pt x="1013" y="292"/>
                      <a:pt x="893" y="284"/>
                    </a:cubicBezTo>
                    <a:cubicBezTo>
                      <a:pt x="607" y="275"/>
                      <a:pt x="260" y="221"/>
                      <a:pt x="36" y="7"/>
                    </a:cubicBezTo>
                    <a:cubicBezTo>
                      <a:pt x="32" y="3"/>
                      <a:pt x="28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29"/>
              <p:cNvSpPr/>
              <p:nvPr/>
            </p:nvSpPr>
            <p:spPr>
              <a:xfrm>
                <a:off x="8510650" y="131325"/>
                <a:ext cx="38508" cy="2978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560" extrusionOk="0">
                    <a:moveTo>
                      <a:pt x="701" y="0"/>
                    </a:moveTo>
                    <a:cubicBezTo>
                      <a:pt x="697" y="0"/>
                      <a:pt x="692" y="2"/>
                      <a:pt x="688" y="7"/>
                    </a:cubicBezTo>
                    <a:cubicBezTo>
                      <a:pt x="465" y="185"/>
                      <a:pt x="242" y="355"/>
                      <a:pt x="10" y="524"/>
                    </a:cubicBezTo>
                    <a:cubicBezTo>
                      <a:pt x="1" y="533"/>
                      <a:pt x="1" y="542"/>
                      <a:pt x="10" y="551"/>
                    </a:cubicBezTo>
                    <a:cubicBezTo>
                      <a:pt x="10" y="551"/>
                      <a:pt x="19" y="560"/>
                      <a:pt x="19" y="560"/>
                    </a:cubicBezTo>
                    <a:cubicBezTo>
                      <a:pt x="27" y="560"/>
                      <a:pt x="27" y="560"/>
                      <a:pt x="36" y="551"/>
                    </a:cubicBezTo>
                    <a:cubicBezTo>
                      <a:pt x="259" y="390"/>
                      <a:pt x="491" y="212"/>
                      <a:pt x="714" y="34"/>
                    </a:cubicBezTo>
                    <a:cubicBezTo>
                      <a:pt x="714" y="25"/>
                      <a:pt x="723" y="16"/>
                      <a:pt x="714" y="7"/>
                    </a:cubicBezTo>
                    <a:cubicBezTo>
                      <a:pt x="710" y="2"/>
                      <a:pt x="705" y="0"/>
                      <a:pt x="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29"/>
              <p:cNvSpPr/>
              <p:nvPr/>
            </p:nvSpPr>
            <p:spPr>
              <a:xfrm>
                <a:off x="8541977" y="124091"/>
                <a:ext cx="50369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03" extrusionOk="0">
                    <a:moveTo>
                      <a:pt x="919" y="0"/>
                    </a:moveTo>
                    <a:cubicBezTo>
                      <a:pt x="607" y="250"/>
                      <a:pt x="304" y="509"/>
                      <a:pt x="9" y="767"/>
                    </a:cubicBezTo>
                    <a:cubicBezTo>
                      <a:pt x="0" y="776"/>
                      <a:pt x="0" y="785"/>
                      <a:pt x="9" y="794"/>
                    </a:cubicBezTo>
                    <a:cubicBezTo>
                      <a:pt x="9" y="803"/>
                      <a:pt x="18" y="803"/>
                      <a:pt x="18" y="803"/>
                    </a:cubicBezTo>
                    <a:cubicBezTo>
                      <a:pt x="27" y="803"/>
                      <a:pt x="27" y="803"/>
                      <a:pt x="36" y="794"/>
                    </a:cubicBezTo>
                    <a:cubicBezTo>
                      <a:pt x="331" y="535"/>
                      <a:pt x="634" y="277"/>
                      <a:pt x="937" y="36"/>
                    </a:cubicBezTo>
                    <a:cubicBezTo>
                      <a:pt x="946" y="27"/>
                      <a:pt x="946" y="18"/>
                      <a:pt x="937" y="9"/>
                    </a:cubicBezTo>
                    <a:cubicBezTo>
                      <a:pt x="937" y="0"/>
                      <a:pt x="919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29"/>
              <p:cNvSpPr/>
              <p:nvPr/>
            </p:nvSpPr>
            <p:spPr>
              <a:xfrm>
                <a:off x="8574741" y="119304"/>
                <a:ext cx="62176" cy="48456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911" extrusionOk="0">
                    <a:moveTo>
                      <a:pt x="1133" y="1"/>
                    </a:moveTo>
                    <a:cubicBezTo>
                      <a:pt x="821" y="161"/>
                      <a:pt x="553" y="402"/>
                      <a:pt x="303" y="634"/>
                    </a:cubicBezTo>
                    <a:cubicBezTo>
                      <a:pt x="223" y="714"/>
                      <a:pt x="134" y="786"/>
                      <a:pt x="54" y="866"/>
                    </a:cubicBezTo>
                    <a:lnTo>
                      <a:pt x="36" y="866"/>
                    </a:lnTo>
                    <a:cubicBezTo>
                      <a:pt x="36" y="866"/>
                      <a:pt x="27" y="857"/>
                      <a:pt x="18" y="857"/>
                    </a:cubicBezTo>
                    <a:cubicBezTo>
                      <a:pt x="9" y="857"/>
                      <a:pt x="0" y="866"/>
                      <a:pt x="0" y="875"/>
                    </a:cubicBezTo>
                    <a:cubicBezTo>
                      <a:pt x="0" y="893"/>
                      <a:pt x="9" y="902"/>
                      <a:pt x="18" y="902"/>
                    </a:cubicBezTo>
                    <a:cubicBezTo>
                      <a:pt x="27" y="902"/>
                      <a:pt x="27" y="911"/>
                      <a:pt x="36" y="911"/>
                    </a:cubicBezTo>
                    <a:cubicBezTo>
                      <a:pt x="54" y="911"/>
                      <a:pt x="62" y="902"/>
                      <a:pt x="80" y="893"/>
                    </a:cubicBezTo>
                    <a:cubicBezTo>
                      <a:pt x="161" y="822"/>
                      <a:pt x="241" y="741"/>
                      <a:pt x="330" y="670"/>
                    </a:cubicBezTo>
                    <a:cubicBezTo>
                      <a:pt x="580" y="429"/>
                      <a:pt x="839" y="188"/>
                      <a:pt x="1151" y="36"/>
                    </a:cubicBezTo>
                    <a:cubicBezTo>
                      <a:pt x="1160" y="28"/>
                      <a:pt x="1169" y="19"/>
                      <a:pt x="1160" y="10"/>
                    </a:cubicBezTo>
                    <a:cubicBezTo>
                      <a:pt x="1151" y="1"/>
                      <a:pt x="1142" y="1"/>
                      <a:pt x="1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29"/>
              <p:cNvSpPr/>
              <p:nvPr/>
            </p:nvSpPr>
            <p:spPr>
              <a:xfrm>
                <a:off x="8616493" y="123719"/>
                <a:ext cx="56485" cy="4452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837" extrusionOk="0">
                    <a:moveTo>
                      <a:pt x="1039" y="0"/>
                    </a:moveTo>
                    <a:cubicBezTo>
                      <a:pt x="1035" y="0"/>
                      <a:pt x="1030" y="3"/>
                      <a:pt x="1026" y="7"/>
                    </a:cubicBezTo>
                    <a:lnTo>
                      <a:pt x="9" y="801"/>
                    </a:lnTo>
                    <a:cubicBezTo>
                      <a:pt x="9" y="810"/>
                      <a:pt x="0" y="819"/>
                      <a:pt x="9" y="828"/>
                    </a:cubicBezTo>
                    <a:cubicBezTo>
                      <a:pt x="18" y="828"/>
                      <a:pt x="18" y="837"/>
                      <a:pt x="27" y="837"/>
                    </a:cubicBezTo>
                    <a:cubicBezTo>
                      <a:pt x="27" y="837"/>
                      <a:pt x="36" y="837"/>
                      <a:pt x="36" y="828"/>
                    </a:cubicBezTo>
                    <a:lnTo>
                      <a:pt x="1053" y="34"/>
                    </a:lnTo>
                    <a:cubicBezTo>
                      <a:pt x="1053" y="25"/>
                      <a:pt x="1062" y="16"/>
                      <a:pt x="1053" y="7"/>
                    </a:cubicBezTo>
                    <a:cubicBezTo>
                      <a:pt x="1048" y="3"/>
                      <a:pt x="1044" y="0"/>
                      <a:pt x="10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29"/>
              <p:cNvSpPr/>
              <p:nvPr/>
            </p:nvSpPr>
            <p:spPr>
              <a:xfrm>
                <a:off x="8669148" y="122176"/>
                <a:ext cx="45582" cy="356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70" extrusionOk="0">
                    <a:moveTo>
                      <a:pt x="830" y="0"/>
                    </a:moveTo>
                    <a:cubicBezTo>
                      <a:pt x="536" y="197"/>
                      <a:pt x="259" y="411"/>
                      <a:pt x="9" y="634"/>
                    </a:cubicBezTo>
                    <a:cubicBezTo>
                      <a:pt x="0" y="643"/>
                      <a:pt x="0" y="660"/>
                      <a:pt x="9" y="660"/>
                    </a:cubicBezTo>
                    <a:cubicBezTo>
                      <a:pt x="9" y="669"/>
                      <a:pt x="18" y="669"/>
                      <a:pt x="18" y="669"/>
                    </a:cubicBezTo>
                    <a:lnTo>
                      <a:pt x="36" y="669"/>
                    </a:lnTo>
                    <a:cubicBezTo>
                      <a:pt x="286" y="437"/>
                      <a:pt x="562" y="223"/>
                      <a:pt x="848" y="36"/>
                    </a:cubicBezTo>
                    <a:cubicBezTo>
                      <a:pt x="857" y="27"/>
                      <a:pt x="857" y="18"/>
                      <a:pt x="848" y="9"/>
                    </a:cubicBezTo>
                    <a:cubicBezTo>
                      <a:pt x="848" y="0"/>
                      <a:pt x="839" y="0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29"/>
              <p:cNvSpPr/>
              <p:nvPr/>
            </p:nvSpPr>
            <p:spPr>
              <a:xfrm>
                <a:off x="8708986" y="126910"/>
                <a:ext cx="32338" cy="25691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83" extrusionOk="0">
                    <a:moveTo>
                      <a:pt x="572" y="1"/>
                    </a:moveTo>
                    <a:cubicBezTo>
                      <a:pt x="384" y="152"/>
                      <a:pt x="197" y="295"/>
                      <a:pt x="10" y="447"/>
                    </a:cubicBezTo>
                    <a:cubicBezTo>
                      <a:pt x="1" y="456"/>
                      <a:pt x="1" y="464"/>
                      <a:pt x="10" y="473"/>
                    </a:cubicBezTo>
                    <a:cubicBezTo>
                      <a:pt x="10" y="473"/>
                      <a:pt x="19" y="482"/>
                      <a:pt x="19" y="482"/>
                    </a:cubicBezTo>
                    <a:cubicBezTo>
                      <a:pt x="27" y="482"/>
                      <a:pt x="27" y="482"/>
                      <a:pt x="27" y="473"/>
                    </a:cubicBezTo>
                    <a:cubicBezTo>
                      <a:pt x="224" y="331"/>
                      <a:pt x="411" y="179"/>
                      <a:pt x="598" y="36"/>
                    </a:cubicBezTo>
                    <a:cubicBezTo>
                      <a:pt x="598" y="27"/>
                      <a:pt x="607" y="18"/>
                      <a:pt x="598" y="9"/>
                    </a:cubicBezTo>
                    <a:cubicBezTo>
                      <a:pt x="589" y="1"/>
                      <a:pt x="581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29"/>
              <p:cNvSpPr/>
              <p:nvPr/>
            </p:nvSpPr>
            <p:spPr>
              <a:xfrm>
                <a:off x="8740792" y="138293"/>
                <a:ext cx="25211" cy="19999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76" extrusionOk="0">
                    <a:moveTo>
                      <a:pt x="446" y="1"/>
                    </a:moveTo>
                    <a:cubicBezTo>
                      <a:pt x="295" y="108"/>
                      <a:pt x="152" y="224"/>
                      <a:pt x="9" y="340"/>
                    </a:cubicBezTo>
                    <a:cubicBezTo>
                      <a:pt x="0" y="349"/>
                      <a:pt x="0" y="357"/>
                      <a:pt x="9" y="366"/>
                    </a:cubicBezTo>
                    <a:cubicBezTo>
                      <a:pt x="9" y="375"/>
                      <a:pt x="18" y="375"/>
                      <a:pt x="27" y="375"/>
                    </a:cubicBezTo>
                    <a:cubicBezTo>
                      <a:pt x="27" y="375"/>
                      <a:pt x="36" y="375"/>
                      <a:pt x="36" y="366"/>
                    </a:cubicBezTo>
                    <a:cubicBezTo>
                      <a:pt x="170" y="250"/>
                      <a:pt x="322" y="134"/>
                      <a:pt x="464" y="36"/>
                    </a:cubicBezTo>
                    <a:cubicBezTo>
                      <a:pt x="473" y="27"/>
                      <a:pt x="473" y="18"/>
                      <a:pt x="473" y="10"/>
                    </a:cubicBezTo>
                    <a:cubicBezTo>
                      <a:pt x="464" y="1"/>
                      <a:pt x="45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29"/>
              <p:cNvSpPr/>
              <p:nvPr/>
            </p:nvSpPr>
            <p:spPr>
              <a:xfrm>
                <a:off x="8763556" y="151856"/>
                <a:ext cx="24254" cy="1877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53" extrusionOk="0">
                    <a:moveTo>
                      <a:pt x="437" y="1"/>
                    </a:moveTo>
                    <a:cubicBezTo>
                      <a:pt x="434" y="1"/>
                      <a:pt x="431" y="2"/>
                      <a:pt x="429" y="4"/>
                    </a:cubicBezTo>
                    <a:cubicBezTo>
                      <a:pt x="277" y="94"/>
                      <a:pt x="134" y="201"/>
                      <a:pt x="10" y="317"/>
                    </a:cubicBezTo>
                    <a:cubicBezTo>
                      <a:pt x="1" y="326"/>
                      <a:pt x="1" y="343"/>
                      <a:pt x="1" y="343"/>
                    </a:cubicBezTo>
                    <a:cubicBezTo>
                      <a:pt x="10" y="352"/>
                      <a:pt x="10" y="352"/>
                      <a:pt x="18" y="352"/>
                    </a:cubicBezTo>
                    <a:lnTo>
                      <a:pt x="27" y="352"/>
                    </a:lnTo>
                    <a:cubicBezTo>
                      <a:pt x="161" y="227"/>
                      <a:pt x="304" y="129"/>
                      <a:pt x="447" y="31"/>
                    </a:cubicBezTo>
                    <a:cubicBezTo>
                      <a:pt x="456" y="31"/>
                      <a:pt x="456" y="13"/>
                      <a:pt x="456" y="13"/>
                    </a:cubicBezTo>
                    <a:cubicBezTo>
                      <a:pt x="449" y="7"/>
                      <a:pt x="443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29"/>
              <p:cNvSpPr/>
              <p:nvPr/>
            </p:nvSpPr>
            <p:spPr>
              <a:xfrm>
                <a:off x="8789671" y="166430"/>
                <a:ext cx="20903" cy="14627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5" extrusionOk="0">
                    <a:moveTo>
                      <a:pt x="379" y="0"/>
                    </a:moveTo>
                    <a:cubicBezTo>
                      <a:pt x="375" y="0"/>
                      <a:pt x="370" y="2"/>
                      <a:pt x="366" y="7"/>
                    </a:cubicBezTo>
                    <a:lnTo>
                      <a:pt x="18" y="239"/>
                    </a:lnTo>
                    <a:cubicBezTo>
                      <a:pt x="9" y="248"/>
                      <a:pt x="0" y="257"/>
                      <a:pt x="9" y="266"/>
                    </a:cubicBezTo>
                    <a:cubicBezTo>
                      <a:pt x="9" y="266"/>
                      <a:pt x="18" y="275"/>
                      <a:pt x="27" y="275"/>
                    </a:cubicBezTo>
                    <a:cubicBezTo>
                      <a:pt x="27" y="275"/>
                      <a:pt x="36" y="275"/>
                      <a:pt x="36" y="266"/>
                    </a:cubicBezTo>
                    <a:lnTo>
                      <a:pt x="384" y="34"/>
                    </a:lnTo>
                    <a:cubicBezTo>
                      <a:pt x="393" y="34"/>
                      <a:pt x="393" y="16"/>
                      <a:pt x="393" y="7"/>
                    </a:cubicBezTo>
                    <a:cubicBezTo>
                      <a:pt x="388" y="2"/>
                      <a:pt x="384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29"/>
              <p:cNvSpPr/>
              <p:nvPr/>
            </p:nvSpPr>
            <p:spPr>
              <a:xfrm>
                <a:off x="8476503" y="259566"/>
                <a:ext cx="1952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0" extrusionOk="0">
                    <a:moveTo>
                      <a:pt x="340" y="1"/>
                    </a:moveTo>
                    <a:cubicBezTo>
                      <a:pt x="336" y="1"/>
                      <a:pt x="333" y="2"/>
                      <a:pt x="330" y="4"/>
                    </a:cubicBezTo>
                    <a:cubicBezTo>
                      <a:pt x="214" y="85"/>
                      <a:pt x="107" y="165"/>
                      <a:pt x="9" y="263"/>
                    </a:cubicBezTo>
                    <a:cubicBezTo>
                      <a:pt x="0" y="272"/>
                      <a:pt x="0" y="281"/>
                      <a:pt x="9" y="290"/>
                    </a:cubicBezTo>
                    <a:lnTo>
                      <a:pt x="36" y="290"/>
                    </a:lnTo>
                    <a:cubicBezTo>
                      <a:pt x="134" y="192"/>
                      <a:pt x="241" y="111"/>
                      <a:pt x="357" y="40"/>
                    </a:cubicBezTo>
                    <a:cubicBezTo>
                      <a:pt x="366" y="31"/>
                      <a:pt x="366" y="22"/>
                      <a:pt x="357" y="13"/>
                    </a:cubicBezTo>
                    <a:cubicBezTo>
                      <a:pt x="357" y="7"/>
                      <a:pt x="348" y="1"/>
                      <a:pt x="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29"/>
              <p:cNvSpPr/>
              <p:nvPr/>
            </p:nvSpPr>
            <p:spPr>
              <a:xfrm>
                <a:off x="8486928" y="269247"/>
                <a:ext cx="15743" cy="1287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42" extrusionOk="0">
                    <a:moveTo>
                      <a:pt x="268" y="1"/>
                    </a:moveTo>
                    <a:cubicBezTo>
                      <a:pt x="170" y="63"/>
                      <a:pt x="90" y="135"/>
                      <a:pt x="10" y="206"/>
                    </a:cubicBezTo>
                    <a:cubicBezTo>
                      <a:pt x="1" y="215"/>
                      <a:pt x="1" y="224"/>
                      <a:pt x="10" y="233"/>
                    </a:cubicBezTo>
                    <a:cubicBezTo>
                      <a:pt x="10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36" y="233"/>
                    </a:cubicBezTo>
                    <a:cubicBezTo>
                      <a:pt x="108" y="161"/>
                      <a:pt x="197" y="90"/>
                      <a:pt x="286" y="37"/>
                    </a:cubicBezTo>
                    <a:cubicBezTo>
                      <a:pt x="295" y="28"/>
                      <a:pt x="295" y="19"/>
                      <a:pt x="295" y="10"/>
                    </a:cubicBezTo>
                    <a:cubicBezTo>
                      <a:pt x="286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29"/>
              <p:cNvSpPr/>
              <p:nvPr/>
            </p:nvSpPr>
            <p:spPr>
              <a:xfrm>
                <a:off x="8500225" y="274034"/>
                <a:ext cx="14733" cy="1191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4" extrusionOk="0">
                    <a:moveTo>
                      <a:pt x="241" y="0"/>
                    </a:moveTo>
                    <a:cubicBezTo>
                      <a:pt x="170" y="71"/>
                      <a:pt x="99" y="134"/>
                      <a:pt x="18" y="196"/>
                    </a:cubicBezTo>
                    <a:cubicBezTo>
                      <a:pt x="9" y="196"/>
                      <a:pt x="0" y="214"/>
                      <a:pt x="9" y="223"/>
                    </a:cubicBezTo>
                    <a:lnTo>
                      <a:pt x="36" y="223"/>
                    </a:lnTo>
                    <a:cubicBezTo>
                      <a:pt x="116" y="170"/>
                      <a:pt x="197" y="98"/>
                      <a:pt x="268" y="27"/>
                    </a:cubicBezTo>
                    <a:cubicBezTo>
                      <a:pt x="277" y="27"/>
                      <a:pt x="277" y="9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29"/>
              <p:cNvSpPr/>
              <p:nvPr/>
            </p:nvSpPr>
            <p:spPr>
              <a:xfrm>
                <a:off x="8704731" y="270683"/>
                <a:ext cx="75952" cy="127709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401" extrusionOk="0">
                    <a:moveTo>
                      <a:pt x="1410" y="1"/>
                    </a:moveTo>
                    <a:cubicBezTo>
                      <a:pt x="1401" y="1"/>
                      <a:pt x="1392" y="10"/>
                      <a:pt x="1392" y="18"/>
                    </a:cubicBezTo>
                    <a:cubicBezTo>
                      <a:pt x="1303" y="955"/>
                      <a:pt x="785" y="1838"/>
                      <a:pt x="9" y="2365"/>
                    </a:cubicBezTo>
                    <a:cubicBezTo>
                      <a:pt x="0" y="2374"/>
                      <a:pt x="0" y="2383"/>
                      <a:pt x="0" y="2391"/>
                    </a:cubicBezTo>
                    <a:cubicBezTo>
                      <a:pt x="9" y="2400"/>
                      <a:pt x="9" y="2400"/>
                      <a:pt x="18" y="2400"/>
                    </a:cubicBezTo>
                    <a:lnTo>
                      <a:pt x="27" y="2400"/>
                    </a:lnTo>
                    <a:cubicBezTo>
                      <a:pt x="821" y="1865"/>
                      <a:pt x="1339" y="973"/>
                      <a:pt x="1428" y="27"/>
                    </a:cubicBezTo>
                    <a:cubicBezTo>
                      <a:pt x="1428" y="10"/>
                      <a:pt x="1419" y="1"/>
                      <a:pt x="1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29"/>
              <p:cNvSpPr/>
              <p:nvPr/>
            </p:nvSpPr>
            <p:spPr>
              <a:xfrm>
                <a:off x="8454218" y="293129"/>
                <a:ext cx="41805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94" extrusionOk="0">
                    <a:moveTo>
                      <a:pt x="766" y="0"/>
                    </a:moveTo>
                    <a:cubicBezTo>
                      <a:pt x="761" y="0"/>
                      <a:pt x="754" y="2"/>
                      <a:pt x="749" y="7"/>
                    </a:cubicBezTo>
                    <a:cubicBezTo>
                      <a:pt x="482" y="194"/>
                      <a:pt x="232" y="417"/>
                      <a:pt x="9" y="667"/>
                    </a:cubicBezTo>
                    <a:cubicBezTo>
                      <a:pt x="0" y="676"/>
                      <a:pt x="0" y="685"/>
                      <a:pt x="9" y="694"/>
                    </a:cubicBezTo>
                    <a:lnTo>
                      <a:pt x="36" y="694"/>
                    </a:lnTo>
                    <a:cubicBezTo>
                      <a:pt x="259" y="444"/>
                      <a:pt x="509" y="221"/>
                      <a:pt x="776" y="34"/>
                    </a:cubicBezTo>
                    <a:cubicBezTo>
                      <a:pt x="785" y="25"/>
                      <a:pt x="785" y="16"/>
                      <a:pt x="776" y="7"/>
                    </a:cubicBezTo>
                    <a:cubicBezTo>
                      <a:pt x="776" y="2"/>
                      <a:pt x="772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29"/>
              <p:cNvSpPr/>
              <p:nvPr/>
            </p:nvSpPr>
            <p:spPr>
              <a:xfrm>
                <a:off x="8467940" y="297863"/>
                <a:ext cx="42763" cy="4404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28" extrusionOk="0">
                    <a:moveTo>
                      <a:pt x="786" y="0"/>
                    </a:moveTo>
                    <a:cubicBezTo>
                      <a:pt x="781" y="0"/>
                      <a:pt x="777" y="3"/>
                      <a:pt x="777" y="7"/>
                    </a:cubicBezTo>
                    <a:cubicBezTo>
                      <a:pt x="474" y="230"/>
                      <a:pt x="215" y="498"/>
                      <a:pt x="10" y="801"/>
                    </a:cubicBezTo>
                    <a:cubicBezTo>
                      <a:pt x="1" y="810"/>
                      <a:pt x="1" y="819"/>
                      <a:pt x="10" y="828"/>
                    </a:cubicBezTo>
                    <a:lnTo>
                      <a:pt x="19" y="828"/>
                    </a:lnTo>
                    <a:cubicBezTo>
                      <a:pt x="28" y="828"/>
                      <a:pt x="36" y="828"/>
                      <a:pt x="36" y="819"/>
                    </a:cubicBezTo>
                    <a:cubicBezTo>
                      <a:pt x="251" y="516"/>
                      <a:pt x="500" y="257"/>
                      <a:pt x="795" y="34"/>
                    </a:cubicBezTo>
                    <a:cubicBezTo>
                      <a:pt x="804" y="34"/>
                      <a:pt x="804" y="16"/>
                      <a:pt x="795" y="7"/>
                    </a:cubicBezTo>
                    <a:cubicBezTo>
                      <a:pt x="795" y="3"/>
                      <a:pt x="790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29"/>
              <p:cNvSpPr/>
              <p:nvPr/>
            </p:nvSpPr>
            <p:spPr>
              <a:xfrm>
                <a:off x="8476025" y="305575"/>
                <a:ext cx="51273" cy="51541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9" extrusionOk="0">
                    <a:moveTo>
                      <a:pt x="942" y="1"/>
                    </a:moveTo>
                    <a:cubicBezTo>
                      <a:pt x="939" y="1"/>
                      <a:pt x="937" y="2"/>
                      <a:pt x="937" y="5"/>
                    </a:cubicBezTo>
                    <a:cubicBezTo>
                      <a:pt x="598" y="290"/>
                      <a:pt x="286" y="602"/>
                      <a:pt x="0" y="941"/>
                    </a:cubicBezTo>
                    <a:cubicBezTo>
                      <a:pt x="0" y="950"/>
                      <a:pt x="0" y="959"/>
                      <a:pt x="9" y="968"/>
                    </a:cubicBezTo>
                    <a:lnTo>
                      <a:pt x="18" y="968"/>
                    </a:lnTo>
                    <a:cubicBezTo>
                      <a:pt x="27" y="968"/>
                      <a:pt x="27" y="968"/>
                      <a:pt x="36" y="959"/>
                    </a:cubicBezTo>
                    <a:cubicBezTo>
                      <a:pt x="313" y="629"/>
                      <a:pt x="625" y="317"/>
                      <a:pt x="955" y="32"/>
                    </a:cubicBezTo>
                    <a:cubicBezTo>
                      <a:pt x="964" y="32"/>
                      <a:pt x="964" y="14"/>
                      <a:pt x="964" y="5"/>
                    </a:cubicBezTo>
                    <a:cubicBezTo>
                      <a:pt x="958" y="5"/>
                      <a:pt x="948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29"/>
              <p:cNvSpPr/>
              <p:nvPr/>
            </p:nvSpPr>
            <p:spPr>
              <a:xfrm>
                <a:off x="8493098" y="304512"/>
                <a:ext cx="66006" cy="61594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8" extrusionOk="0">
                    <a:moveTo>
                      <a:pt x="1218" y="0"/>
                    </a:moveTo>
                    <a:cubicBezTo>
                      <a:pt x="1214" y="0"/>
                      <a:pt x="1209" y="2"/>
                      <a:pt x="1205" y="7"/>
                    </a:cubicBezTo>
                    <a:cubicBezTo>
                      <a:pt x="786" y="355"/>
                      <a:pt x="384" y="730"/>
                      <a:pt x="1" y="1122"/>
                    </a:cubicBezTo>
                    <a:cubicBezTo>
                      <a:pt x="1" y="1131"/>
                      <a:pt x="1" y="1149"/>
                      <a:pt x="10" y="1149"/>
                    </a:cubicBezTo>
                    <a:cubicBezTo>
                      <a:pt x="10" y="1158"/>
                      <a:pt x="10" y="1158"/>
                      <a:pt x="18" y="1158"/>
                    </a:cubicBezTo>
                    <a:cubicBezTo>
                      <a:pt x="27" y="1158"/>
                      <a:pt x="27" y="1158"/>
                      <a:pt x="27" y="1149"/>
                    </a:cubicBezTo>
                    <a:cubicBezTo>
                      <a:pt x="402" y="756"/>
                      <a:pt x="812" y="382"/>
                      <a:pt x="1232" y="34"/>
                    </a:cubicBezTo>
                    <a:cubicBezTo>
                      <a:pt x="1241" y="25"/>
                      <a:pt x="1241" y="16"/>
                      <a:pt x="1232" y="7"/>
                    </a:cubicBezTo>
                    <a:cubicBezTo>
                      <a:pt x="1227" y="2"/>
                      <a:pt x="1223" y="0"/>
                      <a:pt x="1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29"/>
              <p:cNvSpPr/>
              <p:nvPr/>
            </p:nvSpPr>
            <p:spPr>
              <a:xfrm>
                <a:off x="8504959" y="315416"/>
                <a:ext cx="72175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01" extrusionOk="0">
                    <a:moveTo>
                      <a:pt x="1334" y="0"/>
                    </a:moveTo>
                    <a:cubicBezTo>
                      <a:pt x="1330" y="0"/>
                      <a:pt x="1325" y="3"/>
                      <a:pt x="1321" y="7"/>
                    </a:cubicBezTo>
                    <a:cubicBezTo>
                      <a:pt x="857" y="391"/>
                      <a:pt x="411" y="810"/>
                      <a:pt x="10" y="1265"/>
                    </a:cubicBezTo>
                    <a:cubicBezTo>
                      <a:pt x="1" y="1274"/>
                      <a:pt x="1" y="1283"/>
                      <a:pt x="10" y="1292"/>
                    </a:cubicBezTo>
                    <a:cubicBezTo>
                      <a:pt x="10" y="1292"/>
                      <a:pt x="18" y="1301"/>
                      <a:pt x="18" y="1301"/>
                    </a:cubicBezTo>
                    <a:cubicBezTo>
                      <a:pt x="27" y="1301"/>
                      <a:pt x="27" y="1292"/>
                      <a:pt x="36" y="1292"/>
                    </a:cubicBezTo>
                    <a:cubicBezTo>
                      <a:pt x="438" y="837"/>
                      <a:pt x="875" y="417"/>
                      <a:pt x="1348" y="34"/>
                    </a:cubicBezTo>
                    <a:cubicBezTo>
                      <a:pt x="1357" y="25"/>
                      <a:pt x="1357" y="16"/>
                      <a:pt x="1348" y="7"/>
                    </a:cubicBezTo>
                    <a:cubicBezTo>
                      <a:pt x="1343" y="3"/>
                      <a:pt x="1339" y="0"/>
                      <a:pt x="1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29"/>
              <p:cNvSpPr/>
              <p:nvPr/>
            </p:nvSpPr>
            <p:spPr>
              <a:xfrm>
                <a:off x="8528680" y="310203"/>
                <a:ext cx="79303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497" extrusionOk="0">
                    <a:moveTo>
                      <a:pt x="1474" y="0"/>
                    </a:moveTo>
                    <a:cubicBezTo>
                      <a:pt x="1468" y="0"/>
                      <a:pt x="1464" y="3"/>
                      <a:pt x="1464" y="7"/>
                    </a:cubicBezTo>
                    <a:cubicBezTo>
                      <a:pt x="937" y="453"/>
                      <a:pt x="456" y="944"/>
                      <a:pt x="1" y="1470"/>
                    </a:cubicBezTo>
                    <a:cubicBezTo>
                      <a:pt x="1" y="1470"/>
                      <a:pt x="1" y="1488"/>
                      <a:pt x="10" y="1497"/>
                    </a:cubicBezTo>
                    <a:lnTo>
                      <a:pt x="19" y="1497"/>
                    </a:lnTo>
                    <a:cubicBezTo>
                      <a:pt x="27" y="1497"/>
                      <a:pt x="27" y="1497"/>
                      <a:pt x="36" y="1488"/>
                    </a:cubicBezTo>
                    <a:cubicBezTo>
                      <a:pt x="482" y="970"/>
                      <a:pt x="964" y="480"/>
                      <a:pt x="1482" y="34"/>
                    </a:cubicBezTo>
                    <a:cubicBezTo>
                      <a:pt x="1491" y="25"/>
                      <a:pt x="1491" y="16"/>
                      <a:pt x="1491" y="7"/>
                    </a:cubicBezTo>
                    <a:cubicBezTo>
                      <a:pt x="1486" y="3"/>
                      <a:pt x="1479" y="0"/>
                      <a:pt x="1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29"/>
              <p:cNvSpPr/>
              <p:nvPr/>
            </p:nvSpPr>
            <p:spPr>
              <a:xfrm>
                <a:off x="8543892" y="308182"/>
                <a:ext cx="90206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69" extrusionOk="0">
                    <a:moveTo>
                      <a:pt x="1659" y="0"/>
                    </a:moveTo>
                    <a:cubicBezTo>
                      <a:pt x="1089" y="518"/>
                      <a:pt x="535" y="1071"/>
                      <a:pt x="9" y="1642"/>
                    </a:cubicBezTo>
                    <a:cubicBezTo>
                      <a:pt x="0" y="1651"/>
                      <a:pt x="0" y="1660"/>
                      <a:pt x="9" y="1669"/>
                    </a:cubicBezTo>
                    <a:lnTo>
                      <a:pt x="36" y="1669"/>
                    </a:lnTo>
                    <a:cubicBezTo>
                      <a:pt x="562" y="1098"/>
                      <a:pt x="1115" y="545"/>
                      <a:pt x="1686" y="27"/>
                    </a:cubicBezTo>
                    <a:cubicBezTo>
                      <a:pt x="1695" y="27"/>
                      <a:pt x="1695" y="9"/>
                      <a:pt x="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29"/>
              <p:cNvSpPr/>
              <p:nvPr/>
            </p:nvSpPr>
            <p:spPr>
              <a:xfrm>
                <a:off x="8562401" y="309724"/>
                <a:ext cx="100631" cy="94838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1783" extrusionOk="0">
                    <a:moveTo>
                      <a:pt x="1869" y="0"/>
                    </a:moveTo>
                    <a:cubicBezTo>
                      <a:pt x="1865" y="0"/>
                      <a:pt x="1860" y="3"/>
                      <a:pt x="1856" y="7"/>
                    </a:cubicBezTo>
                    <a:lnTo>
                      <a:pt x="9" y="1756"/>
                    </a:lnTo>
                    <a:cubicBezTo>
                      <a:pt x="0" y="1756"/>
                      <a:pt x="0" y="1773"/>
                      <a:pt x="9" y="1782"/>
                    </a:cubicBezTo>
                    <a:lnTo>
                      <a:pt x="36" y="1782"/>
                    </a:lnTo>
                    <a:lnTo>
                      <a:pt x="1882" y="34"/>
                    </a:lnTo>
                    <a:cubicBezTo>
                      <a:pt x="1891" y="25"/>
                      <a:pt x="1891" y="16"/>
                      <a:pt x="1882" y="7"/>
                    </a:cubicBezTo>
                    <a:cubicBezTo>
                      <a:pt x="1878" y="3"/>
                      <a:pt x="1874" y="0"/>
                      <a:pt x="1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29"/>
              <p:cNvSpPr/>
              <p:nvPr/>
            </p:nvSpPr>
            <p:spPr>
              <a:xfrm>
                <a:off x="8589420" y="300682"/>
                <a:ext cx="117278" cy="108135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33" extrusionOk="0">
                    <a:moveTo>
                      <a:pt x="2182" y="1"/>
                    </a:moveTo>
                    <a:cubicBezTo>
                      <a:pt x="2177" y="1"/>
                      <a:pt x="2173" y="3"/>
                      <a:pt x="2168" y="8"/>
                    </a:cubicBezTo>
                    <a:cubicBezTo>
                      <a:pt x="1410" y="623"/>
                      <a:pt x="688" y="1301"/>
                      <a:pt x="1" y="2006"/>
                    </a:cubicBezTo>
                    <a:cubicBezTo>
                      <a:pt x="1" y="2006"/>
                      <a:pt x="1" y="2024"/>
                      <a:pt x="1" y="2024"/>
                    </a:cubicBezTo>
                    <a:cubicBezTo>
                      <a:pt x="10" y="2033"/>
                      <a:pt x="10" y="2033"/>
                      <a:pt x="18" y="2033"/>
                    </a:cubicBezTo>
                    <a:cubicBezTo>
                      <a:pt x="18" y="2033"/>
                      <a:pt x="27" y="2033"/>
                      <a:pt x="27" y="2024"/>
                    </a:cubicBezTo>
                    <a:cubicBezTo>
                      <a:pt x="705" y="1328"/>
                      <a:pt x="1437" y="650"/>
                      <a:pt x="2195" y="34"/>
                    </a:cubicBezTo>
                    <a:cubicBezTo>
                      <a:pt x="2204" y="25"/>
                      <a:pt x="2204" y="16"/>
                      <a:pt x="2195" y="8"/>
                    </a:cubicBezTo>
                    <a:cubicBezTo>
                      <a:pt x="2191" y="3"/>
                      <a:pt x="2186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29"/>
              <p:cNvSpPr/>
              <p:nvPr/>
            </p:nvSpPr>
            <p:spPr>
              <a:xfrm>
                <a:off x="8617876" y="294991"/>
                <a:ext cx="117278" cy="11100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87" extrusionOk="0">
                    <a:moveTo>
                      <a:pt x="2191" y="1"/>
                    </a:moveTo>
                    <a:cubicBezTo>
                      <a:pt x="2187" y="1"/>
                      <a:pt x="2182" y="3"/>
                      <a:pt x="2178" y="8"/>
                    </a:cubicBezTo>
                    <a:lnTo>
                      <a:pt x="10" y="2050"/>
                    </a:lnTo>
                    <a:cubicBezTo>
                      <a:pt x="1" y="2059"/>
                      <a:pt x="1" y="2068"/>
                      <a:pt x="10" y="2077"/>
                    </a:cubicBezTo>
                    <a:cubicBezTo>
                      <a:pt x="10" y="2077"/>
                      <a:pt x="19" y="2086"/>
                      <a:pt x="19" y="2086"/>
                    </a:cubicBezTo>
                    <a:cubicBezTo>
                      <a:pt x="28" y="2086"/>
                      <a:pt x="28" y="2077"/>
                      <a:pt x="37" y="2077"/>
                    </a:cubicBezTo>
                    <a:lnTo>
                      <a:pt x="2204" y="34"/>
                    </a:lnTo>
                    <a:cubicBezTo>
                      <a:pt x="2204" y="25"/>
                      <a:pt x="2204" y="16"/>
                      <a:pt x="2204" y="8"/>
                    </a:cubicBezTo>
                    <a:cubicBezTo>
                      <a:pt x="2200" y="3"/>
                      <a:pt x="2195" y="1"/>
                      <a:pt x="2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29"/>
              <p:cNvSpPr/>
              <p:nvPr/>
            </p:nvSpPr>
            <p:spPr>
              <a:xfrm>
                <a:off x="8650639" y="288821"/>
                <a:ext cx="115842" cy="11239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2113" extrusionOk="0">
                    <a:moveTo>
                      <a:pt x="2155" y="1"/>
                    </a:moveTo>
                    <a:cubicBezTo>
                      <a:pt x="2150" y="1"/>
                      <a:pt x="2146" y="3"/>
                      <a:pt x="2141" y="8"/>
                    </a:cubicBezTo>
                    <a:cubicBezTo>
                      <a:pt x="1446" y="703"/>
                      <a:pt x="723" y="1408"/>
                      <a:pt x="0" y="2077"/>
                    </a:cubicBezTo>
                    <a:cubicBezTo>
                      <a:pt x="0" y="2086"/>
                      <a:pt x="0" y="2104"/>
                      <a:pt x="0" y="2104"/>
                    </a:cubicBezTo>
                    <a:cubicBezTo>
                      <a:pt x="9" y="2113"/>
                      <a:pt x="9" y="2113"/>
                      <a:pt x="18" y="2113"/>
                    </a:cubicBezTo>
                    <a:cubicBezTo>
                      <a:pt x="18" y="2113"/>
                      <a:pt x="27" y="2113"/>
                      <a:pt x="27" y="2104"/>
                    </a:cubicBezTo>
                    <a:cubicBezTo>
                      <a:pt x="750" y="1435"/>
                      <a:pt x="1472" y="730"/>
                      <a:pt x="2168" y="34"/>
                    </a:cubicBezTo>
                    <a:cubicBezTo>
                      <a:pt x="2177" y="25"/>
                      <a:pt x="2177" y="16"/>
                      <a:pt x="2168" y="8"/>
                    </a:cubicBezTo>
                    <a:cubicBezTo>
                      <a:pt x="2164" y="3"/>
                      <a:pt x="2159" y="1"/>
                      <a:pt x="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29"/>
              <p:cNvSpPr/>
              <p:nvPr/>
            </p:nvSpPr>
            <p:spPr>
              <a:xfrm>
                <a:off x="8677180" y="329192"/>
                <a:ext cx="78345" cy="73455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81" extrusionOk="0">
                    <a:moveTo>
                      <a:pt x="1456" y="0"/>
                    </a:moveTo>
                    <a:cubicBezTo>
                      <a:pt x="1451" y="0"/>
                      <a:pt x="1446" y="2"/>
                      <a:pt x="1446" y="7"/>
                    </a:cubicBezTo>
                    <a:lnTo>
                      <a:pt x="10" y="1345"/>
                    </a:lnTo>
                    <a:cubicBezTo>
                      <a:pt x="1" y="1354"/>
                      <a:pt x="1" y="1363"/>
                      <a:pt x="10" y="1372"/>
                    </a:cubicBezTo>
                    <a:cubicBezTo>
                      <a:pt x="10" y="1372"/>
                      <a:pt x="10" y="1381"/>
                      <a:pt x="19" y="1381"/>
                    </a:cubicBezTo>
                    <a:cubicBezTo>
                      <a:pt x="28" y="1381"/>
                      <a:pt x="28" y="1372"/>
                      <a:pt x="28" y="1372"/>
                    </a:cubicBezTo>
                    <a:lnTo>
                      <a:pt x="1464" y="34"/>
                    </a:lnTo>
                    <a:cubicBezTo>
                      <a:pt x="1473" y="25"/>
                      <a:pt x="1473" y="16"/>
                      <a:pt x="1473" y="7"/>
                    </a:cubicBezTo>
                    <a:cubicBezTo>
                      <a:pt x="1468" y="2"/>
                      <a:pt x="1462" y="0"/>
                      <a:pt x="14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29"/>
              <p:cNvSpPr/>
              <p:nvPr/>
            </p:nvSpPr>
            <p:spPr>
              <a:xfrm>
                <a:off x="8702816" y="371425"/>
                <a:ext cx="28987" cy="2409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53" extrusionOk="0">
                    <a:moveTo>
                      <a:pt x="532" y="0"/>
                    </a:moveTo>
                    <a:cubicBezTo>
                      <a:pt x="527" y="0"/>
                      <a:pt x="523" y="2"/>
                      <a:pt x="518" y="7"/>
                    </a:cubicBezTo>
                    <a:lnTo>
                      <a:pt x="10" y="417"/>
                    </a:lnTo>
                    <a:cubicBezTo>
                      <a:pt x="1" y="426"/>
                      <a:pt x="1" y="435"/>
                      <a:pt x="1" y="444"/>
                    </a:cubicBezTo>
                    <a:cubicBezTo>
                      <a:pt x="10" y="453"/>
                      <a:pt x="10" y="453"/>
                      <a:pt x="19" y="453"/>
                    </a:cubicBezTo>
                    <a:cubicBezTo>
                      <a:pt x="19" y="453"/>
                      <a:pt x="27" y="453"/>
                      <a:pt x="27" y="444"/>
                    </a:cubicBezTo>
                    <a:lnTo>
                      <a:pt x="536" y="34"/>
                    </a:lnTo>
                    <a:cubicBezTo>
                      <a:pt x="545" y="34"/>
                      <a:pt x="545" y="16"/>
                      <a:pt x="545" y="7"/>
                    </a:cubicBezTo>
                    <a:cubicBezTo>
                      <a:pt x="540" y="2"/>
                      <a:pt x="536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29"/>
              <p:cNvSpPr/>
              <p:nvPr/>
            </p:nvSpPr>
            <p:spPr>
              <a:xfrm>
                <a:off x="8553359" y="350468"/>
                <a:ext cx="375397" cy="362064"/>
              </a:xfrm>
              <a:custGeom>
                <a:avLst/>
                <a:gdLst/>
                <a:ahLst/>
                <a:cxnLst/>
                <a:rect l="l" t="t" r="r" b="b"/>
                <a:pathLst>
                  <a:path w="7058" h="6807" extrusionOk="0">
                    <a:moveTo>
                      <a:pt x="4600" y="0"/>
                    </a:moveTo>
                    <a:cubicBezTo>
                      <a:pt x="4550" y="0"/>
                      <a:pt x="4498" y="3"/>
                      <a:pt x="4443" y="8"/>
                    </a:cubicBezTo>
                    <a:cubicBezTo>
                      <a:pt x="3640" y="80"/>
                      <a:pt x="2873" y="419"/>
                      <a:pt x="2231" y="909"/>
                    </a:cubicBezTo>
                    <a:cubicBezTo>
                      <a:pt x="1597" y="1400"/>
                      <a:pt x="1071" y="2033"/>
                      <a:pt x="670" y="2729"/>
                    </a:cubicBezTo>
                    <a:cubicBezTo>
                      <a:pt x="313" y="3327"/>
                      <a:pt x="36" y="3978"/>
                      <a:pt x="18" y="4674"/>
                    </a:cubicBezTo>
                    <a:cubicBezTo>
                      <a:pt x="1" y="5361"/>
                      <a:pt x="277" y="6083"/>
                      <a:pt x="848" y="6467"/>
                    </a:cubicBezTo>
                    <a:cubicBezTo>
                      <a:pt x="1202" y="6715"/>
                      <a:pt x="1631" y="6807"/>
                      <a:pt x="2069" y="6807"/>
                    </a:cubicBezTo>
                    <a:cubicBezTo>
                      <a:pt x="2293" y="6807"/>
                      <a:pt x="2519" y="6783"/>
                      <a:pt x="2739" y="6744"/>
                    </a:cubicBezTo>
                    <a:cubicBezTo>
                      <a:pt x="4443" y="6431"/>
                      <a:pt x="5951" y="5209"/>
                      <a:pt x="6620" y="3612"/>
                    </a:cubicBezTo>
                    <a:cubicBezTo>
                      <a:pt x="6923" y="2881"/>
                      <a:pt x="7057" y="2069"/>
                      <a:pt x="6914" y="1293"/>
                    </a:cubicBezTo>
                    <a:cubicBezTo>
                      <a:pt x="6843" y="945"/>
                      <a:pt x="6691" y="561"/>
                      <a:pt x="6352" y="428"/>
                    </a:cubicBezTo>
                    <a:cubicBezTo>
                      <a:pt x="6049" y="303"/>
                      <a:pt x="5701" y="338"/>
                      <a:pt x="5389" y="205"/>
                    </a:cubicBezTo>
                    <a:cubicBezTo>
                      <a:pt x="5116" y="83"/>
                      <a:pt x="4888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29"/>
              <p:cNvSpPr/>
              <p:nvPr/>
            </p:nvSpPr>
            <p:spPr>
              <a:xfrm>
                <a:off x="8543413" y="350255"/>
                <a:ext cx="417096" cy="368447"/>
              </a:xfrm>
              <a:custGeom>
                <a:avLst/>
                <a:gdLst/>
                <a:ahLst/>
                <a:cxnLst/>
                <a:rect l="l" t="t" r="r" b="b"/>
                <a:pathLst>
                  <a:path w="7842" h="6927" extrusionOk="0">
                    <a:moveTo>
                      <a:pt x="4781" y="1"/>
                    </a:moveTo>
                    <a:cubicBezTo>
                      <a:pt x="4731" y="1"/>
                      <a:pt x="4681" y="4"/>
                      <a:pt x="4631" y="12"/>
                    </a:cubicBezTo>
                    <a:lnTo>
                      <a:pt x="4631" y="12"/>
                    </a:lnTo>
                    <a:cubicBezTo>
                      <a:pt x="4680" y="5"/>
                      <a:pt x="4729" y="1"/>
                      <a:pt x="4777" y="1"/>
                    </a:cubicBezTo>
                    <a:cubicBezTo>
                      <a:pt x="5180" y="1"/>
                      <a:pt x="5542" y="243"/>
                      <a:pt x="5933" y="307"/>
                    </a:cubicBezTo>
                    <a:cubicBezTo>
                      <a:pt x="6816" y="369"/>
                      <a:pt x="7048" y="788"/>
                      <a:pt x="7119" y="1618"/>
                    </a:cubicBezTo>
                    <a:cubicBezTo>
                      <a:pt x="7271" y="4098"/>
                      <a:pt x="5130" y="6310"/>
                      <a:pt x="2748" y="6658"/>
                    </a:cubicBezTo>
                    <a:cubicBezTo>
                      <a:pt x="2575" y="6688"/>
                      <a:pt x="2407" y="6703"/>
                      <a:pt x="2247" y="6703"/>
                    </a:cubicBezTo>
                    <a:cubicBezTo>
                      <a:pt x="1027" y="6703"/>
                      <a:pt x="208" y="5857"/>
                      <a:pt x="295" y="4508"/>
                    </a:cubicBezTo>
                    <a:cubicBezTo>
                      <a:pt x="321" y="4071"/>
                      <a:pt x="464" y="3643"/>
                      <a:pt x="643" y="3242"/>
                    </a:cubicBezTo>
                    <a:cubicBezTo>
                      <a:pt x="1383" y="1645"/>
                      <a:pt x="2801" y="182"/>
                      <a:pt x="4630" y="12"/>
                    </a:cubicBezTo>
                    <a:lnTo>
                      <a:pt x="4630" y="12"/>
                    </a:lnTo>
                    <a:cubicBezTo>
                      <a:pt x="3738" y="93"/>
                      <a:pt x="2891" y="503"/>
                      <a:pt x="2204" y="1074"/>
                    </a:cubicBezTo>
                    <a:cubicBezTo>
                      <a:pt x="1214" y="1939"/>
                      <a:pt x="321" y="3161"/>
                      <a:pt x="143" y="4491"/>
                    </a:cubicBezTo>
                    <a:cubicBezTo>
                      <a:pt x="0" y="5966"/>
                      <a:pt x="923" y="6927"/>
                      <a:pt x="2265" y="6927"/>
                    </a:cubicBezTo>
                    <a:cubicBezTo>
                      <a:pt x="2431" y="6927"/>
                      <a:pt x="2605" y="6912"/>
                      <a:pt x="2784" y="6881"/>
                    </a:cubicBezTo>
                    <a:cubicBezTo>
                      <a:pt x="5460" y="6507"/>
                      <a:pt x="7842" y="3661"/>
                      <a:pt x="7021" y="958"/>
                    </a:cubicBezTo>
                    <a:cubicBezTo>
                      <a:pt x="6834" y="440"/>
                      <a:pt x="6423" y="351"/>
                      <a:pt x="5933" y="298"/>
                    </a:cubicBezTo>
                    <a:cubicBezTo>
                      <a:pt x="5544" y="234"/>
                      <a:pt x="5183" y="1"/>
                      <a:pt x="4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29"/>
              <p:cNvSpPr/>
              <p:nvPr/>
            </p:nvSpPr>
            <p:spPr>
              <a:xfrm>
                <a:off x="8588942" y="472805"/>
                <a:ext cx="325082" cy="180208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3388" extrusionOk="0">
                    <a:moveTo>
                      <a:pt x="6112" y="1"/>
                    </a:moveTo>
                    <a:lnTo>
                      <a:pt x="6112" y="1"/>
                    </a:lnTo>
                    <a:cubicBezTo>
                      <a:pt x="5826" y="590"/>
                      <a:pt x="5407" y="1098"/>
                      <a:pt x="4934" y="1535"/>
                    </a:cubicBezTo>
                    <a:cubicBezTo>
                      <a:pt x="4452" y="1964"/>
                      <a:pt x="3908" y="2320"/>
                      <a:pt x="3328" y="2615"/>
                    </a:cubicBezTo>
                    <a:cubicBezTo>
                      <a:pt x="2766" y="2900"/>
                      <a:pt x="2160" y="3177"/>
                      <a:pt x="1526" y="3221"/>
                    </a:cubicBezTo>
                    <a:cubicBezTo>
                      <a:pt x="1493" y="3223"/>
                      <a:pt x="1460" y="3224"/>
                      <a:pt x="1427" y="3224"/>
                    </a:cubicBezTo>
                    <a:cubicBezTo>
                      <a:pt x="829" y="3224"/>
                      <a:pt x="187" y="2920"/>
                      <a:pt x="1" y="2320"/>
                    </a:cubicBezTo>
                    <a:lnTo>
                      <a:pt x="1" y="2320"/>
                    </a:lnTo>
                    <a:cubicBezTo>
                      <a:pt x="72" y="2829"/>
                      <a:pt x="545" y="3195"/>
                      <a:pt x="1018" y="3328"/>
                    </a:cubicBezTo>
                    <a:cubicBezTo>
                      <a:pt x="1173" y="3369"/>
                      <a:pt x="1337" y="3387"/>
                      <a:pt x="1506" y="3387"/>
                    </a:cubicBezTo>
                    <a:cubicBezTo>
                      <a:pt x="2734" y="3387"/>
                      <a:pt x="4274" y="2420"/>
                      <a:pt x="5050" y="1660"/>
                    </a:cubicBezTo>
                    <a:cubicBezTo>
                      <a:pt x="5523" y="1196"/>
                      <a:pt x="5906" y="625"/>
                      <a:pt x="6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29"/>
              <p:cNvSpPr/>
              <p:nvPr/>
            </p:nvSpPr>
            <p:spPr>
              <a:xfrm>
                <a:off x="8634151" y="364723"/>
                <a:ext cx="215356" cy="277758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5222" extrusionOk="0">
                    <a:moveTo>
                      <a:pt x="3920" y="1"/>
                    </a:moveTo>
                    <a:cubicBezTo>
                      <a:pt x="3433" y="1"/>
                      <a:pt x="2436" y="1095"/>
                      <a:pt x="2193" y="1355"/>
                    </a:cubicBezTo>
                    <a:cubicBezTo>
                      <a:pt x="1613" y="1953"/>
                      <a:pt x="1122" y="2622"/>
                      <a:pt x="721" y="3353"/>
                    </a:cubicBezTo>
                    <a:cubicBezTo>
                      <a:pt x="507" y="3755"/>
                      <a:pt x="319" y="4174"/>
                      <a:pt x="159" y="4602"/>
                    </a:cubicBezTo>
                    <a:cubicBezTo>
                      <a:pt x="114" y="4736"/>
                      <a:pt x="70" y="4861"/>
                      <a:pt x="34" y="4986"/>
                    </a:cubicBezTo>
                    <a:cubicBezTo>
                      <a:pt x="1" y="5119"/>
                      <a:pt x="106" y="5222"/>
                      <a:pt x="217" y="5222"/>
                    </a:cubicBezTo>
                    <a:cubicBezTo>
                      <a:pt x="255" y="5222"/>
                      <a:pt x="294" y="5209"/>
                      <a:pt x="328" y="5182"/>
                    </a:cubicBezTo>
                    <a:cubicBezTo>
                      <a:pt x="328" y="5173"/>
                      <a:pt x="337" y="5173"/>
                      <a:pt x="337" y="5173"/>
                    </a:cubicBezTo>
                    <a:cubicBezTo>
                      <a:pt x="774" y="4798"/>
                      <a:pt x="1060" y="4290"/>
                      <a:pt x="1399" y="3835"/>
                    </a:cubicBezTo>
                    <a:cubicBezTo>
                      <a:pt x="1872" y="3211"/>
                      <a:pt x="2443" y="2666"/>
                      <a:pt x="2951" y="2078"/>
                    </a:cubicBezTo>
                    <a:cubicBezTo>
                      <a:pt x="3433" y="1516"/>
                      <a:pt x="3968" y="793"/>
                      <a:pt x="4048" y="35"/>
                    </a:cubicBezTo>
                    <a:cubicBezTo>
                      <a:pt x="4011" y="11"/>
                      <a:pt x="3968" y="1"/>
                      <a:pt x="3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29"/>
              <p:cNvSpPr/>
              <p:nvPr/>
            </p:nvSpPr>
            <p:spPr>
              <a:xfrm>
                <a:off x="8597505" y="446263"/>
                <a:ext cx="147595" cy="1798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382" extrusionOk="0">
                    <a:moveTo>
                      <a:pt x="2739" y="0"/>
                    </a:moveTo>
                    <a:lnTo>
                      <a:pt x="1526" y="607"/>
                    </a:lnTo>
                    <a:cubicBezTo>
                      <a:pt x="1303" y="723"/>
                      <a:pt x="1071" y="839"/>
                      <a:pt x="866" y="991"/>
                    </a:cubicBezTo>
                    <a:cubicBezTo>
                      <a:pt x="473" y="1276"/>
                      <a:pt x="205" y="1669"/>
                      <a:pt x="107" y="2097"/>
                    </a:cubicBezTo>
                    <a:cubicBezTo>
                      <a:pt x="0" y="2561"/>
                      <a:pt x="116" y="3051"/>
                      <a:pt x="420" y="3373"/>
                    </a:cubicBezTo>
                    <a:cubicBezTo>
                      <a:pt x="420" y="3373"/>
                      <a:pt x="428" y="3381"/>
                      <a:pt x="428" y="3381"/>
                    </a:cubicBezTo>
                    <a:cubicBezTo>
                      <a:pt x="437" y="3381"/>
                      <a:pt x="437" y="3381"/>
                      <a:pt x="446" y="3373"/>
                    </a:cubicBezTo>
                    <a:cubicBezTo>
                      <a:pt x="455" y="3364"/>
                      <a:pt x="455" y="3355"/>
                      <a:pt x="446" y="3346"/>
                    </a:cubicBezTo>
                    <a:cubicBezTo>
                      <a:pt x="152" y="3034"/>
                      <a:pt x="36" y="2552"/>
                      <a:pt x="143" y="2106"/>
                    </a:cubicBezTo>
                    <a:cubicBezTo>
                      <a:pt x="232" y="1686"/>
                      <a:pt x="500" y="1303"/>
                      <a:pt x="883" y="1026"/>
                    </a:cubicBezTo>
                    <a:cubicBezTo>
                      <a:pt x="1089" y="875"/>
                      <a:pt x="1321" y="759"/>
                      <a:pt x="1544" y="643"/>
                    </a:cubicBezTo>
                    <a:lnTo>
                      <a:pt x="2757" y="36"/>
                    </a:lnTo>
                    <a:cubicBezTo>
                      <a:pt x="2766" y="27"/>
                      <a:pt x="2775" y="18"/>
                      <a:pt x="2766" y="9"/>
                    </a:cubicBezTo>
                    <a:cubicBezTo>
                      <a:pt x="2766" y="0"/>
                      <a:pt x="2748" y="0"/>
                      <a:pt x="2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29"/>
              <p:cNvSpPr/>
              <p:nvPr/>
            </p:nvSpPr>
            <p:spPr>
              <a:xfrm>
                <a:off x="8644469" y="650778"/>
                <a:ext cx="48932" cy="49414"/>
              </a:xfrm>
              <a:custGeom>
                <a:avLst/>
                <a:gdLst/>
                <a:ahLst/>
                <a:cxnLst/>
                <a:rect l="l" t="t" r="r" b="b"/>
                <a:pathLst>
                  <a:path w="920" h="929" extrusionOk="0">
                    <a:moveTo>
                      <a:pt x="857" y="0"/>
                    </a:moveTo>
                    <a:cubicBezTo>
                      <a:pt x="848" y="9"/>
                      <a:pt x="839" y="18"/>
                      <a:pt x="839" y="27"/>
                    </a:cubicBezTo>
                    <a:cubicBezTo>
                      <a:pt x="884" y="330"/>
                      <a:pt x="696" y="660"/>
                      <a:pt x="411" y="776"/>
                    </a:cubicBezTo>
                    <a:cubicBezTo>
                      <a:pt x="348" y="803"/>
                      <a:pt x="286" y="821"/>
                      <a:pt x="223" y="839"/>
                    </a:cubicBezTo>
                    <a:lnTo>
                      <a:pt x="18" y="892"/>
                    </a:lnTo>
                    <a:cubicBezTo>
                      <a:pt x="9" y="901"/>
                      <a:pt x="0" y="910"/>
                      <a:pt x="9" y="919"/>
                    </a:cubicBezTo>
                    <a:cubicBezTo>
                      <a:pt x="9" y="928"/>
                      <a:pt x="18" y="928"/>
                      <a:pt x="27" y="928"/>
                    </a:cubicBezTo>
                    <a:lnTo>
                      <a:pt x="232" y="875"/>
                    </a:lnTo>
                    <a:cubicBezTo>
                      <a:pt x="295" y="857"/>
                      <a:pt x="366" y="839"/>
                      <a:pt x="429" y="812"/>
                    </a:cubicBezTo>
                    <a:cubicBezTo>
                      <a:pt x="723" y="687"/>
                      <a:pt x="919" y="348"/>
                      <a:pt x="875" y="18"/>
                    </a:cubicBezTo>
                    <a:cubicBezTo>
                      <a:pt x="875" y="9"/>
                      <a:pt x="866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29"/>
              <p:cNvSpPr/>
              <p:nvPr/>
            </p:nvSpPr>
            <p:spPr>
              <a:xfrm>
                <a:off x="8613621" y="503815"/>
                <a:ext cx="32817" cy="3409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41" extrusionOk="0">
                    <a:moveTo>
                      <a:pt x="594" y="0"/>
                    </a:moveTo>
                    <a:cubicBezTo>
                      <a:pt x="589" y="0"/>
                      <a:pt x="585" y="2"/>
                      <a:pt x="580" y="7"/>
                    </a:cubicBezTo>
                    <a:lnTo>
                      <a:pt x="1" y="613"/>
                    </a:lnTo>
                    <a:cubicBezTo>
                      <a:pt x="1" y="622"/>
                      <a:pt x="1" y="631"/>
                      <a:pt x="1" y="640"/>
                    </a:cubicBezTo>
                    <a:lnTo>
                      <a:pt x="27" y="640"/>
                    </a:lnTo>
                    <a:lnTo>
                      <a:pt x="607" y="34"/>
                    </a:lnTo>
                    <a:cubicBezTo>
                      <a:pt x="616" y="25"/>
                      <a:pt x="616" y="16"/>
                      <a:pt x="607" y="7"/>
                    </a:cubicBezTo>
                    <a:cubicBezTo>
                      <a:pt x="603" y="2"/>
                      <a:pt x="598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29"/>
              <p:cNvSpPr/>
              <p:nvPr/>
            </p:nvSpPr>
            <p:spPr>
              <a:xfrm>
                <a:off x="8607451" y="493815"/>
                <a:ext cx="66484" cy="7207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55" extrusionOk="0">
                    <a:moveTo>
                      <a:pt x="1231" y="1"/>
                    </a:moveTo>
                    <a:cubicBezTo>
                      <a:pt x="1225" y="1"/>
                      <a:pt x="1218" y="3"/>
                      <a:pt x="1214" y="7"/>
                    </a:cubicBezTo>
                    <a:cubicBezTo>
                      <a:pt x="777" y="409"/>
                      <a:pt x="366" y="846"/>
                      <a:pt x="1" y="1319"/>
                    </a:cubicBezTo>
                    <a:cubicBezTo>
                      <a:pt x="1" y="1328"/>
                      <a:pt x="1" y="1346"/>
                      <a:pt x="10" y="1346"/>
                    </a:cubicBezTo>
                    <a:cubicBezTo>
                      <a:pt x="10" y="1354"/>
                      <a:pt x="18" y="1354"/>
                      <a:pt x="18" y="1354"/>
                    </a:cubicBezTo>
                    <a:cubicBezTo>
                      <a:pt x="27" y="1354"/>
                      <a:pt x="27" y="1346"/>
                      <a:pt x="36" y="1346"/>
                    </a:cubicBezTo>
                    <a:cubicBezTo>
                      <a:pt x="393" y="873"/>
                      <a:pt x="803" y="436"/>
                      <a:pt x="1241" y="34"/>
                    </a:cubicBezTo>
                    <a:cubicBezTo>
                      <a:pt x="1250" y="25"/>
                      <a:pt x="1250" y="16"/>
                      <a:pt x="1241" y="7"/>
                    </a:cubicBezTo>
                    <a:cubicBezTo>
                      <a:pt x="1241" y="3"/>
                      <a:pt x="1236" y="1"/>
                      <a:pt x="1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29"/>
              <p:cNvSpPr/>
              <p:nvPr/>
            </p:nvSpPr>
            <p:spPr>
              <a:xfrm>
                <a:off x="8604632" y="485624"/>
                <a:ext cx="91589" cy="102072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919" extrusionOk="0">
                    <a:moveTo>
                      <a:pt x="1713" y="1"/>
                    </a:moveTo>
                    <a:cubicBezTo>
                      <a:pt x="1704" y="1"/>
                      <a:pt x="1695" y="1"/>
                      <a:pt x="1686" y="10"/>
                    </a:cubicBezTo>
                    <a:cubicBezTo>
                      <a:pt x="1106" y="607"/>
                      <a:pt x="544" y="1241"/>
                      <a:pt x="9" y="1883"/>
                    </a:cubicBezTo>
                    <a:cubicBezTo>
                      <a:pt x="0" y="1892"/>
                      <a:pt x="0" y="1910"/>
                      <a:pt x="9" y="1910"/>
                    </a:cubicBezTo>
                    <a:cubicBezTo>
                      <a:pt x="9" y="1919"/>
                      <a:pt x="18" y="1919"/>
                      <a:pt x="18" y="1919"/>
                    </a:cubicBezTo>
                    <a:cubicBezTo>
                      <a:pt x="27" y="1919"/>
                      <a:pt x="36" y="1919"/>
                      <a:pt x="36" y="1910"/>
                    </a:cubicBezTo>
                    <a:cubicBezTo>
                      <a:pt x="571" y="1268"/>
                      <a:pt x="1142" y="634"/>
                      <a:pt x="1713" y="28"/>
                    </a:cubicBezTo>
                    <a:cubicBezTo>
                      <a:pt x="1722" y="28"/>
                      <a:pt x="1722" y="1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29"/>
              <p:cNvSpPr/>
              <p:nvPr/>
            </p:nvSpPr>
            <p:spPr>
              <a:xfrm>
                <a:off x="8610802" y="541154"/>
                <a:ext cx="58879" cy="60317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134" extrusionOk="0">
                    <a:moveTo>
                      <a:pt x="1071" y="1"/>
                    </a:moveTo>
                    <a:cubicBezTo>
                      <a:pt x="696" y="348"/>
                      <a:pt x="339" y="714"/>
                      <a:pt x="0" y="1098"/>
                    </a:cubicBezTo>
                    <a:cubicBezTo>
                      <a:pt x="0" y="1107"/>
                      <a:pt x="0" y="1116"/>
                      <a:pt x="9" y="1125"/>
                    </a:cubicBezTo>
                    <a:cubicBezTo>
                      <a:pt x="9" y="1125"/>
                      <a:pt x="18" y="1134"/>
                      <a:pt x="18" y="1134"/>
                    </a:cubicBezTo>
                    <a:cubicBezTo>
                      <a:pt x="27" y="1134"/>
                      <a:pt x="27" y="1125"/>
                      <a:pt x="36" y="1125"/>
                    </a:cubicBezTo>
                    <a:cubicBezTo>
                      <a:pt x="366" y="741"/>
                      <a:pt x="723" y="375"/>
                      <a:pt x="1097" y="27"/>
                    </a:cubicBezTo>
                    <a:cubicBezTo>
                      <a:pt x="1106" y="27"/>
                      <a:pt x="1106" y="9"/>
                      <a:pt x="1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29"/>
              <p:cNvSpPr/>
              <p:nvPr/>
            </p:nvSpPr>
            <p:spPr>
              <a:xfrm>
                <a:off x="8616972" y="580674"/>
                <a:ext cx="35636" cy="3361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32" extrusionOk="0">
                    <a:moveTo>
                      <a:pt x="651" y="0"/>
                    </a:moveTo>
                    <a:cubicBezTo>
                      <a:pt x="647" y="0"/>
                      <a:pt x="642" y="2"/>
                      <a:pt x="642" y="7"/>
                    </a:cubicBezTo>
                    <a:cubicBezTo>
                      <a:pt x="419" y="185"/>
                      <a:pt x="205" y="391"/>
                      <a:pt x="9" y="596"/>
                    </a:cubicBezTo>
                    <a:cubicBezTo>
                      <a:pt x="0" y="605"/>
                      <a:pt x="0" y="622"/>
                      <a:pt x="9" y="622"/>
                    </a:cubicBezTo>
                    <a:cubicBezTo>
                      <a:pt x="9" y="631"/>
                      <a:pt x="18" y="631"/>
                      <a:pt x="18" y="631"/>
                    </a:cubicBezTo>
                    <a:cubicBezTo>
                      <a:pt x="27" y="631"/>
                      <a:pt x="27" y="631"/>
                      <a:pt x="36" y="622"/>
                    </a:cubicBezTo>
                    <a:cubicBezTo>
                      <a:pt x="232" y="417"/>
                      <a:pt x="437" y="212"/>
                      <a:pt x="660" y="34"/>
                    </a:cubicBezTo>
                    <a:cubicBezTo>
                      <a:pt x="669" y="25"/>
                      <a:pt x="669" y="16"/>
                      <a:pt x="660" y="7"/>
                    </a:cubicBezTo>
                    <a:cubicBezTo>
                      <a:pt x="660" y="2"/>
                      <a:pt x="656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29"/>
              <p:cNvSpPr/>
              <p:nvPr/>
            </p:nvSpPr>
            <p:spPr>
              <a:xfrm>
                <a:off x="8620269" y="605354"/>
                <a:ext cx="24254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36" extrusionOk="0">
                    <a:moveTo>
                      <a:pt x="433" y="0"/>
                    </a:moveTo>
                    <a:cubicBezTo>
                      <a:pt x="429" y="0"/>
                      <a:pt x="424" y="2"/>
                      <a:pt x="420" y="7"/>
                    </a:cubicBezTo>
                    <a:cubicBezTo>
                      <a:pt x="268" y="123"/>
                      <a:pt x="125" y="257"/>
                      <a:pt x="0" y="399"/>
                    </a:cubicBezTo>
                    <a:cubicBezTo>
                      <a:pt x="0" y="408"/>
                      <a:pt x="0" y="417"/>
                      <a:pt x="9" y="426"/>
                    </a:cubicBezTo>
                    <a:cubicBezTo>
                      <a:pt x="9" y="435"/>
                      <a:pt x="9" y="435"/>
                      <a:pt x="18" y="435"/>
                    </a:cubicBezTo>
                    <a:cubicBezTo>
                      <a:pt x="18" y="435"/>
                      <a:pt x="27" y="426"/>
                      <a:pt x="27" y="426"/>
                    </a:cubicBezTo>
                    <a:cubicBezTo>
                      <a:pt x="152" y="283"/>
                      <a:pt x="295" y="150"/>
                      <a:pt x="447" y="34"/>
                    </a:cubicBezTo>
                    <a:cubicBezTo>
                      <a:pt x="447" y="25"/>
                      <a:pt x="455" y="16"/>
                      <a:pt x="447" y="7"/>
                    </a:cubicBezTo>
                    <a:cubicBezTo>
                      <a:pt x="442" y="2"/>
                      <a:pt x="438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29"/>
              <p:cNvSpPr/>
              <p:nvPr/>
            </p:nvSpPr>
            <p:spPr>
              <a:xfrm>
                <a:off x="8677658" y="606258"/>
                <a:ext cx="22871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92" extrusionOk="0">
                    <a:moveTo>
                      <a:pt x="407" y="1"/>
                    </a:moveTo>
                    <a:cubicBezTo>
                      <a:pt x="402" y="1"/>
                      <a:pt x="398" y="3"/>
                      <a:pt x="393" y="8"/>
                    </a:cubicBezTo>
                    <a:lnTo>
                      <a:pt x="10" y="356"/>
                    </a:lnTo>
                    <a:cubicBezTo>
                      <a:pt x="1" y="365"/>
                      <a:pt x="1" y="373"/>
                      <a:pt x="10" y="382"/>
                    </a:cubicBezTo>
                    <a:cubicBezTo>
                      <a:pt x="10" y="382"/>
                      <a:pt x="19" y="391"/>
                      <a:pt x="19" y="391"/>
                    </a:cubicBezTo>
                    <a:cubicBezTo>
                      <a:pt x="28" y="391"/>
                      <a:pt x="28" y="382"/>
                      <a:pt x="37" y="382"/>
                    </a:cubicBezTo>
                    <a:lnTo>
                      <a:pt x="420" y="34"/>
                    </a:lnTo>
                    <a:cubicBezTo>
                      <a:pt x="420" y="26"/>
                      <a:pt x="429" y="17"/>
                      <a:pt x="420" y="8"/>
                    </a:cubicBezTo>
                    <a:cubicBezTo>
                      <a:pt x="416" y="3"/>
                      <a:pt x="411" y="1"/>
                      <a:pt x="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29"/>
              <p:cNvSpPr/>
              <p:nvPr/>
            </p:nvSpPr>
            <p:spPr>
              <a:xfrm>
                <a:off x="8693349" y="612801"/>
                <a:ext cx="18562" cy="1712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22" extrusionOk="0">
                    <a:moveTo>
                      <a:pt x="313" y="1"/>
                    </a:moveTo>
                    <a:lnTo>
                      <a:pt x="9" y="286"/>
                    </a:lnTo>
                    <a:cubicBezTo>
                      <a:pt x="0" y="295"/>
                      <a:pt x="0" y="313"/>
                      <a:pt x="9" y="313"/>
                    </a:cubicBezTo>
                    <a:cubicBezTo>
                      <a:pt x="18" y="322"/>
                      <a:pt x="18" y="322"/>
                      <a:pt x="27" y="322"/>
                    </a:cubicBezTo>
                    <a:cubicBezTo>
                      <a:pt x="27" y="322"/>
                      <a:pt x="36" y="322"/>
                      <a:pt x="36" y="313"/>
                    </a:cubicBezTo>
                    <a:lnTo>
                      <a:pt x="339" y="27"/>
                    </a:lnTo>
                    <a:cubicBezTo>
                      <a:pt x="348" y="27"/>
                      <a:pt x="348" y="10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29"/>
              <p:cNvSpPr/>
              <p:nvPr/>
            </p:nvSpPr>
            <p:spPr>
              <a:xfrm>
                <a:off x="8712815" y="612322"/>
                <a:ext cx="14733" cy="1430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9" extrusionOk="0">
                    <a:moveTo>
                      <a:pt x="241" y="1"/>
                    </a:moveTo>
                    <a:lnTo>
                      <a:pt x="9" y="242"/>
                    </a:lnTo>
                    <a:cubicBezTo>
                      <a:pt x="0" y="242"/>
                      <a:pt x="9" y="259"/>
                      <a:pt x="9" y="259"/>
                    </a:cubicBezTo>
                    <a:cubicBezTo>
                      <a:pt x="18" y="268"/>
                      <a:pt x="18" y="268"/>
                      <a:pt x="27" y="268"/>
                    </a:cubicBezTo>
                    <a:cubicBezTo>
                      <a:pt x="27" y="268"/>
                      <a:pt x="36" y="268"/>
                      <a:pt x="36" y="259"/>
                    </a:cubicBezTo>
                    <a:lnTo>
                      <a:pt x="268" y="27"/>
                    </a:lnTo>
                    <a:cubicBezTo>
                      <a:pt x="277" y="19"/>
                      <a:pt x="277" y="10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29"/>
              <p:cNvSpPr/>
              <p:nvPr/>
            </p:nvSpPr>
            <p:spPr>
              <a:xfrm>
                <a:off x="8690955" y="642321"/>
                <a:ext cx="24254" cy="2462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63" extrusionOk="0">
                    <a:moveTo>
                      <a:pt x="433" y="1"/>
                    </a:moveTo>
                    <a:cubicBezTo>
                      <a:pt x="429" y="1"/>
                      <a:pt x="424" y="3"/>
                      <a:pt x="420" y="8"/>
                    </a:cubicBezTo>
                    <a:lnTo>
                      <a:pt x="10" y="436"/>
                    </a:lnTo>
                    <a:cubicBezTo>
                      <a:pt x="1" y="445"/>
                      <a:pt x="1" y="454"/>
                      <a:pt x="10" y="463"/>
                    </a:cubicBezTo>
                    <a:lnTo>
                      <a:pt x="36" y="463"/>
                    </a:lnTo>
                    <a:lnTo>
                      <a:pt x="447" y="34"/>
                    </a:lnTo>
                    <a:cubicBezTo>
                      <a:pt x="456" y="26"/>
                      <a:pt x="456" y="17"/>
                      <a:pt x="447" y="8"/>
                    </a:cubicBezTo>
                    <a:cubicBezTo>
                      <a:pt x="442" y="3"/>
                      <a:pt x="43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29"/>
              <p:cNvSpPr/>
              <p:nvPr/>
            </p:nvSpPr>
            <p:spPr>
              <a:xfrm>
                <a:off x="8682445" y="637481"/>
                <a:ext cx="61698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41" extrusionOk="0">
                    <a:moveTo>
                      <a:pt x="1124" y="1"/>
                    </a:moveTo>
                    <a:lnTo>
                      <a:pt x="0" y="1205"/>
                    </a:lnTo>
                    <a:cubicBezTo>
                      <a:pt x="0" y="1214"/>
                      <a:pt x="0" y="1223"/>
                      <a:pt x="0" y="1232"/>
                    </a:cubicBezTo>
                    <a:cubicBezTo>
                      <a:pt x="9" y="1232"/>
                      <a:pt x="9" y="1241"/>
                      <a:pt x="18" y="1241"/>
                    </a:cubicBezTo>
                    <a:cubicBezTo>
                      <a:pt x="18" y="1241"/>
                      <a:pt x="27" y="1232"/>
                      <a:pt x="27" y="1232"/>
                    </a:cubicBezTo>
                    <a:lnTo>
                      <a:pt x="1151" y="27"/>
                    </a:lnTo>
                    <a:cubicBezTo>
                      <a:pt x="1160" y="18"/>
                      <a:pt x="1160" y="9"/>
                      <a:pt x="1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29"/>
              <p:cNvSpPr/>
              <p:nvPr/>
            </p:nvSpPr>
            <p:spPr>
              <a:xfrm>
                <a:off x="8703295" y="616152"/>
                <a:ext cx="79781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669" extrusionOk="0">
                    <a:moveTo>
                      <a:pt x="1490" y="0"/>
                    </a:moveTo>
                    <a:cubicBezTo>
                      <a:pt x="1482" y="0"/>
                      <a:pt x="1464" y="0"/>
                      <a:pt x="1464" y="9"/>
                    </a:cubicBezTo>
                    <a:cubicBezTo>
                      <a:pt x="982" y="553"/>
                      <a:pt x="500" y="1106"/>
                      <a:pt x="10" y="1642"/>
                    </a:cubicBezTo>
                    <a:cubicBezTo>
                      <a:pt x="1" y="1650"/>
                      <a:pt x="10" y="1659"/>
                      <a:pt x="10" y="1668"/>
                    </a:cubicBezTo>
                    <a:lnTo>
                      <a:pt x="36" y="1668"/>
                    </a:lnTo>
                    <a:cubicBezTo>
                      <a:pt x="527" y="1133"/>
                      <a:pt x="1018" y="580"/>
                      <a:pt x="1490" y="27"/>
                    </a:cubicBezTo>
                    <a:cubicBezTo>
                      <a:pt x="1499" y="27"/>
                      <a:pt x="1490" y="9"/>
                      <a:pt x="1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29"/>
              <p:cNvSpPr/>
              <p:nvPr/>
            </p:nvSpPr>
            <p:spPr>
              <a:xfrm>
                <a:off x="8736058" y="579238"/>
                <a:ext cx="103928" cy="12185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1" extrusionOk="0">
                    <a:moveTo>
                      <a:pt x="1932" y="0"/>
                    </a:moveTo>
                    <a:cubicBezTo>
                      <a:pt x="1927" y="0"/>
                      <a:pt x="1923" y="3"/>
                      <a:pt x="1918" y="7"/>
                    </a:cubicBezTo>
                    <a:lnTo>
                      <a:pt x="9" y="2264"/>
                    </a:lnTo>
                    <a:cubicBezTo>
                      <a:pt x="0" y="2273"/>
                      <a:pt x="0" y="2282"/>
                      <a:pt x="9" y="2291"/>
                    </a:cubicBezTo>
                    <a:lnTo>
                      <a:pt x="36" y="2291"/>
                    </a:lnTo>
                    <a:lnTo>
                      <a:pt x="1945" y="34"/>
                    </a:lnTo>
                    <a:cubicBezTo>
                      <a:pt x="1954" y="25"/>
                      <a:pt x="1954" y="16"/>
                      <a:pt x="1945" y="7"/>
                    </a:cubicBezTo>
                    <a:cubicBezTo>
                      <a:pt x="1941" y="3"/>
                      <a:pt x="1936" y="0"/>
                      <a:pt x="1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29"/>
              <p:cNvSpPr/>
              <p:nvPr/>
            </p:nvSpPr>
            <p:spPr>
              <a:xfrm>
                <a:off x="8795362" y="537856"/>
                <a:ext cx="106322" cy="127177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391" extrusionOk="0">
                    <a:moveTo>
                      <a:pt x="1990" y="0"/>
                    </a:moveTo>
                    <a:cubicBezTo>
                      <a:pt x="1981" y="0"/>
                      <a:pt x="1972" y="0"/>
                      <a:pt x="1963" y="9"/>
                    </a:cubicBezTo>
                    <a:lnTo>
                      <a:pt x="9" y="2355"/>
                    </a:lnTo>
                    <a:cubicBezTo>
                      <a:pt x="0" y="2364"/>
                      <a:pt x="0" y="2382"/>
                      <a:pt x="9" y="2382"/>
                    </a:cubicBezTo>
                    <a:cubicBezTo>
                      <a:pt x="9" y="2391"/>
                      <a:pt x="18" y="2391"/>
                      <a:pt x="18" y="2391"/>
                    </a:cubicBezTo>
                    <a:cubicBezTo>
                      <a:pt x="27" y="2391"/>
                      <a:pt x="36" y="2391"/>
                      <a:pt x="36" y="2382"/>
                    </a:cubicBezTo>
                    <a:lnTo>
                      <a:pt x="1990" y="27"/>
                    </a:lnTo>
                    <a:cubicBezTo>
                      <a:pt x="1999" y="18"/>
                      <a:pt x="1999" y="9"/>
                      <a:pt x="1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29"/>
              <p:cNvSpPr/>
              <p:nvPr/>
            </p:nvSpPr>
            <p:spPr>
              <a:xfrm>
                <a:off x="8566177" y="539239"/>
                <a:ext cx="16169" cy="1574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96" extrusionOk="0">
                    <a:moveTo>
                      <a:pt x="277" y="1"/>
                    </a:moveTo>
                    <a:cubicBezTo>
                      <a:pt x="161" y="63"/>
                      <a:pt x="72" y="153"/>
                      <a:pt x="0" y="269"/>
                    </a:cubicBezTo>
                    <a:cubicBezTo>
                      <a:pt x="0" y="277"/>
                      <a:pt x="0" y="286"/>
                      <a:pt x="9" y="286"/>
                    </a:cubicBezTo>
                    <a:cubicBezTo>
                      <a:pt x="9" y="295"/>
                      <a:pt x="18" y="295"/>
                      <a:pt x="18" y="295"/>
                    </a:cubicBezTo>
                    <a:cubicBezTo>
                      <a:pt x="27" y="295"/>
                      <a:pt x="27" y="286"/>
                      <a:pt x="36" y="286"/>
                    </a:cubicBezTo>
                    <a:cubicBezTo>
                      <a:pt x="99" y="179"/>
                      <a:pt x="188" y="90"/>
                      <a:pt x="295" y="37"/>
                    </a:cubicBezTo>
                    <a:cubicBezTo>
                      <a:pt x="304" y="28"/>
                      <a:pt x="304" y="19"/>
                      <a:pt x="304" y="10"/>
                    </a:cubicBezTo>
                    <a:cubicBezTo>
                      <a:pt x="295" y="1"/>
                      <a:pt x="286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29"/>
              <p:cNvSpPr/>
              <p:nvPr/>
            </p:nvSpPr>
            <p:spPr>
              <a:xfrm>
                <a:off x="8560965" y="560249"/>
                <a:ext cx="17126" cy="1893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56" extrusionOk="0">
                    <a:moveTo>
                      <a:pt x="303" y="1"/>
                    </a:moveTo>
                    <a:cubicBezTo>
                      <a:pt x="297" y="1"/>
                      <a:pt x="290" y="3"/>
                      <a:pt x="286" y="7"/>
                    </a:cubicBezTo>
                    <a:lnTo>
                      <a:pt x="0" y="328"/>
                    </a:lnTo>
                    <a:cubicBezTo>
                      <a:pt x="0" y="337"/>
                      <a:pt x="0" y="346"/>
                      <a:pt x="9" y="355"/>
                    </a:cubicBezTo>
                    <a:lnTo>
                      <a:pt x="18" y="355"/>
                    </a:lnTo>
                    <a:cubicBezTo>
                      <a:pt x="18" y="355"/>
                      <a:pt x="27" y="355"/>
                      <a:pt x="27" y="346"/>
                    </a:cubicBezTo>
                    <a:lnTo>
                      <a:pt x="321" y="34"/>
                    </a:lnTo>
                    <a:cubicBezTo>
                      <a:pt x="321" y="25"/>
                      <a:pt x="321" y="16"/>
                      <a:pt x="313" y="7"/>
                    </a:cubicBezTo>
                    <a:cubicBezTo>
                      <a:pt x="313" y="3"/>
                      <a:pt x="308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29"/>
              <p:cNvSpPr/>
              <p:nvPr/>
            </p:nvSpPr>
            <p:spPr>
              <a:xfrm>
                <a:off x="8559050" y="582110"/>
                <a:ext cx="17605" cy="1744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8" extrusionOk="0">
                    <a:moveTo>
                      <a:pt x="308" y="0"/>
                    </a:moveTo>
                    <a:cubicBezTo>
                      <a:pt x="304" y="0"/>
                      <a:pt x="299" y="2"/>
                      <a:pt x="295" y="7"/>
                    </a:cubicBezTo>
                    <a:cubicBezTo>
                      <a:pt x="197" y="96"/>
                      <a:pt x="99" y="194"/>
                      <a:pt x="10" y="301"/>
                    </a:cubicBezTo>
                    <a:cubicBezTo>
                      <a:pt x="1" y="310"/>
                      <a:pt x="10" y="319"/>
                      <a:pt x="10" y="328"/>
                    </a:cubicBezTo>
                    <a:lnTo>
                      <a:pt x="36" y="328"/>
                    </a:lnTo>
                    <a:cubicBezTo>
                      <a:pt x="126" y="221"/>
                      <a:pt x="215" y="123"/>
                      <a:pt x="322" y="33"/>
                    </a:cubicBezTo>
                    <a:cubicBezTo>
                      <a:pt x="331" y="25"/>
                      <a:pt x="331" y="16"/>
                      <a:pt x="322" y="7"/>
                    </a:cubicBezTo>
                    <a:cubicBezTo>
                      <a:pt x="317" y="2"/>
                      <a:pt x="313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29"/>
              <p:cNvSpPr/>
              <p:nvPr/>
            </p:nvSpPr>
            <p:spPr>
              <a:xfrm>
                <a:off x="8558572" y="604290"/>
                <a:ext cx="19041" cy="1808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0" extrusionOk="0">
                    <a:moveTo>
                      <a:pt x="322" y="0"/>
                    </a:moveTo>
                    <a:cubicBezTo>
                      <a:pt x="197" y="80"/>
                      <a:pt x="81" y="187"/>
                      <a:pt x="1" y="312"/>
                    </a:cubicBezTo>
                    <a:cubicBezTo>
                      <a:pt x="1" y="321"/>
                      <a:pt x="1" y="330"/>
                      <a:pt x="10" y="339"/>
                    </a:cubicBezTo>
                    <a:lnTo>
                      <a:pt x="19" y="339"/>
                    </a:lnTo>
                    <a:cubicBezTo>
                      <a:pt x="27" y="339"/>
                      <a:pt x="27" y="339"/>
                      <a:pt x="36" y="330"/>
                    </a:cubicBezTo>
                    <a:cubicBezTo>
                      <a:pt x="108" y="214"/>
                      <a:pt x="215" y="107"/>
                      <a:pt x="340" y="36"/>
                    </a:cubicBezTo>
                    <a:cubicBezTo>
                      <a:pt x="349" y="27"/>
                      <a:pt x="358" y="18"/>
                      <a:pt x="349" y="9"/>
                    </a:cubicBezTo>
                    <a:cubicBezTo>
                      <a:pt x="340" y="0"/>
                      <a:pt x="33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29"/>
              <p:cNvSpPr/>
              <p:nvPr/>
            </p:nvSpPr>
            <p:spPr>
              <a:xfrm>
                <a:off x="8561922" y="622747"/>
                <a:ext cx="17126" cy="1765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295" y="1"/>
                    </a:moveTo>
                    <a:cubicBezTo>
                      <a:pt x="170" y="81"/>
                      <a:pt x="72" y="179"/>
                      <a:pt x="0" y="304"/>
                    </a:cubicBezTo>
                    <a:cubicBezTo>
                      <a:pt x="0" y="313"/>
                      <a:pt x="0" y="322"/>
                      <a:pt x="9" y="331"/>
                    </a:cubicBezTo>
                    <a:lnTo>
                      <a:pt x="18" y="331"/>
                    </a:lnTo>
                    <a:cubicBezTo>
                      <a:pt x="27" y="331"/>
                      <a:pt x="27" y="322"/>
                      <a:pt x="36" y="322"/>
                    </a:cubicBezTo>
                    <a:cubicBezTo>
                      <a:pt x="107" y="206"/>
                      <a:pt x="196" y="108"/>
                      <a:pt x="312" y="37"/>
                    </a:cubicBezTo>
                    <a:cubicBezTo>
                      <a:pt x="321" y="28"/>
                      <a:pt x="321" y="19"/>
                      <a:pt x="321" y="10"/>
                    </a:cubicBezTo>
                    <a:cubicBezTo>
                      <a:pt x="312" y="1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29"/>
              <p:cNvSpPr/>
              <p:nvPr/>
            </p:nvSpPr>
            <p:spPr>
              <a:xfrm>
                <a:off x="8567614" y="638704"/>
                <a:ext cx="18084" cy="1781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5" extrusionOk="0">
                    <a:moveTo>
                      <a:pt x="320" y="1"/>
                    </a:moveTo>
                    <a:cubicBezTo>
                      <a:pt x="318" y="1"/>
                      <a:pt x="315" y="2"/>
                      <a:pt x="312" y="4"/>
                    </a:cubicBezTo>
                    <a:cubicBezTo>
                      <a:pt x="188" y="76"/>
                      <a:pt x="81" y="183"/>
                      <a:pt x="9" y="299"/>
                    </a:cubicBezTo>
                    <a:cubicBezTo>
                      <a:pt x="0" y="308"/>
                      <a:pt x="0" y="325"/>
                      <a:pt x="9" y="325"/>
                    </a:cubicBezTo>
                    <a:cubicBezTo>
                      <a:pt x="18" y="334"/>
                      <a:pt x="18" y="334"/>
                      <a:pt x="27" y="334"/>
                    </a:cubicBezTo>
                    <a:cubicBezTo>
                      <a:pt x="27" y="334"/>
                      <a:pt x="36" y="325"/>
                      <a:pt x="36" y="325"/>
                    </a:cubicBezTo>
                    <a:cubicBezTo>
                      <a:pt x="107" y="209"/>
                      <a:pt x="214" y="102"/>
                      <a:pt x="330" y="40"/>
                    </a:cubicBezTo>
                    <a:cubicBezTo>
                      <a:pt x="339" y="31"/>
                      <a:pt x="339" y="22"/>
                      <a:pt x="339" y="13"/>
                    </a:cubicBezTo>
                    <a:cubicBezTo>
                      <a:pt x="333" y="7"/>
                      <a:pt x="32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29"/>
              <p:cNvSpPr/>
              <p:nvPr/>
            </p:nvSpPr>
            <p:spPr>
              <a:xfrm>
                <a:off x="8576124" y="649821"/>
                <a:ext cx="19041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9" extrusionOk="0">
                    <a:moveTo>
                      <a:pt x="331" y="0"/>
                    </a:moveTo>
                    <a:cubicBezTo>
                      <a:pt x="197" y="81"/>
                      <a:pt x="90" y="188"/>
                      <a:pt x="10" y="313"/>
                    </a:cubicBezTo>
                    <a:cubicBezTo>
                      <a:pt x="1" y="322"/>
                      <a:pt x="1" y="339"/>
                      <a:pt x="10" y="339"/>
                    </a:cubicBezTo>
                    <a:cubicBezTo>
                      <a:pt x="19" y="348"/>
                      <a:pt x="19" y="348"/>
                      <a:pt x="19" y="348"/>
                    </a:cubicBezTo>
                    <a:cubicBezTo>
                      <a:pt x="28" y="348"/>
                      <a:pt x="36" y="339"/>
                      <a:pt x="36" y="339"/>
                    </a:cubicBezTo>
                    <a:cubicBezTo>
                      <a:pt x="117" y="215"/>
                      <a:pt x="224" y="108"/>
                      <a:pt x="349" y="36"/>
                    </a:cubicBezTo>
                    <a:cubicBezTo>
                      <a:pt x="358" y="27"/>
                      <a:pt x="358" y="18"/>
                      <a:pt x="349" y="9"/>
                    </a:cubicBezTo>
                    <a:cubicBezTo>
                      <a:pt x="349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29"/>
              <p:cNvSpPr/>
              <p:nvPr/>
            </p:nvSpPr>
            <p:spPr>
              <a:xfrm>
                <a:off x="8585644" y="660087"/>
                <a:ext cx="17126" cy="163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8" extrusionOk="0">
                    <a:moveTo>
                      <a:pt x="302" y="0"/>
                    </a:moveTo>
                    <a:cubicBezTo>
                      <a:pt x="300" y="0"/>
                      <a:pt x="297" y="1"/>
                      <a:pt x="295" y="4"/>
                    </a:cubicBezTo>
                    <a:cubicBezTo>
                      <a:pt x="170" y="66"/>
                      <a:pt x="72" y="164"/>
                      <a:pt x="0" y="280"/>
                    </a:cubicBezTo>
                    <a:cubicBezTo>
                      <a:pt x="0" y="289"/>
                      <a:pt x="0" y="307"/>
                      <a:pt x="9" y="307"/>
                    </a:cubicBezTo>
                    <a:lnTo>
                      <a:pt x="18" y="307"/>
                    </a:lnTo>
                    <a:cubicBezTo>
                      <a:pt x="27" y="307"/>
                      <a:pt x="27" y="307"/>
                      <a:pt x="36" y="298"/>
                    </a:cubicBezTo>
                    <a:cubicBezTo>
                      <a:pt x="98" y="191"/>
                      <a:pt x="196" y="93"/>
                      <a:pt x="312" y="39"/>
                    </a:cubicBezTo>
                    <a:cubicBezTo>
                      <a:pt x="321" y="31"/>
                      <a:pt x="321" y="22"/>
                      <a:pt x="321" y="13"/>
                    </a:cubicBezTo>
                    <a:cubicBezTo>
                      <a:pt x="315" y="6"/>
                      <a:pt x="309" y="0"/>
                      <a:pt x="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29"/>
              <p:cNvSpPr/>
              <p:nvPr/>
            </p:nvSpPr>
            <p:spPr>
              <a:xfrm>
                <a:off x="8594154" y="669874"/>
                <a:ext cx="21913" cy="22233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393" y="0"/>
                    </a:moveTo>
                    <a:cubicBezTo>
                      <a:pt x="389" y="0"/>
                      <a:pt x="384" y="3"/>
                      <a:pt x="384" y="7"/>
                    </a:cubicBezTo>
                    <a:cubicBezTo>
                      <a:pt x="233" y="114"/>
                      <a:pt x="108" y="239"/>
                      <a:pt x="1" y="382"/>
                    </a:cubicBezTo>
                    <a:cubicBezTo>
                      <a:pt x="1" y="391"/>
                      <a:pt x="1" y="409"/>
                      <a:pt x="10" y="409"/>
                    </a:cubicBezTo>
                    <a:cubicBezTo>
                      <a:pt x="10" y="417"/>
                      <a:pt x="19" y="417"/>
                      <a:pt x="19" y="417"/>
                    </a:cubicBezTo>
                    <a:cubicBezTo>
                      <a:pt x="28" y="417"/>
                      <a:pt x="28" y="409"/>
                      <a:pt x="36" y="409"/>
                    </a:cubicBezTo>
                    <a:cubicBezTo>
                      <a:pt x="135" y="266"/>
                      <a:pt x="260" y="141"/>
                      <a:pt x="402" y="34"/>
                    </a:cubicBezTo>
                    <a:cubicBezTo>
                      <a:pt x="411" y="25"/>
                      <a:pt x="411" y="16"/>
                      <a:pt x="402" y="7"/>
                    </a:cubicBezTo>
                    <a:cubicBezTo>
                      <a:pt x="402" y="3"/>
                      <a:pt x="398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29"/>
              <p:cNvSpPr/>
              <p:nvPr/>
            </p:nvSpPr>
            <p:spPr>
              <a:xfrm>
                <a:off x="8825254" y="497804"/>
                <a:ext cx="56485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164" extrusionOk="0">
                    <a:moveTo>
                      <a:pt x="1044" y="0"/>
                    </a:moveTo>
                    <a:cubicBezTo>
                      <a:pt x="1035" y="0"/>
                      <a:pt x="1026" y="6"/>
                      <a:pt x="1026" y="13"/>
                    </a:cubicBezTo>
                    <a:cubicBezTo>
                      <a:pt x="884" y="325"/>
                      <a:pt x="616" y="566"/>
                      <a:pt x="366" y="798"/>
                    </a:cubicBezTo>
                    <a:cubicBezTo>
                      <a:pt x="241" y="905"/>
                      <a:pt x="116" y="1021"/>
                      <a:pt x="9" y="1137"/>
                    </a:cubicBezTo>
                    <a:cubicBezTo>
                      <a:pt x="0" y="1146"/>
                      <a:pt x="0" y="1155"/>
                      <a:pt x="9" y="1163"/>
                    </a:cubicBezTo>
                    <a:lnTo>
                      <a:pt x="36" y="1163"/>
                    </a:lnTo>
                    <a:cubicBezTo>
                      <a:pt x="143" y="1048"/>
                      <a:pt x="268" y="932"/>
                      <a:pt x="384" y="824"/>
                    </a:cubicBezTo>
                    <a:cubicBezTo>
                      <a:pt x="643" y="593"/>
                      <a:pt x="910" y="352"/>
                      <a:pt x="1062" y="22"/>
                    </a:cubicBezTo>
                    <a:cubicBezTo>
                      <a:pt x="1062" y="13"/>
                      <a:pt x="1062" y="4"/>
                      <a:pt x="1053" y="4"/>
                    </a:cubicBezTo>
                    <a:cubicBezTo>
                      <a:pt x="1050" y="1"/>
                      <a:pt x="1047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29"/>
              <p:cNvSpPr/>
              <p:nvPr/>
            </p:nvSpPr>
            <p:spPr>
              <a:xfrm>
                <a:off x="8303804" y="264034"/>
                <a:ext cx="345453" cy="64147"/>
              </a:xfrm>
              <a:custGeom>
                <a:avLst/>
                <a:gdLst/>
                <a:ahLst/>
                <a:cxnLst/>
                <a:rect l="l" t="t" r="r" b="b"/>
                <a:pathLst>
                  <a:path w="6495" h="1206" extrusionOk="0">
                    <a:moveTo>
                      <a:pt x="6459" y="1"/>
                    </a:moveTo>
                    <a:cubicBezTo>
                      <a:pt x="4844" y="772"/>
                      <a:pt x="3078" y="1165"/>
                      <a:pt x="1297" y="1165"/>
                    </a:cubicBezTo>
                    <a:cubicBezTo>
                      <a:pt x="874" y="1165"/>
                      <a:pt x="450" y="1143"/>
                      <a:pt x="27" y="1098"/>
                    </a:cubicBezTo>
                    <a:cubicBezTo>
                      <a:pt x="9" y="1098"/>
                      <a:pt x="0" y="1107"/>
                      <a:pt x="0" y="1116"/>
                    </a:cubicBezTo>
                    <a:cubicBezTo>
                      <a:pt x="0" y="1125"/>
                      <a:pt x="9" y="1143"/>
                      <a:pt x="18" y="1143"/>
                    </a:cubicBezTo>
                    <a:cubicBezTo>
                      <a:pt x="446" y="1187"/>
                      <a:pt x="883" y="1205"/>
                      <a:pt x="1312" y="1205"/>
                    </a:cubicBezTo>
                    <a:cubicBezTo>
                      <a:pt x="3096" y="1205"/>
                      <a:pt x="4862" y="813"/>
                      <a:pt x="6477" y="45"/>
                    </a:cubicBezTo>
                    <a:cubicBezTo>
                      <a:pt x="6495" y="36"/>
                      <a:pt x="6495" y="27"/>
                      <a:pt x="6486" y="10"/>
                    </a:cubicBezTo>
                    <a:cubicBezTo>
                      <a:pt x="6486" y="1"/>
                      <a:pt x="6468" y="1"/>
                      <a:pt x="64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29"/>
              <p:cNvSpPr/>
              <p:nvPr/>
            </p:nvSpPr>
            <p:spPr>
              <a:xfrm>
                <a:off x="8343641" y="349936"/>
                <a:ext cx="74569" cy="813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53" extrusionOk="0">
                    <a:moveTo>
                      <a:pt x="1374" y="0"/>
                    </a:moveTo>
                    <a:cubicBezTo>
                      <a:pt x="1042" y="74"/>
                      <a:pt x="709" y="112"/>
                      <a:pt x="372" y="112"/>
                    </a:cubicBezTo>
                    <a:cubicBezTo>
                      <a:pt x="258" y="112"/>
                      <a:pt x="143" y="108"/>
                      <a:pt x="27" y="99"/>
                    </a:cubicBezTo>
                    <a:cubicBezTo>
                      <a:pt x="18" y="99"/>
                      <a:pt x="9" y="107"/>
                      <a:pt x="0" y="116"/>
                    </a:cubicBezTo>
                    <a:cubicBezTo>
                      <a:pt x="0" y="134"/>
                      <a:pt x="9" y="143"/>
                      <a:pt x="27" y="143"/>
                    </a:cubicBezTo>
                    <a:cubicBezTo>
                      <a:pt x="143" y="152"/>
                      <a:pt x="250" y="152"/>
                      <a:pt x="366" y="152"/>
                    </a:cubicBezTo>
                    <a:cubicBezTo>
                      <a:pt x="705" y="152"/>
                      <a:pt x="1044" y="116"/>
                      <a:pt x="1383" y="45"/>
                    </a:cubicBezTo>
                    <a:cubicBezTo>
                      <a:pt x="1392" y="45"/>
                      <a:pt x="1401" y="36"/>
                      <a:pt x="1401" y="18"/>
                    </a:cubicBezTo>
                    <a:cubicBezTo>
                      <a:pt x="1401" y="9"/>
                      <a:pt x="1383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29"/>
              <p:cNvSpPr/>
              <p:nvPr/>
            </p:nvSpPr>
            <p:spPr>
              <a:xfrm>
                <a:off x="8519692" y="530995"/>
                <a:ext cx="18562" cy="12265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306" extrusionOk="0">
                    <a:moveTo>
                      <a:pt x="317" y="1"/>
                    </a:moveTo>
                    <a:cubicBezTo>
                      <a:pt x="308" y="1"/>
                      <a:pt x="304" y="7"/>
                      <a:pt x="304" y="13"/>
                    </a:cubicBezTo>
                    <a:cubicBezTo>
                      <a:pt x="9" y="736"/>
                      <a:pt x="0" y="1565"/>
                      <a:pt x="268" y="2288"/>
                    </a:cubicBezTo>
                    <a:cubicBezTo>
                      <a:pt x="268" y="2297"/>
                      <a:pt x="277" y="2306"/>
                      <a:pt x="286" y="2306"/>
                    </a:cubicBezTo>
                    <a:lnTo>
                      <a:pt x="295" y="2306"/>
                    </a:lnTo>
                    <a:cubicBezTo>
                      <a:pt x="304" y="2297"/>
                      <a:pt x="312" y="2288"/>
                      <a:pt x="312" y="2279"/>
                    </a:cubicBezTo>
                    <a:cubicBezTo>
                      <a:pt x="45" y="1556"/>
                      <a:pt x="63" y="736"/>
                      <a:pt x="339" y="31"/>
                    </a:cubicBezTo>
                    <a:cubicBezTo>
                      <a:pt x="348" y="22"/>
                      <a:pt x="339" y="4"/>
                      <a:pt x="330" y="4"/>
                    </a:cubicBezTo>
                    <a:cubicBezTo>
                      <a:pt x="325" y="2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58" name="Google Shape;7058;p29"/>
            <p:cNvSpPr/>
            <p:nvPr/>
          </p:nvSpPr>
          <p:spPr>
            <a:xfrm>
              <a:off x="8457515" y="242705"/>
              <a:ext cx="16169" cy="13776"/>
            </a:xfrm>
            <a:custGeom>
              <a:avLst/>
              <a:gdLst/>
              <a:ahLst/>
              <a:cxnLst/>
              <a:rect l="l" t="t" r="r" b="b"/>
              <a:pathLst>
                <a:path w="304" h="259" extrusionOk="0">
                  <a:moveTo>
                    <a:pt x="268" y="0"/>
                  </a:moveTo>
                  <a:cubicBezTo>
                    <a:pt x="179" y="72"/>
                    <a:pt x="90" y="143"/>
                    <a:pt x="9" y="232"/>
                  </a:cubicBezTo>
                  <a:cubicBezTo>
                    <a:pt x="1" y="241"/>
                    <a:pt x="1" y="250"/>
                    <a:pt x="9" y="259"/>
                  </a:cubicBezTo>
                  <a:lnTo>
                    <a:pt x="36" y="259"/>
                  </a:lnTo>
                  <a:cubicBezTo>
                    <a:pt x="117" y="179"/>
                    <a:pt x="197" y="98"/>
                    <a:pt x="295" y="36"/>
                  </a:cubicBezTo>
                  <a:cubicBezTo>
                    <a:pt x="304" y="27"/>
                    <a:pt x="304" y="18"/>
                    <a:pt x="295" y="9"/>
                  </a:cubicBezTo>
                  <a:cubicBezTo>
                    <a:pt x="286" y="0"/>
                    <a:pt x="277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9"/>
            <p:cNvSpPr/>
            <p:nvPr/>
          </p:nvSpPr>
          <p:spPr>
            <a:xfrm>
              <a:off x="8463685" y="250736"/>
              <a:ext cx="20956" cy="16223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357" y="1"/>
                  </a:moveTo>
                  <a:cubicBezTo>
                    <a:pt x="241" y="90"/>
                    <a:pt x="116" y="179"/>
                    <a:pt x="9" y="277"/>
                  </a:cubicBezTo>
                  <a:cubicBezTo>
                    <a:pt x="1" y="277"/>
                    <a:pt x="1" y="295"/>
                    <a:pt x="9" y="304"/>
                  </a:cubicBezTo>
                  <a:lnTo>
                    <a:pt x="36" y="304"/>
                  </a:lnTo>
                  <a:cubicBezTo>
                    <a:pt x="143" y="206"/>
                    <a:pt x="259" y="117"/>
                    <a:pt x="375" y="37"/>
                  </a:cubicBezTo>
                  <a:cubicBezTo>
                    <a:pt x="384" y="28"/>
                    <a:pt x="393" y="19"/>
                    <a:pt x="384" y="10"/>
                  </a:cubicBez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9"/>
            <p:cNvSpPr/>
            <p:nvPr/>
          </p:nvSpPr>
          <p:spPr>
            <a:xfrm>
              <a:off x="8438527" y="263874"/>
              <a:ext cx="19041" cy="16383"/>
            </a:xfrm>
            <a:custGeom>
              <a:avLst/>
              <a:gdLst/>
              <a:ahLst/>
              <a:cxnLst/>
              <a:rect l="l" t="t" r="r" b="b"/>
              <a:pathLst>
                <a:path w="358" h="308" extrusionOk="0">
                  <a:moveTo>
                    <a:pt x="338" y="0"/>
                  </a:moveTo>
                  <a:cubicBezTo>
                    <a:pt x="336" y="0"/>
                    <a:pt x="333" y="1"/>
                    <a:pt x="331" y="4"/>
                  </a:cubicBezTo>
                  <a:cubicBezTo>
                    <a:pt x="206" y="75"/>
                    <a:pt x="99" y="164"/>
                    <a:pt x="10" y="271"/>
                  </a:cubicBezTo>
                  <a:cubicBezTo>
                    <a:pt x="1" y="280"/>
                    <a:pt x="1" y="289"/>
                    <a:pt x="10" y="298"/>
                  </a:cubicBezTo>
                  <a:cubicBezTo>
                    <a:pt x="10" y="298"/>
                    <a:pt x="19" y="307"/>
                    <a:pt x="19" y="307"/>
                  </a:cubicBezTo>
                  <a:cubicBezTo>
                    <a:pt x="27" y="307"/>
                    <a:pt x="36" y="298"/>
                    <a:pt x="36" y="298"/>
                  </a:cubicBezTo>
                  <a:cubicBezTo>
                    <a:pt x="126" y="191"/>
                    <a:pt x="224" y="102"/>
                    <a:pt x="349" y="39"/>
                  </a:cubicBezTo>
                  <a:cubicBezTo>
                    <a:pt x="358" y="30"/>
                    <a:pt x="358" y="22"/>
                    <a:pt x="349" y="13"/>
                  </a:cubicBezTo>
                  <a:cubicBezTo>
                    <a:pt x="349" y="6"/>
                    <a:pt x="34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9"/>
            <p:cNvSpPr/>
            <p:nvPr/>
          </p:nvSpPr>
          <p:spPr>
            <a:xfrm>
              <a:off x="8446133" y="269991"/>
              <a:ext cx="29466" cy="22127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527" y="1"/>
                  </a:moveTo>
                  <a:cubicBezTo>
                    <a:pt x="524" y="1"/>
                    <a:pt x="520" y="2"/>
                    <a:pt x="518" y="5"/>
                  </a:cubicBezTo>
                  <a:cubicBezTo>
                    <a:pt x="339" y="112"/>
                    <a:pt x="170" y="246"/>
                    <a:pt x="9" y="379"/>
                  </a:cubicBezTo>
                  <a:cubicBezTo>
                    <a:pt x="0" y="388"/>
                    <a:pt x="0" y="397"/>
                    <a:pt x="9" y="406"/>
                  </a:cubicBezTo>
                  <a:cubicBezTo>
                    <a:pt x="9" y="415"/>
                    <a:pt x="18" y="415"/>
                    <a:pt x="18" y="415"/>
                  </a:cubicBezTo>
                  <a:cubicBezTo>
                    <a:pt x="27" y="415"/>
                    <a:pt x="27" y="415"/>
                    <a:pt x="36" y="406"/>
                  </a:cubicBezTo>
                  <a:cubicBezTo>
                    <a:pt x="188" y="272"/>
                    <a:pt x="357" y="147"/>
                    <a:pt x="545" y="40"/>
                  </a:cubicBezTo>
                  <a:cubicBezTo>
                    <a:pt x="554" y="31"/>
                    <a:pt x="554" y="23"/>
                    <a:pt x="545" y="14"/>
                  </a:cubicBezTo>
                  <a:cubicBezTo>
                    <a:pt x="545" y="7"/>
                    <a:pt x="536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9"/>
            <p:cNvSpPr/>
            <p:nvPr/>
          </p:nvSpPr>
          <p:spPr>
            <a:xfrm>
              <a:off x="8446612" y="282544"/>
              <a:ext cx="38029" cy="31861"/>
            </a:xfrm>
            <a:custGeom>
              <a:avLst/>
              <a:gdLst/>
              <a:ahLst/>
              <a:cxnLst/>
              <a:rect l="l" t="t" r="r" b="b"/>
              <a:pathLst>
                <a:path w="715" h="599" extrusionOk="0">
                  <a:moveTo>
                    <a:pt x="678" y="1"/>
                  </a:moveTo>
                  <a:cubicBezTo>
                    <a:pt x="429" y="152"/>
                    <a:pt x="197" y="340"/>
                    <a:pt x="9" y="572"/>
                  </a:cubicBezTo>
                  <a:cubicBezTo>
                    <a:pt x="0" y="580"/>
                    <a:pt x="0" y="589"/>
                    <a:pt x="9" y="598"/>
                  </a:cubicBezTo>
                  <a:lnTo>
                    <a:pt x="27" y="598"/>
                  </a:lnTo>
                  <a:cubicBezTo>
                    <a:pt x="27" y="598"/>
                    <a:pt x="36" y="598"/>
                    <a:pt x="36" y="589"/>
                  </a:cubicBezTo>
                  <a:cubicBezTo>
                    <a:pt x="223" y="366"/>
                    <a:pt x="446" y="179"/>
                    <a:pt x="705" y="36"/>
                  </a:cubicBezTo>
                  <a:cubicBezTo>
                    <a:pt x="714" y="27"/>
                    <a:pt x="714" y="18"/>
                    <a:pt x="705" y="10"/>
                  </a:cubicBezTo>
                  <a:cubicBezTo>
                    <a:pt x="705" y="1"/>
                    <a:pt x="687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3" name="Google Shape;7063;p29"/>
          <p:cNvGrpSpPr/>
          <p:nvPr/>
        </p:nvGrpSpPr>
        <p:grpSpPr>
          <a:xfrm flipH="1">
            <a:off x="7455598" y="-377778"/>
            <a:ext cx="2194802" cy="1534025"/>
            <a:chOff x="6962973" y="1699335"/>
            <a:chExt cx="2194802" cy="1534025"/>
          </a:xfrm>
        </p:grpSpPr>
        <p:sp>
          <p:nvSpPr>
            <p:cNvPr id="7064" name="Google Shape;7064;p29"/>
            <p:cNvSpPr/>
            <p:nvPr/>
          </p:nvSpPr>
          <p:spPr>
            <a:xfrm>
              <a:off x="6962973" y="1699335"/>
              <a:ext cx="1344408" cy="1534025"/>
            </a:xfrm>
            <a:custGeom>
              <a:avLst/>
              <a:gdLst/>
              <a:ahLst/>
              <a:cxnLst/>
              <a:rect l="l" t="t" r="r" b="b"/>
              <a:pathLst>
                <a:path w="15889" h="18130" extrusionOk="0">
                  <a:moveTo>
                    <a:pt x="7520" y="1"/>
                  </a:moveTo>
                  <a:cubicBezTo>
                    <a:pt x="5391" y="1"/>
                    <a:pt x="3261" y="810"/>
                    <a:pt x="1945" y="2520"/>
                  </a:cubicBezTo>
                  <a:cubicBezTo>
                    <a:pt x="81" y="4928"/>
                    <a:pt x="1" y="7926"/>
                    <a:pt x="518" y="10504"/>
                  </a:cubicBezTo>
                  <a:cubicBezTo>
                    <a:pt x="982" y="12850"/>
                    <a:pt x="1999" y="15152"/>
                    <a:pt x="3979" y="16650"/>
                  </a:cubicBezTo>
                  <a:cubicBezTo>
                    <a:pt x="5207" y="17575"/>
                    <a:pt x="6859" y="18130"/>
                    <a:pt x="8537" y="18130"/>
                  </a:cubicBezTo>
                  <a:cubicBezTo>
                    <a:pt x="9579" y="18130"/>
                    <a:pt x="10631" y="17916"/>
                    <a:pt x="11598" y="17444"/>
                  </a:cubicBezTo>
                  <a:cubicBezTo>
                    <a:pt x="13302" y="16615"/>
                    <a:pt x="14542" y="15107"/>
                    <a:pt x="15175" y="13501"/>
                  </a:cubicBezTo>
                  <a:cubicBezTo>
                    <a:pt x="15809" y="11905"/>
                    <a:pt x="15889" y="10218"/>
                    <a:pt x="15728" y="8604"/>
                  </a:cubicBezTo>
                  <a:cubicBezTo>
                    <a:pt x="15550" y="6802"/>
                    <a:pt x="15077" y="5035"/>
                    <a:pt x="14087" y="3528"/>
                  </a:cubicBezTo>
                  <a:cubicBezTo>
                    <a:pt x="13097" y="2020"/>
                    <a:pt x="11553" y="780"/>
                    <a:pt x="9635" y="272"/>
                  </a:cubicBezTo>
                  <a:cubicBezTo>
                    <a:pt x="8951" y="92"/>
                    <a:pt x="8235" y="1"/>
                    <a:pt x="7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29"/>
            <p:cNvSpPr/>
            <p:nvPr/>
          </p:nvSpPr>
          <p:spPr>
            <a:xfrm>
              <a:off x="8837883" y="2195127"/>
              <a:ext cx="319892" cy="298173"/>
            </a:xfrm>
            <a:custGeom>
              <a:avLst/>
              <a:gdLst/>
              <a:ahLst/>
              <a:cxnLst/>
              <a:rect l="l" t="t" r="r" b="b"/>
              <a:pathLst>
                <a:path w="4890" h="4558" extrusionOk="0">
                  <a:moveTo>
                    <a:pt x="2229" y="0"/>
                  </a:moveTo>
                  <a:cubicBezTo>
                    <a:pt x="1345" y="0"/>
                    <a:pt x="335" y="353"/>
                    <a:pt x="134" y="1204"/>
                  </a:cubicBezTo>
                  <a:cubicBezTo>
                    <a:pt x="0" y="1793"/>
                    <a:pt x="223" y="2391"/>
                    <a:pt x="527" y="2899"/>
                  </a:cubicBezTo>
                  <a:cubicBezTo>
                    <a:pt x="892" y="3515"/>
                    <a:pt x="1401" y="4077"/>
                    <a:pt x="2079" y="4371"/>
                  </a:cubicBezTo>
                  <a:cubicBezTo>
                    <a:pt x="2366" y="4492"/>
                    <a:pt x="2689" y="4557"/>
                    <a:pt x="3009" y="4557"/>
                  </a:cubicBezTo>
                  <a:cubicBezTo>
                    <a:pt x="3445" y="4557"/>
                    <a:pt x="3877" y="4437"/>
                    <a:pt x="4211" y="4175"/>
                  </a:cubicBezTo>
                  <a:cubicBezTo>
                    <a:pt x="4630" y="3836"/>
                    <a:pt x="4853" y="3301"/>
                    <a:pt x="4871" y="2783"/>
                  </a:cubicBezTo>
                  <a:cubicBezTo>
                    <a:pt x="4889" y="2266"/>
                    <a:pt x="4711" y="1757"/>
                    <a:pt x="4434" y="1311"/>
                  </a:cubicBezTo>
                  <a:cubicBezTo>
                    <a:pt x="4086" y="731"/>
                    <a:pt x="3542" y="214"/>
                    <a:pt x="2846" y="62"/>
                  </a:cubicBezTo>
                  <a:cubicBezTo>
                    <a:pt x="2657" y="22"/>
                    <a:pt x="2447" y="0"/>
                    <a:pt x="2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29"/>
          <p:cNvGrpSpPr/>
          <p:nvPr/>
        </p:nvGrpSpPr>
        <p:grpSpPr>
          <a:xfrm rot="2700490">
            <a:off x="8360118" y="4313259"/>
            <a:ext cx="612501" cy="599643"/>
            <a:chOff x="8343641" y="114783"/>
            <a:chExt cx="616869" cy="603919"/>
          </a:xfrm>
        </p:grpSpPr>
        <p:grpSp>
          <p:nvGrpSpPr>
            <p:cNvPr id="7067" name="Google Shape;7067;p29"/>
            <p:cNvGrpSpPr/>
            <p:nvPr/>
          </p:nvGrpSpPr>
          <p:grpSpPr>
            <a:xfrm>
              <a:off x="8343641" y="114783"/>
              <a:ext cx="616869" cy="603919"/>
              <a:chOff x="8343641" y="114783"/>
              <a:chExt cx="616869" cy="603919"/>
            </a:xfrm>
          </p:grpSpPr>
          <p:sp>
            <p:nvSpPr>
              <p:cNvPr id="7068" name="Google Shape;7068;p29"/>
              <p:cNvSpPr/>
              <p:nvPr/>
            </p:nvSpPr>
            <p:spPr>
              <a:xfrm>
                <a:off x="8436187" y="116485"/>
                <a:ext cx="392417" cy="193399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636" extrusionOk="0">
                    <a:moveTo>
                      <a:pt x="3743" y="1"/>
                    </a:moveTo>
                    <a:cubicBezTo>
                      <a:pt x="3234" y="1"/>
                      <a:pt x="2728" y="49"/>
                      <a:pt x="2239" y="179"/>
                    </a:cubicBezTo>
                    <a:cubicBezTo>
                      <a:pt x="1401" y="411"/>
                      <a:pt x="607" y="901"/>
                      <a:pt x="170" y="1660"/>
                    </a:cubicBezTo>
                    <a:cubicBezTo>
                      <a:pt x="0" y="1945"/>
                      <a:pt x="27" y="2177"/>
                      <a:pt x="27" y="2471"/>
                    </a:cubicBezTo>
                    <a:cubicBezTo>
                      <a:pt x="419" y="2775"/>
                      <a:pt x="848" y="3158"/>
                      <a:pt x="1294" y="3346"/>
                    </a:cubicBezTo>
                    <a:cubicBezTo>
                      <a:pt x="1472" y="3426"/>
                      <a:pt x="1677" y="3471"/>
                      <a:pt x="1874" y="3506"/>
                    </a:cubicBezTo>
                    <a:cubicBezTo>
                      <a:pt x="2318" y="3593"/>
                      <a:pt x="2771" y="3635"/>
                      <a:pt x="3223" y="3635"/>
                    </a:cubicBezTo>
                    <a:cubicBezTo>
                      <a:pt x="4313" y="3635"/>
                      <a:pt x="5404" y="3388"/>
                      <a:pt x="6388" y="2909"/>
                    </a:cubicBezTo>
                    <a:cubicBezTo>
                      <a:pt x="6771" y="2721"/>
                      <a:pt x="7146" y="2489"/>
                      <a:pt x="7378" y="2132"/>
                    </a:cubicBezTo>
                    <a:cubicBezTo>
                      <a:pt x="7369" y="2123"/>
                      <a:pt x="7369" y="2115"/>
                      <a:pt x="7360" y="2097"/>
                    </a:cubicBezTo>
                    <a:cubicBezTo>
                      <a:pt x="7333" y="1990"/>
                      <a:pt x="7342" y="1874"/>
                      <a:pt x="7333" y="1758"/>
                    </a:cubicBezTo>
                    <a:cubicBezTo>
                      <a:pt x="7298" y="1214"/>
                      <a:pt x="6896" y="741"/>
                      <a:pt x="6414" y="473"/>
                    </a:cubicBezTo>
                    <a:cubicBezTo>
                      <a:pt x="5942" y="205"/>
                      <a:pt x="5379" y="125"/>
                      <a:pt x="4835" y="63"/>
                    </a:cubicBezTo>
                    <a:cubicBezTo>
                      <a:pt x="4474" y="25"/>
                      <a:pt x="4108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29"/>
              <p:cNvSpPr/>
              <p:nvPr/>
            </p:nvSpPr>
            <p:spPr>
              <a:xfrm>
                <a:off x="8431400" y="114783"/>
                <a:ext cx="401938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3775" extrusionOk="0">
                    <a:moveTo>
                      <a:pt x="3739" y="1"/>
                    </a:moveTo>
                    <a:cubicBezTo>
                      <a:pt x="2321" y="1"/>
                      <a:pt x="863" y="428"/>
                      <a:pt x="135" y="1718"/>
                    </a:cubicBezTo>
                    <a:cubicBezTo>
                      <a:pt x="1" y="1977"/>
                      <a:pt x="19" y="2280"/>
                      <a:pt x="19" y="2548"/>
                    </a:cubicBezTo>
                    <a:cubicBezTo>
                      <a:pt x="295" y="2762"/>
                      <a:pt x="563" y="2994"/>
                      <a:pt x="857" y="3199"/>
                    </a:cubicBezTo>
                    <a:cubicBezTo>
                      <a:pt x="1419" y="3619"/>
                      <a:pt x="2142" y="3708"/>
                      <a:pt x="2820" y="3761"/>
                    </a:cubicBezTo>
                    <a:cubicBezTo>
                      <a:pt x="2969" y="3770"/>
                      <a:pt x="3118" y="3774"/>
                      <a:pt x="3267" y="3774"/>
                    </a:cubicBezTo>
                    <a:cubicBezTo>
                      <a:pt x="4477" y="3774"/>
                      <a:pt x="5690" y="3484"/>
                      <a:pt x="6754" y="2896"/>
                    </a:cubicBezTo>
                    <a:cubicBezTo>
                      <a:pt x="7057" y="2718"/>
                      <a:pt x="7361" y="2486"/>
                      <a:pt x="7557" y="2173"/>
                    </a:cubicBezTo>
                    <a:lnTo>
                      <a:pt x="7539" y="2138"/>
                    </a:lnTo>
                    <a:cubicBezTo>
                      <a:pt x="7486" y="2022"/>
                      <a:pt x="7503" y="1870"/>
                      <a:pt x="7477" y="1709"/>
                    </a:cubicBezTo>
                    <a:cubicBezTo>
                      <a:pt x="7289" y="523"/>
                      <a:pt x="5960" y="130"/>
                      <a:pt x="4925" y="95"/>
                    </a:cubicBezTo>
                    <a:lnTo>
                      <a:pt x="4925" y="95"/>
                    </a:lnTo>
                    <a:cubicBezTo>
                      <a:pt x="5229" y="139"/>
                      <a:pt x="5532" y="193"/>
                      <a:pt x="5826" y="273"/>
                    </a:cubicBezTo>
                    <a:cubicBezTo>
                      <a:pt x="6397" y="425"/>
                      <a:pt x="6950" y="764"/>
                      <a:pt x="7218" y="1308"/>
                    </a:cubicBezTo>
                    <a:cubicBezTo>
                      <a:pt x="7289" y="1442"/>
                      <a:pt x="7325" y="1576"/>
                      <a:pt x="7343" y="1727"/>
                    </a:cubicBezTo>
                    <a:cubicBezTo>
                      <a:pt x="7368" y="1852"/>
                      <a:pt x="7339" y="2000"/>
                      <a:pt x="7385" y="2156"/>
                    </a:cubicBezTo>
                    <a:lnTo>
                      <a:pt x="7385" y="2156"/>
                    </a:lnTo>
                    <a:cubicBezTo>
                      <a:pt x="6998" y="2664"/>
                      <a:pt x="6342" y="2909"/>
                      <a:pt x="5764" y="3137"/>
                    </a:cubicBezTo>
                    <a:cubicBezTo>
                      <a:pt x="4982" y="3422"/>
                      <a:pt x="4155" y="3559"/>
                      <a:pt x="3329" y="3559"/>
                    </a:cubicBezTo>
                    <a:cubicBezTo>
                      <a:pt x="2835" y="3559"/>
                      <a:pt x="2341" y="3510"/>
                      <a:pt x="1856" y="3413"/>
                    </a:cubicBezTo>
                    <a:cubicBezTo>
                      <a:pt x="1220" y="3309"/>
                      <a:pt x="736" y="2854"/>
                      <a:pt x="215" y="2450"/>
                    </a:cubicBezTo>
                    <a:lnTo>
                      <a:pt x="215" y="2450"/>
                    </a:lnTo>
                    <a:cubicBezTo>
                      <a:pt x="213" y="2213"/>
                      <a:pt x="205" y="1999"/>
                      <a:pt x="304" y="1808"/>
                    </a:cubicBezTo>
                    <a:cubicBezTo>
                      <a:pt x="1046" y="445"/>
                      <a:pt x="2623" y="56"/>
                      <a:pt x="4097" y="56"/>
                    </a:cubicBezTo>
                    <a:cubicBezTo>
                      <a:pt x="4379" y="56"/>
                      <a:pt x="4657" y="70"/>
                      <a:pt x="4925" y="95"/>
                    </a:cubicBezTo>
                    <a:cubicBezTo>
                      <a:pt x="4545" y="35"/>
                      <a:pt x="4143" y="1"/>
                      <a:pt x="3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29"/>
              <p:cNvSpPr/>
              <p:nvPr/>
            </p:nvSpPr>
            <p:spPr>
              <a:xfrm>
                <a:off x="8436666" y="229886"/>
                <a:ext cx="399545" cy="183399"/>
              </a:xfrm>
              <a:custGeom>
                <a:avLst/>
                <a:gdLst/>
                <a:ahLst/>
                <a:cxnLst/>
                <a:rect l="l" t="t" r="r" b="b"/>
                <a:pathLst>
                  <a:path w="7512" h="3448" extrusionOk="0">
                    <a:moveTo>
                      <a:pt x="7369" y="0"/>
                    </a:moveTo>
                    <a:cubicBezTo>
                      <a:pt x="7137" y="357"/>
                      <a:pt x="6762" y="589"/>
                      <a:pt x="6379" y="777"/>
                    </a:cubicBezTo>
                    <a:cubicBezTo>
                      <a:pt x="5395" y="1256"/>
                      <a:pt x="4304" y="1503"/>
                      <a:pt x="3214" y="1503"/>
                    </a:cubicBezTo>
                    <a:cubicBezTo>
                      <a:pt x="2762" y="1503"/>
                      <a:pt x="2309" y="1461"/>
                      <a:pt x="1865" y="1374"/>
                    </a:cubicBezTo>
                    <a:cubicBezTo>
                      <a:pt x="1668" y="1339"/>
                      <a:pt x="1463" y="1294"/>
                      <a:pt x="1285" y="1214"/>
                    </a:cubicBezTo>
                    <a:cubicBezTo>
                      <a:pt x="839" y="1026"/>
                      <a:pt x="410" y="643"/>
                      <a:pt x="18" y="339"/>
                    </a:cubicBezTo>
                    <a:cubicBezTo>
                      <a:pt x="18" y="375"/>
                      <a:pt x="18" y="420"/>
                      <a:pt x="9" y="455"/>
                    </a:cubicBezTo>
                    <a:cubicBezTo>
                      <a:pt x="0" y="732"/>
                      <a:pt x="0" y="973"/>
                      <a:pt x="80" y="1249"/>
                    </a:cubicBezTo>
                    <a:cubicBezTo>
                      <a:pt x="223" y="1811"/>
                      <a:pt x="571" y="2266"/>
                      <a:pt x="1008" y="2659"/>
                    </a:cubicBezTo>
                    <a:cubicBezTo>
                      <a:pt x="1258" y="2882"/>
                      <a:pt x="1543" y="3060"/>
                      <a:pt x="1865" y="3185"/>
                    </a:cubicBezTo>
                    <a:cubicBezTo>
                      <a:pt x="2328" y="3364"/>
                      <a:pt x="2792" y="3426"/>
                      <a:pt x="3292" y="3444"/>
                    </a:cubicBezTo>
                    <a:cubicBezTo>
                      <a:pt x="3369" y="3446"/>
                      <a:pt x="3446" y="3448"/>
                      <a:pt x="3523" y="3448"/>
                    </a:cubicBezTo>
                    <a:cubicBezTo>
                      <a:pt x="4036" y="3448"/>
                      <a:pt x="4552" y="3392"/>
                      <a:pt x="5040" y="3221"/>
                    </a:cubicBezTo>
                    <a:cubicBezTo>
                      <a:pt x="6173" y="2819"/>
                      <a:pt x="7074" y="2025"/>
                      <a:pt x="7413" y="714"/>
                    </a:cubicBezTo>
                    <a:cubicBezTo>
                      <a:pt x="7449" y="554"/>
                      <a:pt x="7512" y="384"/>
                      <a:pt x="7458" y="223"/>
                    </a:cubicBezTo>
                    <a:cubicBezTo>
                      <a:pt x="7440" y="143"/>
                      <a:pt x="7396" y="81"/>
                      <a:pt x="7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29"/>
              <p:cNvSpPr/>
              <p:nvPr/>
            </p:nvSpPr>
            <p:spPr>
              <a:xfrm>
                <a:off x="8425231" y="229886"/>
                <a:ext cx="409384" cy="186963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3515" extrusionOk="0">
                    <a:moveTo>
                      <a:pt x="7584" y="0"/>
                    </a:moveTo>
                    <a:cubicBezTo>
                      <a:pt x="7485" y="142"/>
                      <a:pt x="7369" y="264"/>
                      <a:pt x="7241" y="373"/>
                    </a:cubicBezTo>
                    <a:lnTo>
                      <a:pt x="7241" y="373"/>
                    </a:lnTo>
                    <a:cubicBezTo>
                      <a:pt x="7372" y="266"/>
                      <a:pt x="7489" y="145"/>
                      <a:pt x="7584" y="0"/>
                    </a:cubicBezTo>
                    <a:close/>
                    <a:moveTo>
                      <a:pt x="7673" y="223"/>
                    </a:moveTo>
                    <a:cubicBezTo>
                      <a:pt x="7692" y="292"/>
                      <a:pt x="7695" y="361"/>
                      <a:pt x="7689" y="430"/>
                    </a:cubicBezTo>
                    <a:lnTo>
                      <a:pt x="7689" y="430"/>
                    </a:lnTo>
                    <a:cubicBezTo>
                      <a:pt x="7697" y="362"/>
                      <a:pt x="7694" y="293"/>
                      <a:pt x="7673" y="223"/>
                    </a:cubicBezTo>
                    <a:close/>
                    <a:moveTo>
                      <a:pt x="7689" y="430"/>
                    </a:moveTo>
                    <a:cubicBezTo>
                      <a:pt x="7684" y="475"/>
                      <a:pt x="7675" y="519"/>
                      <a:pt x="7664" y="562"/>
                    </a:cubicBezTo>
                    <a:cubicBezTo>
                      <a:pt x="7649" y="624"/>
                      <a:pt x="7633" y="685"/>
                      <a:pt x="7616" y="747"/>
                    </a:cubicBezTo>
                    <a:lnTo>
                      <a:pt x="7616" y="747"/>
                    </a:lnTo>
                    <a:cubicBezTo>
                      <a:pt x="7648" y="643"/>
                      <a:pt x="7680" y="536"/>
                      <a:pt x="7689" y="430"/>
                    </a:cubicBezTo>
                    <a:close/>
                    <a:moveTo>
                      <a:pt x="7616" y="747"/>
                    </a:moveTo>
                    <a:cubicBezTo>
                      <a:pt x="7604" y="786"/>
                      <a:pt x="7592" y="826"/>
                      <a:pt x="7582" y="865"/>
                    </a:cubicBezTo>
                    <a:lnTo>
                      <a:pt x="7582" y="865"/>
                    </a:lnTo>
                    <a:cubicBezTo>
                      <a:pt x="7594" y="825"/>
                      <a:pt x="7605" y="786"/>
                      <a:pt x="7616" y="747"/>
                    </a:cubicBezTo>
                    <a:close/>
                    <a:moveTo>
                      <a:pt x="7582" y="865"/>
                    </a:moveTo>
                    <a:lnTo>
                      <a:pt x="7582" y="865"/>
                    </a:lnTo>
                    <a:cubicBezTo>
                      <a:pt x="7532" y="1030"/>
                      <a:pt x="7473" y="1194"/>
                      <a:pt x="7402" y="1351"/>
                    </a:cubicBezTo>
                    <a:lnTo>
                      <a:pt x="7402" y="1351"/>
                    </a:lnTo>
                    <a:cubicBezTo>
                      <a:pt x="7471" y="1204"/>
                      <a:pt x="7529" y="1051"/>
                      <a:pt x="7575" y="893"/>
                    </a:cubicBezTo>
                    <a:cubicBezTo>
                      <a:pt x="7577" y="883"/>
                      <a:pt x="7580" y="874"/>
                      <a:pt x="7582" y="865"/>
                    </a:cubicBezTo>
                    <a:close/>
                    <a:moveTo>
                      <a:pt x="135" y="134"/>
                    </a:moveTo>
                    <a:lnTo>
                      <a:pt x="126" y="339"/>
                    </a:lnTo>
                    <a:cubicBezTo>
                      <a:pt x="1" y="1312"/>
                      <a:pt x="492" y="2222"/>
                      <a:pt x="1241" y="2811"/>
                    </a:cubicBezTo>
                    <a:cubicBezTo>
                      <a:pt x="1886" y="3353"/>
                      <a:pt x="2746" y="3515"/>
                      <a:pt x="3570" y="3515"/>
                    </a:cubicBezTo>
                    <a:cubicBezTo>
                      <a:pt x="3681" y="3515"/>
                      <a:pt x="3791" y="3512"/>
                      <a:pt x="3899" y="3506"/>
                    </a:cubicBezTo>
                    <a:cubicBezTo>
                      <a:pt x="5273" y="3489"/>
                      <a:pt x="6683" y="2775"/>
                      <a:pt x="7316" y="1526"/>
                    </a:cubicBezTo>
                    <a:cubicBezTo>
                      <a:pt x="7347" y="1469"/>
                      <a:pt x="7375" y="1410"/>
                      <a:pt x="7402" y="1351"/>
                    </a:cubicBezTo>
                    <a:lnTo>
                      <a:pt x="7402" y="1351"/>
                    </a:lnTo>
                    <a:cubicBezTo>
                      <a:pt x="6984" y="2236"/>
                      <a:pt x="6162" y="2894"/>
                      <a:pt x="5229" y="3185"/>
                    </a:cubicBezTo>
                    <a:cubicBezTo>
                      <a:pt x="4800" y="3328"/>
                      <a:pt x="4345" y="3373"/>
                      <a:pt x="3890" y="3373"/>
                    </a:cubicBezTo>
                    <a:cubicBezTo>
                      <a:pt x="3858" y="3373"/>
                      <a:pt x="3826" y="3373"/>
                      <a:pt x="3793" y="3373"/>
                    </a:cubicBezTo>
                    <a:cubicBezTo>
                      <a:pt x="3155" y="3373"/>
                      <a:pt x="2505" y="3287"/>
                      <a:pt x="1928" y="3007"/>
                    </a:cubicBezTo>
                    <a:cubicBezTo>
                      <a:pt x="1007" y="2538"/>
                      <a:pt x="290" y="1597"/>
                      <a:pt x="324" y="546"/>
                    </a:cubicBezTo>
                    <a:lnTo>
                      <a:pt x="324" y="546"/>
                    </a:lnTo>
                    <a:cubicBezTo>
                      <a:pt x="532" y="708"/>
                      <a:pt x="744" y="876"/>
                      <a:pt x="973" y="1026"/>
                    </a:cubicBezTo>
                    <a:cubicBezTo>
                      <a:pt x="1259" y="1223"/>
                      <a:pt x="1589" y="1374"/>
                      <a:pt x="1928" y="1428"/>
                    </a:cubicBezTo>
                    <a:cubicBezTo>
                      <a:pt x="2376" y="1515"/>
                      <a:pt x="2832" y="1558"/>
                      <a:pt x="3287" y="1558"/>
                    </a:cubicBezTo>
                    <a:cubicBezTo>
                      <a:pt x="4182" y="1558"/>
                      <a:pt x="5076" y="1393"/>
                      <a:pt x="5916" y="1080"/>
                    </a:cubicBezTo>
                    <a:cubicBezTo>
                      <a:pt x="6370" y="893"/>
                      <a:pt x="6859" y="696"/>
                      <a:pt x="7241" y="373"/>
                    </a:cubicBezTo>
                    <a:lnTo>
                      <a:pt x="7241" y="373"/>
                    </a:lnTo>
                    <a:cubicBezTo>
                      <a:pt x="7113" y="477"/>
                      <a:pt x="6971" y="568"/>
                      <a:pt x="6826" y="652"/>
                    </a:cubicBezTo>
                    <a:cubicBezTo>
                      <a:pt x="5824" y="1186"/>
                      <a:pt x="4686" y="1452"/>
                      <a:pt x="3549" y="1452"/>
                    </a:cubicBezTo>
                    <a:cubicBezTo>
                      <a:pt x="3016" y="1452"/>
                      <a:pt x="2482" y="1393"/>
                      <a:pt x="1964" y="1276"/>
                    </a:cubicBezTo>
                    <a:cubicBezTo>
                      <a:pt x="1312" y="1151"/>
                      <a:pt x="831" y="669"/>
                      <a:pt x="295" y="259"/>
                    </a:cubicBezTo>
                    <a:lnTo>
                      <a:pt x="135" y="1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29"/>
              <p:cNvSpPr/>
              <p:nvPr/>
            </p:nvSpPr>
            <p:spPr>
              <a:xfrm>
                <a:off x="8480280" y="186536"/>
                <a:ext cx="313221" cy="57392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1079" extrusionOk="0">
                    <a:moveTo>
                      <a:pt x="4280" y="0"/>
                    </a:moveTo>
                    <a:cubicBezTo>
                      <a:pt x="3710" y="0"/>
                      <a:pt x="3138" y="69"/>
                      <a:pt x="2561" y="155"/>
                    </a:cubicBezTo>
                    <a:cubicBezTo>
                      <a:pt x="2106" y="218"/>
                      <a:pt x="1598" y="352"/>
                      <a:pt x="1160" y="485"/>
                    </a:cubicBezTo>
                    <a:cubicBezTo>
                      <a:pt x="955" y="548"/>
                      <a:pt x="1" y="824"/>
                      <a:pt x="10" y="1074"/>
                    </a:cubicBezTo>
                    <a:cubicBezTo>
                      <a:pt x="27" y="1077"/>
                      <a:pt x="46" y="1079"/>
                      <a:pt x="65" y="1079"/>
                    </a:cubicBezTo>
                    <a:cubicBezTo>
                      <a:pt x="209" y="1079"/>
                      <a:pt x="384" y="999"/>
                      <a:pt x="518" y="967"/>
                    </a:cubicBezTo>
                    <a:cubicBezTo>
                      <a:pt x="2070" y="583"/>
                      <a:pt x="3658" y="378"/>
                      <a:pt x="5255" y="369"/>
                    </a:cubicBezTo>
                    <a:cubicBezTo>
                      <a:pt x="5469" y="369"/>
                      <a:pt x="5692" y="369"/>
                      <a:pt x="5889" y="289"/>
                    </a:cubicBezTo>
                    <a:cubicBezTo>
                      <a:pt x="5880" y="227"/>
                      <a:pt x="5808" y="200"/>
                      <a:pt x="5746" y="182"/>
                    </a:cubicBezTo>
                    <a:cubicBezTo>
                      <a:pt x="5256" y="50"/>
                      <a:pt x="4769" y="0"/>
                      <a:pt x="4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29"/>
              <p:cNvSpPr/>
              <p:nvPr/>
            </p:nvSpPr>
            <p:spPr>
              <a:xfrm>
                <a:off x="8504001" y="152175"/>
                <a:ext cx="315136" cy="41701"/>
              </a:xfrm>
              <a:custGeom>
                <a:avLst/>
                <a:gdLst/>
                <a:ahLst/>
                <a:cxnLst/>
                <a:rect l="l" t="t" r="r" b="b"/>
                <a:pathLst>
                  <a:path w="5925" h="784" extrusionOk="0">
                    <a:moveTo>
                      <a:pt x="23" y="1"/>
                    </a:moveTo>
                    <a:cubicBezTo>
                      <a:pt x="19" y="1"/>
                      <a:pt x="14" y="3"/>
                      <a:pt x="10" y="7"/>
                    </a:cubicBezTo>
                    <a:cubicBezTo>
                      <a:pt x="1" y="16"/>
                      <a:pt x="1" y="25"/>
                      <a:pt x="10" y="34"/>
                    </a:cubicBezTo>
                    <a:cubicBezTo>
                      <a:pt x="242" y="257"/>
                      <a:pt x="599" y="311"/>
                      <a:pt x="884" y="328"/>
                    </a:cubicBezTo>
                    <a:cubicBezTo>
                      <a:pt x="985" y="332"/>
                      <a:pt x="1086" y="334"/>
                      <a:pt x="1187" y="334"/>
                    </a:cubicBezTo>
                    <a:cubicBezTo>
                      <a:pt x="1362" y="334"/>
                      <a:pt x="1535" y="328"/>
                      <a:pt x="1705" y="311"/>
                    </a:cubicBezTo>
                    <a:cubicBezTo>
                      <a:pt x="1990" y="293"/>
                      <a:pt x="2285" y="248"/>
                      <a:pt x="2561" y="204"/>
                    </a:cubicBezTo>
                    <a:cubicBezTo>
                      <a:pt x="2882" y="150"/>
                      <a:pt x="3203" y="105"/>
                      <a:pt x="3534" y="79"/>
                    </a:cubicBezTo>
                    <a:cubicBezTo>
                      <a:pt x="3621" y="73"/>
                      <a:pt x="3707" y="71"/>
                      <a:pt x="3790" y="71"/>
                    </a:cubicBezTo>
                    <a:cubicBezTo>
                      <a:pt x="4402" y="71"/>
                      <a:pt x="4897" y="214"/>
                      <a:pt x="5282" y="489"/>
                    </a:cubicBezTo>
                    <a:cubicBezTo>
                      <a:pt x="5309" y="507"/>
                      <a:pt x="5336" y="534"/>
                      <a:pt x="5362" y="551"/>
                    </a:cubicBezTo>
                    <a:cubicBezTo>
                      <a:pt x="5514" y="667"/>
                      <a:pt x="5675" y="783"/>
                      <a:pt x="5853" y="783"/>
                    </a:cubicBezTo>
                    <a:lnTo>
                      <a:pt x="5907" y="783"/>
                    </a:lnTo>
                    <a:cubicBezTo>
                      <a:pt x="5915" y="783"/>
                      <a:pt x="5924" y="774"/>
                      <a:pt x="5924" y="766"/>
                    </a:cubicBezTo>
                    <a:cubicBezTo>
                      <a:pt x="5924" y="757"/>
                      <a:pt x="5915" y="748"/>
                      <a:pt x="5907" y="748"/>
                    </a:cubicBezTo>
                    <a:cubicBezTo>
                      <a:pt x="5889" y="750"/>
                      <a:pt x="5872" y="751"/>
                      <a:pt x="5856" y="751"/>
                    </a:cubicBezTo>
                    <a:cubicBezTo>
                      <a:pt x="5682" y="751"/>
                      <a:pt x="5536" y="631"/>
                      <a:pt x="5389" y="525"/>
                    </a:cubicBezTo>
                    <a:cubicBezTo>
                      <a:pt x="5353" y="498"/>
                      <a:pt x="5327" y="480"/>
                      <a:pt x="5300" y="453"/>
                    </a:cubicBezTo>
                    <a:cubicBezTo>
                      <a:pt x="4915" y="178"/>
                      <a:pt x="4406" y="35"/>
                      <a:pt x="3790" y="35"/>
                    </a:cubicBezTo>
                    <a:cubicBezTo>
                      <a:pt x="3707" y="35"/>
                      <a:pt x="3621" y="38"/>
                      <a:pt x="3534" y="43"/>
                    </a:cubicBezTo>
                    <a:cubicBezTo>
                      <a:pt x="3203" y="61"/>
                      <a:pt x="2873" y="114"/>
                      <a:pt x="2552" y="168"/>
                    </a:cubicBezTo>
                    <a:cubicBezTo>
                      <a:pt x="2276" y="212"/>
                      <a:pt x="1990" y="257"/>
                      <a:pt x="1705" y="275"/>
                    </a:cubicBezTo>
                    <a:cubicBezTo>
                      <a:pt x="1552" y="290"/>
                      <a:pt x="1403" y="296"/>
                      <a:pt x="1255" y="296"/>
                    </a:cubicBezTo>
                    <a:cubicBezTo>
                      <a:pt x="1134" y="296"/>
                      <a:pt x="1013" y="292"/>
                      <a:pt x="893" y="284"/>
                    </a:cubicBezTo>
                    <a:cubicBezTo>
                      <a:pt x="607" y="275"/>
                      <a:pt x="260" y="221"/>
                      <a:pt x="36" y="7"/>
                    </a:cubicBezTo>
                    <a:cubicBezTo>
                      <a:pt x="32" y="3"/>
                      <a:pt x="28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29"/>
              <p:cNvSpPr/>
              <p:nvPr/>
            </p:nvSpPr>
            <p:spPr>
              <a:xfrm>
                <a:off x="8510650" y="131325"/>
                <a:ext cx="38508" cy="2978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560" extrusionOk="0">
                    <a:moveTo>
                      <a:pt x="701" y="0"/>
                    </a:moveTo>
                    <a:cubicBezTo>
                      <a:pt x="697" y="0"/>
                      <a:pt x="692" y="2"/>
                      <a:pt x="688" y="7"/>
                    </a:cubicBezTo>
                    <a:cubicBezTo>
                      <a:pt x="465" y="185"/>
                      <a:pt x="242" y="355"/>
                      <a:pt x="10" y="524"/>
                    </a:cubicBezTo>
                    <a:cubicBezTo>
                      <a:pt x="1" y="533"/>
                      <a:pt x="1" y="542"/>
                      <a:pt x="10" y="551"/>
                    </a:cubicBezTo>
                    <a:cubicBezTo>
                      <a:pt x="10" y="551"/>
                      <a:pt x="19" y="560"/>
                      <a:pt x="19" y="560"/>
                    </a:cubicBezTo>
                    <a:cubicBezTo>
                      <a:pt x="27" y="560"/>
                      <a:pt x="27" y="560"/>
                      <a:pt x="36" y="551"/>
                    </a:cubicBezTo>
                    <a:cubicBezTo>
                      <a:pt x="259" y="390"/>
                      <a:pt x="491" y="212"/>
                      <a:pt x="714" y="34"/>
                    </a:cubicBezTo>
                    <a:cubicBezTo>
                      <a:pt x="714" y="25"/>
                      <a:pt x="723" y="16"/>
                      <a:pt x="714" y="7"/>
                    </a:cubicBezTo>
                    <a:cubicBezTo>
                      <a:pt x="710" y="2"/>
                      <a:pt x="705" y="0"/>
                      <a:pt x="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29"/>
              <p:cNvSpPr/>
              <p:nvPr/>
            </p:nvSpPr>
            <p:spPr>
              <a:xfrm>
                <a:off x="8541977" y="124091"/>
                <a:ext cx="50369" cy="42712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03" extrusionOk="0">
                    <a:moveTo>
                      <a:pt x="919" y="0"/>
                    </a:moveTo>
                    <a:cubicBezTo>
                      <a:pt x="607" y="250"/>
                      <a:pt x="304" y="509"/>
                      <a:pt x="9" y="767"/>
                    </a:cubicBezTo>
                    <a:cubicBezTo>
                      <a:pt x="0" y="776"/>
                      <a:pt x="0" y="785"/>
                      <a:pt x="9" y="794"/>
                    </a:cubicBezTo>
                    <a:cubicBezTo>
                      <a:pt x="9" y="803"/>
                      <a:pt x="18" y="803"/>
                      <a:pt x="18" y="803"/>
                    </a:cubicBezTo>
                    <a:cubicBezTo>
                      <a:pt x="27" y="803"/>
                      <a:pt x="27" y="803"/>
                      <a:pt x="36" y="794"/>
                    </a:cubicBezTo>
                    <a:cubicBezTo>
                      <a:pt x="331" y="535"/>
                      <a:pt x="634" y="277"/>
                      <a:pt x="937" y="36"/>
                    </a:cubicBezTo>
                    <a:cubicBezTo>
                      <a:pt x="946" y="27"/>
                      <a:pt x="946" y="18"/>
                      <a:pt x="937" y="9"/>
                    </a:cubicBezTo>
                    <a:cubicBezTo>
                      <a:pt x="937" y="0"/>
                      <a:pt x="919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29"/>
              <p:cNvSpPr/>
              <p:nvPr/>
            </p:nvSpPr>
            <p:spPr>
              <a:xfrm>
                <a:off x="8574741" y="119304"/>
                <a:ext cx="62176" cy="48456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911" extrusionOk="0">
                    <a:moveTo>
                      <a:pt x="1133" y="1"/>
                    </a:moveTo>
                    <a:cubicBezTo>
                      <a:pt x="821" y="161"/>
                      <a:pt x="553" y="402"/>
                      <a:pt x="303" y="634"/>
                    </a:cubicBezTo>
                    <a:cubicBezTo>
                      <a:pt x="223" y="714"/>
                      <a:pt x="134" y="786"/>
                      <a:pt x="54" y="866"/>
                    </a:cubicBezTo>
                    <a:lnTo>
                      <a:pt x="36" y="866"/>
                    </a:lnTo>
                    <a:cubicBezTo>
                      <a:pt x="36" y="866"/>
                      <a:pt x="27" y="857"/>
                      <a:pt x="18" y="857"/>
                    </a:cubicBezTo>
                    <a:cubicBezTo>
                      <a:pt x="9" y="857"/>
                      <a:pt x="0" y="866"/>
                      <a:pt x="0" y="875"/>
                    </a:cubicBezTo>
                    <a:cubicBezTo>
                      <a:pt x="0" y="893"/>
                      <a:pt x="9" y="902"/>
                      <a:pt x="18" y="902"/>
                    </a:cubicBezTo>
                    <a:cubicBezTo>
                      <a:pt x="27" y="902"/>
                      <a:pt x="27" y="911"/>
                      <a:pt x="36" y="911"/>
                    </a:cubicBezTo>
                    <a:cubicBezTo>
                      <a:pt x="54" y="911"/>
                      <a:pt x="62" y="902"/>
                      <a:pt x="80" y="893"/>
                    </a:cubicBezTo>
                    <a:cubicBezTo>
                      <a:pt x="161" y="822"/>
                      <a:pt x="241" y="741"/>
                      <a:pt x="330" y="670"/>
                    </a:cubicBezTo>
                    <a:cubicBezTo>
                      <a:pt x="580" y="429"/>
                      <a:pt x="839" y="188"/>
                      <a:pt x="1151" y="36"/>
                    </a:cubicBezTo>
                    <a:cubicBezTo>
                      <a:pt x="1160" y="28"/>
                      <a:pt x="1169" y="19"/>
                      <a:pt x="1160" y="10"/>
                    </a:cubicBezTo>
                    <a:cubicBezTo>
                      <a:pt x="1151" y="1"/>
                      <a:pt x="1142" y="1"/>
                      <a:pt x="1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29"/>
              <p:cNvSpPr/>
              <p:nvPr/>
            </p:nvSpPr>
            <p:spPr>
              <a:xfrm>
                <a:off x="8616493" y="123719"/>
                <a:ext cx="56485" cy="4452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837" extrusionOk="0">
                    <a:moveTo>
                      <a:pt x="1039" y="0"/>
                    </a:moveTo>
                    <a:cubicBezTo>
                      <a:pt x="1035" y="0"/>
                      <a:pt x="1030" y="3"/>
                      <a:pt x="1026" y="7"/>
                    </a:cubicBezTo>
                    <a:lnTo>
                      <a:pt x="9" y="801"/>
                    </a:lnTo>
                    <a:cubicBezTo>
                      <a:pt x="9" y="810"/>
                      <a:pt x="0" y="819"/>
                      <a:pt x="9" y="828"/>
                    </a:cubicBezTo>
                    <a:cubicBezTo>
                      <a:pt x="18" y="828"/>
                      <a:pt x="18" y="837"/>
                      <a:pt x="27" y="837"/>
                    </a:cubicBezTo>
                    <a:cubicBezTo>
                      <a:pt x="27" y="837"/>
                      <a:pt x="36" y="837"/>
                      <a:pt x="36" y="828"/>
                    </a:cubicBezTo>
                    <a:lnTo>
                      <a:pt x="1053" y="34"/>
                    </a:lnTo>
                    <a:cubicBezTo>
                      <a:pt x="1053" y="25"/>
                      <a:pt x="1062" y="16"/>
                      <a:pt x="1053" y="7"/>
                    </a:cubicBezTo>
                    <a:cubicBezTo>
                      <a:pt x="1048" y="3"/>
                      <a:pt x="1044" y="0"/>
                      <a:pt x="10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29"/>
              <p:cNvSpPr/>
              <p:nvPr/>
            </p:nvSpPr>
            <p:spPr>
              <a:xfrm>
                <a:off x="8669148" y="122176"/>
                <a:ext cx="45582" cy="3563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70" extrusionOk="0">
                    <a:moveTo>
                      <a:pt x="830" y="0"/>
                    </a:moveTo>
                    <a:cubicBezTo>
                      <a:pt x="536" y="197"/>
                      <a:pt x="259" y="411"/>
                      <a:pt x="9" y="634"/>
                    </a:cubicBezTo>
                    <a:cubicBezTo>
                      <a:pt x="0" y="643"/>
                      <a:pt x="0" y="660"/>
                      <a:pt x="9" y="660"/>
                    </a:cubicBezTo>
                    <a:cubicBezTo>
                      <a:pt x="9" y="669"/>
                      <a:pt x="18" y="669"/>
                      <a:pt x="18" y="669"/>
                    </a:cubicBezTo>
                    <a:lnTo>
                      <a:pt x="36" y="669"/>
                    </a:lnTo>
                    <a:cubicBezTo>
                      <a:pt x="286" y="437"/>
                      <a:pt x="562" y="223"/>
                      <a:pt x="848" y="36"/>
                    </a:cubicBezTo>
                    <a:cubicBezTo>
                      <a:pt x="857" y="27"/>
                      <a:pt x="857" y="18"/>
                      <a:pt x="848" y="9"/>
                    </a:cubicBezTo>
                    <a:cubicBezTo>
                      <a:pt x="848" y="0"/>
                      <a:pt x="839" y="0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29"/>
              <p:cNvSpPr/>
              <p:nvPr/>
            </p:nvSpPr>
            <p:spPr>
              <a:xfrm>
                <a:off x="8708986" y="126910"/>
                <a:ext cx="32338" cy="25691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83" extrusionOk="0">
                    <a:moveTo>
                      <a:pt x="572" y="1"/>
                    </a:moveTo>
                    <a:cubicBezTo>
                      <a:pt x="384" y="152"/>
                      <a:pt x="197" y="295"/>
                      <a:pt x="10" y="447"/>
                    </a:cubicBezTo>
                    <a:cubicBezTo>
                      <a:pt x="1" y="456"/>
                      <a:pt x="1" y="464"/>
                      <a:pt x="10" y="473"/>
                    </a:cubicBezTo>
                    <a:cubicBezTo>
                      <a:pt x="10" y="473"/>
                      <a:pt x="19" y="482"/>
                      <a:pt x="19" y="482"/>
                    </a:cubicBezTo>
                    <a:cubicBezTo>
                      <a:pt x="27" y="482"/>
                      <a:pt x="27" y="482"/>
                      <a:pt x="27" y="473"/>
                    </a:cubicBezTo>
                    <a:cubicBezTo>
                      <a:pt x="224" y="331"/>
                      <a:pt x="411" y="179"/>
                      <a:pt x="598" y="36"/>
                    </a:cubicBezTo>
                    <a:cubicBezTo>
                      <a:pt x="598" y="27"/>
                      <a:pt x="607" y="18"/>
                      <a:pt x="598" y="9"/>
                    </a:cubicBezTo>
                    <a:cubicBezTo>
                      <a:pt x="589" y="1"/>
                      <a:pt x="581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29"/>
              <p:cNvSpPr/>
              <p:nvPr/>
            </p:nvSpPr>
            <p:spPr>
              <a:xfrm>
                <a:off x="8740792" y="138293"/>
                <a:ext cx="25211" cy="19999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76" extrusionOk="0">
                    <a:moveTo>
                      <a:pt x="446" y="1"/>
                    </a:moveTo>
                    <a:cubicBezTo>
                      <a:pt x="295" y="108"/>
                      <a:pt x="152" y="224"/>
                      <a:pt x="9" y="340"/>
                    </a:cubicBezTo>
                    <a:cubicBezTo>
                      <a:pt x="0" y="349"/>
                      <a:pt x="0" y="357"/>
                      <a:pt x="9" y="366"/>
                    </a:cubicBezTo>
                    <a:cubicBezTo>
                      <a:pt x="9" y="375"/>
                      <a:pt x="18" y="375"/>
                      <a:pt x="27" y="375"/>
                    </a:cubicBezTo>
                    <a:cubicBezTo>
                      <a:pt x="27" y="375"/>
                      <a:pt x="36" y="375"/>
                      <a:pt x="36" y="366"/>
                    </a:cubicBezTo>
                    <a:cubicBezTo>
                      <a:pt x="170" y="250"/>
                      <a:pt x="322" y="134"/>
                      <a:pt x="464" y="36"/>
                    </a:cubicBezTo>
                    <a:cubicBezTo>
                      <a:pt x="473" y="27"/>
                      <a:pt x="473" y="18"/>
                      <a:pt x="473" y="10"/>
                    </a:cubicBezTo>
                    <a:cubicBezTo>
                      <a:pt x="464" y="1"/>
                      <a:pt x="45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29"/>
              <p:cNvSpPr/>
              <p:nvPr/>
            </p:nvSpPr>
            <p:spPr>
              <a:xfrm>
                <a:off x="8763556" y="151856"/>
                <a:ext cx="24254" cy="1877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53" extrusionOk="0">
                    <a:moveTo>
                      <a:pt x="437" y="1"/>
                    </a:moveTo>
                    <a:cubicBezTo>
                      <a:pt x="434" y="1"/>
                      <a:pt x="431" y="2"/>
                      <a:pt x="429" y="4"/>
                    </a:cubicBezTo>
                    <a:cubicBezTo>
                      <a:pt x="277" y="94"/>
                      <a:pt x="134" y="201"/>
                      <a:pt x="10" y="317"/>
                    </a:cubicBezTo>
                    <a:cubicBezTo>
                      <a:pt x="1" y="326"/>
                      <a:pt x="1" y="343"/>
                      <a:pt x="1" y="343"/>
                    </a:cubicBezTo>
                    <a:cubicBezTo>
                      <a:pt x="10" y="352"/>
                      <a:pt x="10" y="352"/>
                      <a:pt x="18" y="352"/>
                    </a:cubicBezTo>
                    <a:lnTo>
                      <a:pt x="27" y="352"/>
                    </a:lnTo>
                    <a:cubicBezTo>
                      <a:pt x="161" y="227"/>
                      <a:pt x="304" y="129"/>
                      <a:pt x="447" y="31"/>
                    </a:cubicBezTo>
                    <a:cubicBezTo>
                      <a:pt x="456" y="31"/>
                      <a:pt x="456" y="13"/>
                      <a:pt x="456" y="13"/>
                    </a:cubicBezTo>
                    <a:cubicBezTo>
                      <a:pt x="449" y="7"/>
                      <a:pt x="443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29"/>
              <p:cNvSpPr/>
              <p:nvPr/>
            </p:nvSpPr>
            <p:spPr>
              <a:xfrm>
                <a:off x="8789671" y="166430"/>
                <a:ext cx="20903" cy="14627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5" extrusionOk="0">
                    <a:moveTo>
                      <a:pt x="379" y="0"/>
                    </a:moveTo>
                    <a:cubicBezTo>
                      <a:pt x="375" y="0"/>
                      <a:pt x="370" y="2"/>
                      <a:pt x="366" y="7"/>
                    </a:cubicBezTo>
                    <a:lnTo>
                      <a:pt x="18" y="239"/>
                    </a:lnTo>
                    <a:cubicBezTo>
                      <a:pt x="9" y="248"/>
                      <a:pt x="0" y="257"/>
                      <a:pt x="9" y="266"/>
                    </a:cubicBezTo>
                    <a:cubicBezTo>
                      <a:pt x="9" y="266"/>
                      <a:pt x="18" y="275"/>
                      <a:pt x="27" y="275"/>
                    </a:cubicBezTo>
                    <a:cubicBezTo>
                      <a:pt x="27" y="275"/>
                      <a:pt x="36" y="275"/>
                      <a:pt x="36" y="266"/>
                    </a:cubicBezTo>
                    <a:lnTo>
                      <a:pt x="384" y="34"/>
                    </a:lnTo>
                    <a:cubicBezTo>
                      <a:pt x="393" y="34"/>
                      <a:pt x="393" y="16"/>
                      <a:pt x="393" y="7"/>
                    </a:cubicBezTo>
                    <a:cubicBezTo>
                      <a:pt x="388" y="2"/>
                      <a:pt x="384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29"/>
              <p:cNvSpPr/>
              <p:nvPr/>
            </p:nvSpPr>
            <p:spPr>
              <a:xfrm>
                <a:off x="8476503" y="259566"/>
                <a:ext cx="1952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0" extrusionOk="0">
                    <a:moveTo>
                      <a:pt x="340" y="1"/>
                    </a:moveTo>
                    <a:cubicBezTo>
                      <a:pt x="336" y="1"/>
                      <a:pt x="333" y="2"/>
                      <a:pt x="330" y="4"/>
                    </a:cubicBezTo>
                    <a:cubicBezTo>
                      <a:pt x="214" y="85"/>
                      <a:pt x="107" y="165"/>
                      <a:pt x="9" y="263"/>
                    </a:cubicBezTo>
                    <a:cubicBezTo>
                      <a:pt x="0" y="272"/>
                      <a:pt x="0" y="281"/>
                      <a:pt x="9" y="290"/>
                    </a:cubicBezTo>
                    <a:lnTo>
                      <a:pt x="36" y="290"/>
                    </a:lnTo>
                    <a:cubicBezTo>
                      <a:pt x="134" y="192"/>
                      <a:pt x="241" y="111"/>
                      <a:pt x="357" y="40"/>
                    </a:cubicBezTo>
                    <a:cubicBezTo>
                      <a:pt x="366" y="31"/>
                      <a:pt x="366" y="22"/>
                      <a:pt x="357" y="13"/>
                    </a:cubicBezTo>
                    <a:cubicBezTo>
                      <a:pt x="357" y="7"/>
                      <a:pt x="348" y="1"/>
                      <a:pt x="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29"/>
              <p:cNvSpPr/>
              <p:nvPr/>
            </p:nvSpPr>
            <p:spPr>
              <a:xfrm>
                <a:off x="8486928" y="269247"/>
                <a:ext cx="15743" cy="1287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42" extrusionOk="0">
                    <a:moveTo>
                      <a:pt x="268" y="1"/>
                    </a:moveTo>
                    <a:cubicBezTo>
                      <a:pt x="170" y="63"/>
                      <a:pt x="90" y="135"/>
                      <a:pt x="10" y="206"/>
                    </a:cubicBezTo>
                    <a:cubicBezTo>
                      <a:pt x="1" y="215"/>
                      <a:pt x="1" y="224"/>
                      <a:pt x="10" y="233"/>
                    </a:cubicBezTo>
                    <a:cubicBezTo>
                      <a:pt x="10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36" y="233"/>
                    </a:cubicBezTo>
                    <a:cubicBezTo>
                      <a:pt x="108" y="161"/>
                      <a:pt x="197" y="90"/>
                      <a:pt x="286" y="37"/>
                    </a:cubicBezTo>
                    <a:cubicBezTo>
                      <a:pt x="295" y="28"/>
                      <a:pt x="295" y="19"/>
                      <a:pt x="295" y="10"/>
                    </a:cubicBezTo>
                    <a:cubicBezTo>
                      <a:pt x="286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29"/>
              <p:cNvSpPr/>
              <p:nvPr/>
            </p:nvSpPr>
            <p:spPr>
              <a:xfrm>
                <a:off x="8500225" y="274034"/>
                <a:ext cx="14733" cy="1191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4" extrusionOk="0">
                    <a:moveTo>
                      <a:pt x="241" y="0"/>
                    </a:moveTo>
                    <a:cubicBezTo>
                      <a:pt x="170" y="71"/>
                      <a:pt x="99" y="134"/>
                      <a:pt x="18" y="196"/>
                    </a:cubicBezTo>
                    <a:cubicBezTo>
                      <a:pt x="9" y="196"/>
                      <a:pt x="0" y="214"/>
                      <a:pt x="9" y="223"/>
                    </a:cubicBezTo>
                    <a:lnTo>
                      <a:pt x="36" y="223"/>
                    </a:lnTo>
                    <a:cubicBezTo>
                      <a:pt x="116" y="170"/>
                      <a:pt x="197" y="98"/>
                      <a:pt x="268" y="27"/>
                    </a:cubicBezTo>
                    <a:cubicBezTo>
                      <a:pt x="277" y="27"/>
                      <a:pt x="277" y="9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29"/>
              <p:cNvSpPr/>
              <p:nvPr/>
            </p:nvSpPr>
            <p:spPr>
              <a:xfrm>
                <a:off x="8704731" y="270683"/>
                <a:ext cx="75952" cy="127709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401" extrusionOk="0">
                    <a:moveTo>
                      <a:pt x="1410" y="1"/>
                    </a:moveTo>
                    <a:cubicBezTo>
                      <a:pt x="1401" y="1"/>
                      <a:pt x="1392" y="10"/>
                      <a:pt x="1392" y="18"/>
                    </a:cubicBezTo>
                    <a:cubicBezTo>
                      <a:pt x="1303" y="955"/>
                      <a:pt x="785" y="1838"/>
                      <a:pt x="9" y="2365"/>
                    </a:cubicBezTo>
                    <a:cubicBezTo>
                      <a:pt x="0" y="2374"/>
                      <a:pt x="0" y="2383"/>
                      <a:pt x="0" y="2391"/>
                    </a:cubicBezTo>
                    <a:cubicBezTo>
                      <a:pt x="9" y="2400"/>
                      <a:pt x="9" y="2400"/>
                      <a:pt x="18" y="2400"/>
                    </a:cubicBezTo>
                    <a:lnTo>
                      <a:pt x="27" y="2400"/>
                    </a:lnTo>
                    <a:cubicBezTo>
                      <a:pt x="821" y="1865"/>
                      <a:pt x="1339" y="973"/>
                      <a:pt x="1428" y="27"/>
                    </a:cubicBezTo>
                    <a:cubicBezTo>
                      <a:pt x="1428" y="10"/>
                      <a:pt x="1419" y="1"/>
                      <a:pt x="1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29"/>
              <p:cNvSpPr/>
              <p:nvPr/>
            </p:nvSpPr>
            <p:spPr>
              <a:xfrm>
                <a:off x="8454218" y="293129"/>
                <a:ext cx="41805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94" extrusionOk="0">
                    <a:moveTo>
                      <a:pt x="766" y="0"/>
                    </a:moveTo>
                    <a:cubicBezTo>
                      <a:pt x="761" y="0"/>
                      <a:pt x="754" y="2"/>
                      <a:pt x="749" y="7"/>
                    </a:cubicBezTo>
                    <a:cubicBezTo>
                      <a:pt x="482" y="194"/>
                      <a:pt x="232" y="417"/>
                      <a:pt x="9" y="667"/>
                    </a:cubicBezTo>
                    <a:cubicBezTo>
                      <a:pt x="0" y="676"/>
                      <a:pt x="0" y="685"/>
                      <a:pt x="9" y="694"/>
                    </a:cubicBezTo>
                    <a:lnTo>
                      <a:pt x="36" y="694"/>
                    </a:lnTo>
                    <a:cubicBezTo>
                      <a:pt x="259" y="444"/>
                      <a:pt x="509" y="221"/>
                      <a:pt x="776" y="34"/>
                    </a:cubicBezTo>
                    <a:cubicBezTo>
                      <a:pt x="785" y="25"/>
                      <a:pt x="785" y="16"/>
                      <a:pt x="776" y="7"/>
                    </a:cubicBezTo>
                    <a:cubicBezTo>
                      <a:pt x="776" y="2"/>
                      <a:pt x="772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29"/>
              <p:cNvSpPr/>
              <p:nvPr/>
            </p:nvSpPr>
            <p:spPr>
              <a:xfrm>
                <a:off x="8467940" y="297863"/>
                <a:ext cx="42763" cy="4404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28" extrusionOk="0">
                    <a:moveTo>
                      <a:pt x="786" y="0"/>
                    </a:moveTo>
                    <a:cubicBezTo>
                      <a:pt x="781" y="0"/>
                      <a:pt x="777" y="3"/>
                      <a:pt x="777" y="7"/>
                    </a:cubicBezTo>
                    <a:cubicBezTo>
                      <a:pt x="474" y="230"/>
                      <a:pt x="215" y="498"/>
                      <a:pt x="10" y="801"/>
                    </a:cubicBezTo>
                    <a:cubicBezTo>
                      <a:pt x="1" y="810"/>
                      <a:pt x="1" y="819"/>
                      <a:pt x="10" y="828"/>
                    </a:cubicBezTo>
                    <a:lnTo>
                      <a:pt x="19" y="828"/>
                    </a:lnTo>
                    <a:cubicBezTo>
                      <a:pt x="28" y="828"/>
                      <a:pt x="36" y="828"/>
                      <a:pt x="36" y="819"/>
                    </a:cubicBezTo>
                    <a:cubicBezTo>
                      <a:pt x="251" y="516"/>
                      <a:pt x="500" y="257"/>
                      <a:pt x="795" y="34"/>
                    </a:cubicBezTo>
                    <a:cubicBezTo>
                      <a:pt x="804" y="34"/>
                      <a:pt x="804" y="16"/>
                      <a:pt x="795" y="7"/>
                    </a:cubicBezTo>
                    <a:cubicBezTo>
                      <a:pt x="795" y="3"/>
                      <a:pt x="790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29"/>
              <p:cNvSpPr/>
              <p:nvPr/>
            </p:nvSpPr>
            <p:spPr>
              <a:xfrm>
                <a:off x="8476025" y="305575"/>
                <a:ext cx="51273" cy="51541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9" extrusionOk="0">
                    <a:moveTo>
                      <a:pt x="942" y="1"/>
                    </a:moveTo>
                    <a:cubicBezTo>
                      <a:pt x="939" y="1"/>
                      <a:pt x="937" y="2"/>
                      <a:pt x="937" y="5"/>
                    </a:cubicBezTo>
                    <a:cubicBezTo>
                      <a:pt x="598" y="290"/>
                      <a:pt x="286" y="602"/>
                      <a:pt x="0" y="941"/>
                    </a:cubicBezTo>
                    <a:cubicBezTo>
                      <a:pt x="0" y="950"/>
                      <a:pt x="0" y="959"/>
                      <a:pt x="9" y="968"/>
                    </a:cubicBezTo>
                    <a:lnTo>
                      <a:pt x="18" y="968"/>
                    </a:lnTo>
                    <a:cubicBezTo>
                      <a:pt x="27" y="968"/>
                      <a:pt x="27" y="968"/>
                      <a:pt x="36" y="959"/>
                    </a:cubicBezTo>
                    <a:cubicBezTo>
                      <a:pt x="313" y="629"/>
                      <a:pt x="625" y="317"/>
                      <a:pt x="955" y="32"/>
                    </a:cubicBezTo>
                    <a:cubicBezTo>
                      <a:pt x="964" y="32"/>
                      <a:pt x="964" y="14"/>
                      <a:pt x="964" y="5"/>
                    </a:cubicBezTo>
                    <a:cubicBezTo>
                      <a:pt x="958" y="5"/>
                      <a:pt x="948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29"/>
              <p:cNvSpPr/>
              <p:nvPr/>
            </p:nvSpPr>
            <p:spPr>
              <a:xfrm>
                <a:off x="8493098" y="304512"/>
                <a:ext cx="66006" cy="61594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8" extrusionOk="0">
                    <a:moveTo>
                      <a:pt x="1218" y="0"/>
                    </a:moveTo>
                    <a:cubicBezTo>
                      <a:pt x="1214" y="0"/>
                      <a:pt x="1209" y="2"/>
                      <a:pt x="1205" y="7"/>
                    </a:cubicBezTo>
                    <a:cubicBezTo>
                      <a:pt x="786" y="355"/>
                      <a:pt x="384" y="730"/>
                      <a:pt x="1" y="1122"/>
                    </a:cubicBezTo>
                    <a:cubicBezTo>
                      <a:pt x="1" y="1131"/>
                      <a:pt x="1" y="1149"/>
                      <a:pt x="10" y="1149"/>
                    </a:cubicBezTo>
                    <a:cubicBezTo>
                      <a:pt x="10" y="1158"/>
                      <a:pt x="10" y="1158"/>
                      <a:pt x="18" y="1158"/>
                    </a:cubicBezTo>
                    <a:cubicBezTo>
                      <a:pt x="27" y="1158"/>
                      <a:pt x="27" y="1158"/>
                      <a:pt x="27" y="1149"/>
                    </a:cubicBezTo>
                    <a:cubicBezTo>
                      <a:pt x="402" y="756"/>
                      <a:pt x="812" y="382"/>
                      <a:pt x="1232" y="34"/>
                    </a:cubicBezTo>
                    <a:cubicBezTo>
                      <a:pt x="1241" y="25"/>
                      <a:pt x="1241" y="16"/>
                      <a:pt x="1232" y="7"/>
                    </a:cubicBezTo>
                    <a:cubicBezTo>
                      <a:pt x="1227" y="2"/>
                      <a:pt x="1223" y="0"/>
                      <a:pt x="1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29"/>
              <p:cNvSpPr/>
              <p:nvPr/>
            </p:nvSpPr>
            <p:spPr>
              <a:xfrm>
                <a:off x="8504959" y="315416"/>
                <a:ext cx="72175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01" extrusionOk="0">
                    <a:moveTo>
                      <a:pt x="1334" y="0"/>
                    </a:moveTo>
                    <a:cubicBezTo>
                      <a:pt x="1330" y="0"/>
                      <a:pt x="1325" y="3"/>
                      <a:pt x="1321" y="7"/>
                    </a:cubicBezTo>
                    <a:cubicBezTo>
                      <a:pt x="857" y="391"/>
                      <a:pt x="411" y="810"/>
                      <a:pt x="10" y="1265"/>
                    </a:cubicBezTo>
                    <a:cubicBezTo>
                      <a:pt x="1" y="1274"/>
                      <a:pt x="1" y="1283"/>
                      <a:pt x="10" y="1292"/>
                    </a:cubicBezTo>
                    <a:cubicBezTo>
                      <a:pt x="10" y="1292"/>
                      <a:pt x="18" y="1301"/>
                      <a:pt x="18" y="1301"/>
                    </a:cubicBezTo>
                    <a:cubicBezTo>
                      <a:pt x="27" y="1301"/>
                      <a:pt x="27" y="1292"/>
                      <a:pt x="36" y="1292"/>
                    </a:cubicBezTo>
                    <a:cubicBezTo>
                      <a:pt x="438" y="837"/>
                      <a:pt x="875" y="417"/>
                      <a:pt x="1348" y="34"/>
                    </a:cubicBezTo>
                    <a:cubicBezTo>
                      <a:pt x="1357" y="25"/>
                      <a:pt x="1357" y="16"/>
                      <a:pt x="1348" y="7"/>
                    </a:cubicBezTo>
                    <a:cubicBezTo>
                      <a:pt x="1343" y="3"/>
                      <a:pt x="1339" y="0"/>
                      <a:pt x="1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29"/>
              <p:cNvSpPr/>
              <p:nvPr/>
            </p:nvSpPr>
            <p:spPr>
              <a:xfrm>
                <a:off x="8528680" y="310203"/>
                <a:ext cx="79303" cy="796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497" extrusionOk="0">
                    <a:moveTo>
                      <a:pt x="1474" y="0"/>
                    </a:moveTo>
                    <a:cubicBezTo>
                      <a:pt x="1468" y="0"/>
                      <a:pt x="1464" y="3"/>
                      <a:pt x="1464" y="7"/>
                    </a:cubicBezTo>
                    <a:cubicBezTo>
                      <a:pt x="937" y="453"/>
                      <a:pt x="456" y="944"/>
                      <a:pt x="1" y="1470"/>
                    </a:cubicBezTo>
                    <a:cubicBezTo>
                      <a:pt x="1" y="1470"/>
                      <a:pt x="1" y="1488"/>
                      <a:pt x="10" y="1497"/>
                    </a:cubicBezTo>
                    <a:lnTo>
                      <a:pt x="19" y="1497"/>
                    </a:lnTo>
                    <a:cubicBezTo>
                      <a:pt x="27" y="1497"/>
                      <a:pt x="27" y="1497"/>
                      <a:pt x="36" y="1488"/>
                    </a:cubicBezTo>
                    <a:cubicBezTo>
                      <a:pt x="482" y="970"/>
                      <a:pt x="964" y="480"/>
                      <a:pt x="1482" y="34"/>
                    </a:cubicBezTo>
                    <a:cubicBezTo>
                      <a:pt x="1491" y="25"/>
                      <a:pt x="1491" y="16"/>
                      <a:pt x="1491" y="7"/>
                    </a:cubicBezTo>
                    <a:cubicBezTo>
                      <a:pt x="1486" y="3"/>
                      <a:pt x="1479" y="0"/>
                      <a:pt x="1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29"/>
              <p:cNvSpPr/>
              <p:nvPr/>
            </p:nvSpPr>
            <p:spPr>
              <a:xfrm>
                <a:off x="8543892" y="308182"/>
                <a:ext cx="90206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69" extrusionOk="0">
                    <a:moveTo>
                      <a:pt x="1659" y="0"/>
                    </a:moveTo>
                    <a:cubicBezTo>
                      <a:pt x="1089" y="518"/>
                      <a:pt x="535" y="1071"/>
                      <a:pt x="9" y="1642"/>
                    </a:cubicBezTo>
                    <a:cubicBezTo>
                      <a:pt x="0" y="1651"/>
                      <a:pt x="0" y="1660"/>
                      <a:pt x="9" y="1669"/>
                    </a:cubicBezTo>
                    <a:lnTo>
                      <a:pt x="36" y="1669"/>
                    </a:lnTo>
                    <a:cubicBezTo>
                      <a:pt x="562" y="1098"/>
                      <a:pt x="1115" y="545"/>
                      <a:pt x="1686" y="27"/>
                    </a:cubicBezTo>
                    <a:cubicBezTo>
                      <a:pt x="1695" y="27"/>
                      <a:pt x="1695" y="9"/>
                      <a:pt x="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29"/>
              <p:cNvSpPr/>
              <p:nvPr/>
            </p:nvSpPr>
            <p:spPr>
              <a:xfrm>
                <a:off x="8562401" y="309724"/>
                <a:ext cx="100631" cy="94838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1783" extrusionOk="0">
                    <a:moveTo>
                      <a:pt x="1869" y="0"/>
                    </a:moveTo>
                    <a:cubicBezTo>
                      <a:pt x="1865" y="0"/>
                      <a:pt x="1860" y="3"/>
                      <a:pt x="1856" y="7"/>
                    </a:cubicBezTo>
                    <a:lnTo>
                      <a:pt x="9" y="1756"/>
                    </a:lnTo>
                    <a:cubicBezTo>
                      <a:pt x="0" y="1756"/>
                      <a:pt x="0" y="1773"/>
                      <a:pt x="9" y="1782"/>
                    </a:cubicBezTo>
                    <a:lnTo>
                      <a:pt x="36" y="1782"/>
                    </a:lnTo>
                    <a:lnTo>
                      <a:pt x="1882" y="34"/>
                    </a:lnTo>
                    <a:cubicBezTo>
                      <a:pt x="1891" y="25"/>
                      <a:pt x="1891" y="16"/>
                      <a:pt x="1882" y="7"/>
                    </a:cubicBezTo>
                    <a:cubicBezTo>
                      <a:pt x="1878" y="3"/>
                      <a:pt x="1874" y="0"/>
                      <a:pt x="1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29"/>
              <p:cNvSpPr/>
              <p:nvPr/>
            </p:nvSpPr>
            <p:spPr>
              <a:xfrm>
                <a:off x="8589420" y="300682"/>
                <a:ext cx="117278" cy="108135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33" extrusionOk="0">
                    <a:moveTo>
                      <a:pt x="2182" y="1"/>
                    </a:moveTo>
                    <a:cubicBezTo>
                      <a:pt x="2177" y="1"/>
                      <a:pt x="2173" y="3"/>
                      <a:pt x="2168" y="8"/>
                    </a:cubicBezTo>
                    <a:cubicBezTo>
                      <a:pt x="1410" y="623"/>
                      <a:pt x="688" y="1301"/>
                      <a:pt x="1" y="2006"/>
                    </a:cubicBezTo>
                    <a:cubicBezTo>
                      <a:pt x="1" y="2006"/>
                      <a:pt x="1" y="2024"/>
                      <a:pt x="1" y="2024"/>
                    </a:cubicBezTo>
                    <a:cubicBezTo>
                      <a:pt x="10" y="2033"/>
                      <a:pt x="10" y="2033"/>
                      <a:pt x="18" y="2033"/>
                    </a:cubicBezTo>
                    <a:cubicBezTo>
                      <a:pt x="18" y="2033"/>
                      <a:pt x="27" y="2033"/>
                      <a:pt x="27" y="2024"/>
                    </a:cubicBezTo>
                    <a:cubicBezTo>
                      <a:pt x="705" y="1328"/>
                      <a:pt x="1437" y="650"/>
                      <a:pt x="2195" y="34"/>
                    </a:cubicBezTo>
                    <a:cubicBezTo>
                      <a:pt x="2204" y="25"/>
                      <a:pt x="2204" y="16"/>
                      <a:pt x="2195" y="8"/>
                    </a:cubicBezTo>
                    <a:cubicBezTo>
                      <a:pt x="2191" y="3"/>
                      <a:pt x="2186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29"/>
              <p:cNvSpPr/>
              <p:nvPr/>
            </p:nvSpPr>
            <p:spPr>
              <a:xfrm>
                <a:off x="8617876" y="294991"/>
                <a:ext cx="117278" cy="11100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87" extrusionOk="0">
                    <a:moveTo>
                      <a:pt x="2191" y="1"/>
                    </a:moveTo>
                    <a:cubicBezTo>
                      <a:pt x="2187" y="1"/>
                      <a:pt x="2182" y="3"/>
                      <a:pt x="2178" y="8"/>
                    </a:cubicBezTo>
                    <a:lnTo>
                      <a:pt x="10" y="2050"/>
                    </a:lnTo>
                    <a:cubicBezTo>
                      <a:pt x="1" y="2059"/>
                      <a:pt x="1" y="2068"/>
                      <a:pt x="10" y="2077"/>
                    </a:cubicBezTo>
                    <a:cubicBezTo>
                      <a:pt x="10" y="2077"/>
                      <a:pt x="19" y="2086"/>
                      <a:pt x="19" y="2086"/>
                    </a:cubicBezTo>
                    <a:cubicBezTo>
                      <a:pt x="28" y="2086"/>
                      <a:pt x="28" y="2077"/>
                      <a:pt x="37" y="2077"/>
                    </a:cubicBezTo>
                    <a:lnTo>
                      <a:pt x="2204" y="34"/>
                    </a:lnTo>
                    <a:cubicBezTo>
                      <a:pt x="2204" y="25"/>
                      <a:pt x="2204" y="16"/>
                      <a:pt x="2204" y="8"/>
                    </a:cubicBezTo>
                    <a:cubicBezTo>
                      <a:pt x="2200" y="3"/>
                      <a:pt x="2195" y="1"/>
                      <a:pt x="2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29"/>
              <p:cNvSpPr/>
              <p:nvPr/>
            </p:nvSpPr>
            <p:spPr>
              <a:xfrm>
                <a:off x="8650639" y="288821"/>
                <a:ext cx="115842" cy="11239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2113" extrusionOk="0">
                    <a:moveTo>
                      <a:pt x="2155" y="1"/>
                    </a:moveTo>
                    <a:cubicBezTo>
                      <a:pt x="2150" y="1"/>
                      <a:pt x="2146" y="3"/>
                      <a:pt x="2141" y="8"/>
                    </a:cubicBezTo>
                    <a:cubicBezTo>
                      <a:pt x="1446" y="703"/>
                      <a:pt x="723" y="1408"/>
                      <a:pt x="0" y="2077"/>
                    </a:cubicBezTo>
                    <a:cubicBezTo>
                      <a:pt x="0" y="2086"/>
                      <a:pt x="0" y="2104"/>
                      <a:pt x="0" y="2104"/>
                    </a:cubicBezTo>
                    <a:cubicBezTo>
                      <a:pt x="9" y="2113"/>
                      <a:pt x="9" y="2113"/>
                      <a:pt x="18" y="2113"/>
                    </a:cubicBezTo>
                    <a:cubicBezTo>
                      <a:pt x="18" y="2113"/>
                      <a:pt x="27" y="2113"/>
                      <a:pt x="27" y="2104"/>
                    </a:cubicBezTo>
                    <a:cubicBezTo>
                      <a:pt x="750" y="1435"/>
                      <a:pt x="1472" y="730"/>
                      <a:pt x="2168" y="34"/>
                    </a:cubicBezTo>
                    <a:cubicBezTo>
                      <a:pt x="2177" y="25"/>
                      <a:pt x="2177" y="16"/>
                      <a:pt x="2168" y="8"/>
                    </a:cubicBezTo>
                    <a:cubicBezTo>
                      <a:pt x="2164" y="3"/>
                      <a:pt x="2159" y="1"/>
                      <a:pt x="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29"/>
              <p:cNvSpPr/>
              <p:nvPr/>
            </p:nvSpPr>
            <p:spPr>
              <a:xfrm>
                <a:off x="8677180" y="329192"/>
                <a:ext cx="78345" cy="73455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81" extrusionOk="0">
                    <a:moveTo>
                      <a:pt x="1456" y="0"/>
                    </a:moveTo>
                    <a:cubicBezTo>
                      <a:pt x="1451" y="0"/>
                      <a:pt x="1446" y="2"/>
                      <a:pt x="1446" y="7"/>
                    </a:cubicBezTo>
                    <a:lnTo>
                      <a:pt x="10" y="1345"/>
                    </a:lnTo>
                    <a:cubicBezTo>
                      <a:pt x="1" y="1354"/>
                      <a:pt x="1" y="1363"/>
                      <a:pt x="10" y="1372"/>
                    </a:cubicBezTo>
                    <a:cubicBezTo>
                      <a:pt x="10" y="1372"/>
                      <a:pt x="10" y="1381"/>
                      <a:pt x="19" y="1381"/>
                    </a:cubicBezTo>
                    <a:cubicBezTo>
                      <a:pt x="28" y="1381"/>
                      <a:pt x="28" y="1372"/>
                      <a:pt x="28" y="1372"/>
                    </a:cubicBezTo>
                    <a:lnTo>
                      <a:pt x="1464" y="34"/>
                    </a:lnTo>
                    <a:cubicBezTo>
                      <a:pt x="1473" y="25"/>
                      <a:pt x="1473" y="16"/>
                      <a:pt x="1473" y="7"/>
                    </a:cubicBezTo>
                    <a:cubicBezTo>
                      <a:pt x="1468" y="2"/>
                      <a:pt x="1462" y="0"/>
                      <a:pt x="14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29"/>
              <p:cNvSpPr/>
              <p:nvPr/>
            </p:nvSpPr>
            <p:spPr>
              <a:xfrm>
                <a:off x="8702816" y="371425"/>
                <a:ext cx="28987" cy="2409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53" extrusionOk="0">
                    <a:moveTo>
                      <a:pt x="532" y="0"/>
                    </a:moveTo>
                    <a:cubicBezTo>
                      <a:pt x="527" y="0"/>
                      <a:pt x="523" y="2"/>
                      <a:pt x="518" y="7"/>
                    </a:cubicBezTo>
                    <a:lnTo>
                      <a:pt x="10" y="417"/>
                    </a:lnTo>
                    <a:cubicBezTo>
                      <a:pt x="1" y="426"/>
                      <a:pt x="1" y="435"/>
                      <a:pt x="1" y="444"/>
                    </a:cubicBezTo>
                    <a:cubicBezTo>
                      <a:pt x="10" y="453"/>
                      <a:pt x="10" y="453"/>
                      <a:pt x="19" y="453"/>
                    </a:cubicBezTo>
                    <a:cubicBezTo>
                      <a:pt x="19" y="453"/>
                      <a:pt x="27" y="453"/>
                      <a:pt x="27" y="444"/>
                    </a:cubicBezTo>
                    <a:lnTo>
                      <a:pt x="536" y="34"/>
                    </a:lnTo>
                    <a:cubicBezTo>
                      <a:pt x="545" y="34"/>
                      <a:pt x="545" y="16"/>
                      <a:pt x="545" y="7"/>
                    </a:cubicBezTo>
                    <a:cubicBezTo>
                      <a:pt x="540" y="2"/>
                      <a:pt x="536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29"/>
              <p:cNvSpPr/>
              <p:nvPr/>
            </p:nvSpPr>
            <p:spPr>
              <a:xfrm>
                <a:off x="8553359" y="350468"/>
                <a:ext cx="375397" cy="362064"/>
              </a:xfrm>
              <a:custGeom>
                <a:avLst/>
                <a:gdLst/>
                <a:ahLst/>
                <a:cxnLst/>
                <a:rect l="l" t="t" r="r" b="b"/>
                <a:pathLst>
                  <a:path w="7058" h="6807" extrusionOk="0">
                    <a:moveTo>
                      <a:pt x="4600" y="0"/>
                    </a:moveTo>
                    <a:cubicBezTo>
                      <a:pt x="4550" y="0"/>
                      <a:pt x="4498" y="3"/>
                      <a:pt x="4443" y="8"/>
                    </a:cubicBezTo>
                    <a:cubicBezTo>
                      <a:pt x="3640" y="80"/>
                      <a:pt x="2873" y="419"/>
                      <a:pt x="2231" y="909"/>
                    </a:cubicBezTo>
                    <a:cubicBezTo>
                      <a:pt x="1597" y="1400"/>
                      <a:pt x="1071" y="2033"/>
                      <a:pt x="670" y="2729"/>
                    </a:cubicBezTo>
                    <a:cubicBezTo>
                      <a:pt x="313" y="3327"/>
                      <a:pt x="36" y="3978"/>
                      <a:pt x="18" y="4674"/>
                    </a:cubicBezTo>
                    <a:cubicBezTo>
                      <a:pt x="1" y="5361"/>
                      <a:pt x="277" y="6083"/>
                      <a:pt x="848" y="6467"/>
                    </a:cubicBezTo>
                    <a:cubicBezTo>
                      <a:pt x="1202" y="6715"/>
                      <a:pt x="1631" y="6807"/>
                      <a:pt x="2069" y="6807"/>
                    </a:cubicBezTo>
                    <a:cubicBezTo>
                      <a:pt x="2293" y="6807"/>
                      <a:pt x="2519" y="6783"/>
                      <a:pt x="2739" y="6744"/>
                    </a:cubicBezTo>
                    <a:cubicBezTo>
                      <a:pt x="4443" y="6431"/>
                      <a:pt x="5951" y="5209"/>
                      <a:pt x="6620" y="3612"/>
                    </a:cubicBezTo>
                    <a:cubicBezTo>
                      <a:pt x="6923" y="2881"/>
                      <a:pt x="7057" y="2069"/>
                      <a:pt x="6914" y="1293"/>
                    </a:cubicBezTo>
                    <a:cubicBezTo>
                      <a:pt x="6843" y="945"/>
                      <a:pt x="6691" y="561"/>
                      <a:pt x="6352" y="428"/>
                    </a:cubicBezTo>
                    <a:cubicBezTo>
                      <a:pt x="6049" y="303"/>
                      <a:pt x="5701" y="338"/>
                      <a:pt x="5389" y="205"/>
                    </a:cubicBezTo>
                    <a:cubicBezTo>
                      <a:pt x="5116" y="83"/>
                      <a:pt x="4888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29"/>
              <p:cNvSpPr/>
              <p:nvPr/>
            </p:nvSpPr>
            <p:spPr>
              <a:xfrm>
                <a:off x="8543413" y="350255"/>
                <a:ext cx="417096" cy="368447"/>
              </a:xfrm>
              <a:custGeom>
                <a:avLst/>
                <a:gdLst/>
                <a:ahLst/>
                <a:cxnLst/>
                <a:rect l="l" t="t" r="r" b="b"/>
                <a:pathLst>
                  <a:path w="7842" h="6927" extrusionOk="0">
                    <a:moveTo>
                      <a:pt x="4781" y="1"/>
                    </a:moveTo>
                    <a:cubicBezTo>
                      <a:pt x="4731" y="1"/>
                      <a:pt x="4681" y="4"/>
                      <a:pt x="4631" y="12"/>
                    </a:cubicBezTo>
                    <a:lnTo>
                      <a:pt x="4631" y="12"/>
                    </a:lnTo>
                    <a:cubicBezTo>
                      <a:pt x="4680" y="5"/>
                      <a:pt x="4729" y="1"/>
                      <a:pt x="4777" y="1"/>
                    </a:cubicBezTo>
                    <a:cubicBezTo>
                      <a:pt x="5180" y="1"/>
                      <a:pt x="5542" y="243"/>
                      <a:pt x="5933" y="307"/>
                    </a:cubicBezTo>
                    <a:cubicBezTo>
                      <a:pt x="6816" y="369"/>
                      <a:pt x="7048" y="788"/>
                      <a:pt x="7119" y="1618"/>
                    </a:cubicBezTo>
                    <a:cubicBezTo>
                      <a:pt x="7271" y="4098"/>
                      <a:pt x="5130" y="6310"/>
                      <a:pt x="2748" y="6658"/>
                    </a:cubicBezTo>
                    <a:cubicBezTo>
                      <a:pt x="2575" y="6688"/>
                      <a:pt x="2407" y="6703"/>
                      <a:pt x="2247" y="6703"/>
                    </a:cubicBezTo>
                    <a:cubicBezTo>
                      <a:pt x="1027" y="6703"/>
                      <a:pt x="208" y="5857"/>
                      <a:pt x="295" y="4508"/>
                    </a:cubicBezTo>
                    <a:cubicBezTo>
                      <a:pt x="321" y="4071"/>
                      <a:pt x="464" y="3643"/>
                      <a:pt x="643" y="3242"/>
                    </a:cubicBezTo>
                    <a:cubicBezTo>
                      <a:pt x="1383" y="1645"/>
                      <a:pt x="2801" y="182"/>
                      <a:pt x="4630" y="12"/>
                    </a:cubicBezTo>
                    <a:lnTo>
                      <a:pt x="4630" y="12"/>
                    </a:lnTo>
                    <a:cubicBezTo>
                      <a:pt x="3738" y="93"/>
                      <a:pt x="2891" y="503"/>
                      <a:pt x="2204" y="1074"/>
                    </a:cubicBezTo>
                    <a:cubicBezTo>
                      <a:pt x="1214" y="1939"/>
                      <a:pt x="321" y="3161"/>
                      <a:pt x="143" y="4491"/>
                    </a:cubicBezTo>
                    <a:cubicBezTo>
                      <a:pt x="0" y="5966"/>
                      <a:pt x="923" y="6927"/>
                      <a:pt x="2265" y="6927"/>
                    </a:cubicBezTo>
                    <a:cubicBezTo>
                      <a:pt x="2431" y="6927"/>
                      <a:pt x="2605" y="6912"/>
                      <a:pt x="2784" y="6881"/>
                    </a:cubicBezTo>
                    <a:cubicBezTo>
                      <a:pt x="5460" y="6507"/>
                      <a:pt x="7842" y="3661"/>
                      <a:pt x="7021" y="958"/>
                    </a:cubicBezTo>
                    <a:cubicBezTo>
                      <a:pt x="6834" y="440"/>
                      <a:pt x="6423" y="351"/>
                      <a:pt x="5933" y="298"/>
                    </a:cubicBezTo>
                    <a:cubicBezTo>
                      <a:pt x="5544" y="234"/>
                      <a:pt x="5183" y="1"/>
                      <a:pt x="4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29"/>
              <p:cNvSpPr/>
              <p:nvPr/>
            </p:nvSpPr>
            <p:spPr>
              <a:xfrm>
                <a:off x="8588942" y="472805"/>
                <a:ext cx="325082" cy="180208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3388" extrusionOk="0">
                    <a:moveTo>
                      <a:pt x="6112" y="1"/>
                    </a:moveTo>
                    <a:lnTo>
                      <a:pt x="6112" y="1"/>
                    </a:lnTo>
                    <a:cubicBezTo>
                      <a:pt x="5826" y="590"/>
                      <a:pt x="5407" y="1098"/>
                      <a:pt x="4934" y="1535"/>
                    </a:cubicBezTo>
                    <a:cubicBezTo>
                      <a:pt x="4452" y="1964"/>
                      <a:pt x="3908" y="2320"/>
                      <a:pt x="3328" y="2615"/>
                    </a:cubicBezTo>
                    <a:cubicBezTo>
                      <a:pt x="2766" y="2900"/>
                      <a:pt x="2160" y="3177"/>
                      <a:pt x="1526" y="3221"/>
                    </a:cubicBezTo>
                    <a:cubicBezTo>
                      <a:pt x="1493" y="3223"/>
                      <a:pt x="1460" y="3224"/>
                      <a:pt x="1427" y="3224"/>
                    </a:cubicBezTo>
                    <a:cubicBezTo>
                      <a:pt x="829" y="3224"/>
                      <a:pt x="187" y="2920"/>
                      <a:pt x="1" y="2320"/>
                    </a:cubicBezTo>
                    <a:lnTo>
                      <a:pt x="1" y="2320"/>
                    </a:lnTo>
                    <a:cubicBezTo>
                      <a:pt x="72" y="2829"/>
                      <a:pt x="545" y="3195"/>
                      <a:pt x="1018" y="3328"/>
                    </a:cubicBezTo>
                    <a:cubicBezTo>
                      <a:pt x="1173" y="3369"/>
                      <a:pt x="1337" y="3387"/>
                      <a:pt x="1506" y="3387"/>
                    </a:cubicBezTo>
                    <a:cubicBezTo>
                      <a:pt x="2734" y="3387"/>
                      <a:pt x="4274" y="2420"/>
                      <a:pt x="5050" y="1660"/>
                    </a:cubicBezTo>
                    <a:cubicBezTo>
                      <a:pt x="5523" y="1196"/>
                      <a:pt x="5906" y="625"/>
                      <a:pt x="6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29"/>
              <p:cNvSpPr/>
              <p:nvPr/>
            </p:nvSpPr>
            <p:spPr>
              <a:xfrm>
                <a:off x="8634151" y="364723"/>
                <a:ext cx="215356" cy="277758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5222" extrusionOk="0">
                    <a:moveTo>
                      <a:pt x="3920" y="1"/>
                    </a:moveTo>
                    <a:cubicBezTo>
                      <a:pt x="3433" y="1"/>
                      <a:pt x="2436" y="1095"/>
                      <a:pt x="2193" y="1355"/>
                    </a:cubicBezTo>
                    <a:cubicBezTo>
                      <a:pt x="1613" y="1953"/>
                      <a:pt x="1122" y="2622"/>
                      <a:pt x="721" y="3353"/>
                    </a:cubicBezTo>
                    <a:cubicBezTo>
                      <a:pt x="507" y="3755"/>
                      <a:pt x="319" y="4174"/>
                      <a:pt x="159" y="4602"/>
                    </a:cubicBezTo>
                    <a:cubicBezTo>
                      <a:pt x="114" y="4736"/>
                      <a:pt x="70" y="4861"/>
                      <a:pt x="34" y="4986"/>
                    </a:cubicBezTo>
                    <a:cubicBezTo>
                      <a:pt x="1" y="5119"/>
                      <a:pt x="106" y="5222"/>
                      <a:pt x="217" y="5222"/>
                    </a:cubicBezTo>
                    <a:cubicBezTo>
                      <a:pt x="255" y="5222"/>
                      <a:pt x="294" y="5209"/>
                      <a:pt x="328" y="5182"/>
                    </a:cubicBezTo>
                    <a:cubicBezTo>
                      <a:pt x="328" y="5173"/>
                      <a:pt x="337" y="5173"/>
                      <a:pt x="337" y="5173"/>
                    </a:cubicBezTo>
                    <a:cubicBezTo>
                      <a:pt x="774" y="4798"/>
                      <a:pt x="1060" y="4290"/>
                      <a:pt x="1399" y="3835"/>
                    </a:cubicBezTo>
                    <a:cubicBezTo>
                      <a:pt x="1872" y="3211"/>
                      <a:pt x="2443" y="2666"/>
                      <a:pt x="2951" y="2078"/>
                    </a:cubicBezTo>
                    <a:cubicBezTo>
                      <a:pt x="3433" y="1516"/>
                      <a:pt x="3968" y="793"/>
                      <a:pt x="4048" y="35"/>
                    </a:cubicBezTo>
                    <a:cubicBezTo>
                      <a:pt x="4011" y="11"/>
                      <a:pt x="3968" y="1"/>
                      <a:pt x="3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29"/>
              <p:cNvSpPr/>
              <p:nvPr/>
            </p:nvSpPr>
            <p:spPr>
              <a:xfrm>
                <a:off x="8597505" y="446263"/>
                <a:ext cx="147595" cy="17988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382" extrusionOk="0">
                    <a:moveTo>
                      <a:pt x="2739" y="0"/>
                    </a:moveTo>
                    <a:lnTo>
                      <a:pt x="1526" y="607"/>
                    </a:lnTo>
                    <a:cubicBezTo>
                      <a:pt x="1303" y="723"/>
                      <a:pt x="1071" y="839"/>
                      <a:pt x="866" y="991"/>
                    </a:cubicBezTo>
                    <a:cubicBezTo>
                      <a:pt x="473" y="1276"/>
                      <a:pt x="205" y="1669"/>
                      <a:pt x="107" y="2097"/>
                    </a:cubicBezTo>
                    <a:cubicBezTo>
                      <a:pt x="0" y="2561"/>
                      <a:pt x="116" y="3051"/>
                      <a:pt x="420" y="3373"/>
                    </a:cubicBezTo>
                    <a:cubicBezTo>
                      <a:pt x="420" y="3373"/>
                      <a:pt x="428" y="3381"/>
                      <a:pt x="428" y="3381"/>
                    </a:cubicBezTo>
                    <a:cubicBezTo>
                      <a:pt x="437" y="3381"/>
                      <a:pt x="437" y="3381"/>
                      <a:pt x="446" y="3373"/>
                    </a:cubicBezTo>
                    <a:cubicBezTo>
                      <a:pt x="455" y="3364"/>
                      <a:pt x="455" y="3355"/>
                      <a:pt x="446" y="3346"/>
                    </a:cubicBezTo>
                    <a:cubicBezTo>
                      <a:pt x="152" y="3034"/>
                      <a:pt x="36" y="2552"/>
                      <a:pt x="143" y="2106"/>
                    </a:cubicBezTo>
                    <a:cubicBezTo>
                      <a:pt x="232" y="1686"/>
                      <a:pt x="500" y="1303"/>
                      <a:pt x="883" y="1026"/>
                    </a:cubicBezTo>
                    <a:cubicBezTo>
                      <a:pt x="1089" y="875"/>
                      <a:pt x="1321" y="759"/>
                      <a:pt x="1544" y="643"/>
                    </a:cubicBezTo>
                    <a:lnTo>
                      <a:pt x="2757" y="36"/>
                    </a:lnTo>
                    <a:cubicBezTo>
                      <a:pt x="2766" y="27"/>
                      <a:pt x="2775" y="18"/>
                      <a:pt x="2766" y="9"/>
                    </a:cubicBezTo>
                    <a:cubicBezTo>
                      <a:pt x="2766" y="0"/>
                      <a:pt x="2748" y="0"/>
                      <a:pt x="2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29"/>
              <p:cNvSpPr/>
              <p:nvPr/>
            </p:nvSpPr>
            <p:spPr>
              <a:xfrm>
                <a:off x="8644469" y="650778"/>
                <a:ext cx="48932" cy="49414"/>
              </a:xfrm>
              <a:custGeom>
                <a:avLst/>
                <a:gdLst/>
                <a:ahLst/>
                <a:cxnLst/>
                <a:rect l="l" t="t" r="r" b="b"/>
                <a:pathLst>
                  <a:path w="920" h="929" extrusionOk="0">
                    <a:moveTo>
                      <a:pt x="857" y="0"/>
                    </a:moveTo>
                    <a:cubicBezTo>
                      <a:pt x="848" y="9"/>
                      <a:pt x="839" y="18"/>
                      <a:pt x="839" y="27"/>
                    </a:cubicBezTo>
                    <a:cubicBezTo>
                      <a:pt x="884" y="330"/>
                      <a:pt x="696" y="660"/>
                      <a:pt x="411" y="776"/>
                    </a:cubicBezTo>
                    <a:cubicBezTo>
                      <a:pt x="348" y="803"/>
                      <a:pt x="286" y="821"/>
                      <a:pt x="223" y="839"/>
                    </a:cubicBezTo>
                    <a:lnTo>
                      <a:pt x="18" y="892"/>
                    </a:lnTo>
                    <a:cubicBezTo>
                      <a:pt x="9" y="901"/>
                      <a:pt x="0" y="910"/>
                      <a:pt x="9" y="919"/>
                    </a:cubicBezTo>
                    <a:cubicBezTo>
                      <a:pt x="9" y="928"/>
                      <a:pt x="18" y="928"/>
                      <a:pt x="27" y="928"/>
                    </a:cubicBezTo>
                    <a:lnTo>
                      <a:pt x="232" y="875"/>
                    </a:lnTo>
                    <a:cubicBezTo>
                      <a:pt x="295" y="857"/>
                      <a:pt x="366" y="839"/>
                      <a:pt x="429" y="812"/>
                    </a:cubicBezTo>
                    <a:cubicBezTo>
                      <a:pt x="723" y="687"/>
                      <a:pt x="919" y="348"/>
                      <a:pt x="875" y="18"/>
                    </a:cubicBezTo>
                    <a:cubicBezTo>
                      <a:pt x="875" y="9"/>
                      <a:pt x="866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29"/>
              <p:cNvSpPr/>
              <p:nvPr/>
            </p:nvSpPr>
            <p:spPr>
              <a:xfrm>
                <a:off x="8613621" y="503815"/>
                <a:ext cx="32817" cy="3409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41" extrusionOk="0">
                    <a:moveTo>
                      <a:pt x="594" y="0"/>
                    </a:moveTo>
                    <a:cubicBezTo>
                      <a:pt x="589" y="0"/>
                      <a:pt x="585" y="2"/>
                      <a:pt x="580" y="7"/>
                    </a:cubicBezTo>
                    <a:lnTo>
                      <a:pt x="1" y="613"/>
                    </a:lnTo>
                    <a:cubicBezTo>
                      <a:pt x="1" y="622"/>
                      <a:pt x="1" y="631"/>
                      <a:pt x="1" y="640"/>
                    </a:cubicBezTo>
                    <a:lnTo>
                      <a:pt x="27" y="640"/>
                    </a:lnTo>
                    <a:lnTo>
                      <a:pt x="607" y="34"/>
                    </a:lnTo>
                    <a:cubicBezTo>
                      <a:pt x="616" y="25"/>
                      <a:pt x="616" y="16"/>
                      <a:pt x="607" y="7"/>
                    </a:cubicBezTo>
                    <a:cubicBezTo>
                      <a:pt x="603" y="2"/>
                      <a:pt x="598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29"/>
              <p:cNvSpPr/>
              <p:nvPr/>
            </p:nvSpPr>
            <p:spPr>
              <a:xfrm>
                <a:off x="8607451" y="493815"/>
                <a:ext cx="66484" cy="7207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55" extrusionOk="0">
                    <a:moveTo>
                      <a:pt x="1231" y="1"/>
                    </a:moveTo>
                    <a:cubicBezTo>
                      <a:pt x="1225" y="1"/>
                      <a:pt x="1218" y="3"/>
                      <a:pt x="1214" y="7"/>
                    </a:cubicBezTo>
                    <a:cubicBezTo>
                      <a:pt x="777" y="409"/>
                      <a:pt x="366" y="846"/>
                      <a:pt x="1" y="1319"/>
                    </a:cubicBezTo>
                    <a:cubicBezTo>
                      <a:pt x="1" y="1328"/>
                      <a:pt x="1" y="1346"/>
                      <a:pt x="10" y="1346"/>
                    </a:cubicBezTo>
                    <a:cubicBezTo>
                      <a:pt x="10" y="1354"/>
                      <a:pt x="18" y="1354"/>
                      <a:pt x="18" y="1354"/>
                    </a:cubicBezTo>
                    <a:cubicBezTo>
                      <a:pt x="27" y="1354"/>
                      <a:pt x="27" y="1346"/>
                      <a:pt x="36" y="1346"/>
                    </a:cubicBezTo>
                    <a:cubicBezTo>
                      <a:pt x="393" y="873"/>
                      <a:pt x="803" y="436"/>
                      <a:pt x="1241" y="34"/>
                    </a:cubicBezTo>
                    <a:cubicBezTo>
                      <a:pt x="1250" y="25"/>
                      <a:pt x="1250" y="16"/>
                      <a:pt x="1241" y="7"/>
                    </a:cubicBezTo>
                    <a:cubicBezTo>
                      <a:pt x="1241" y="3"/>
                      <a:pt x="1236" y="1"/>
                      <a:pt x="1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29"/>
              <p:cNvSpPr/>
              <p:nvPr/>
            </p:nvSpPr>
            <p:spPr>
              <a:xfrm>
                <a:off x="8604632" y="485624"/>
                <a:ext cx="91589" cy="102072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919" extrusionOk="0">
                    <a:moveTo>
                      <a:pt x="1713" y="1"/>
                    </a:moveTo>
                    <a:cubicBezTo>
                      <a:pt x="1704" y="1"/>
                      <a:pt x="1695" y="1"/>
                      <a:pt x="1686" y="10"/>
                    </a:cubicBezTo>
                    <a:cubicBezTo>
                      <a:pt x="1106" y="607"/>
                      <a:pt x="544" y="1241"/>
                      <a:pt x="9" y="1883"/>
                    </a:cubicBezTo>
                    <a:cubicBezTo>
                      <a:pt x="0" y="1892"/>
                      <a:pt x="0" y="1910"/>
                      <a:pt x="9" y="1910"/>
                    </a:cubicBezTo>
                    <a:cubicBezTo>
                      <a:pt x="9" y="1919"/>
                      <a:pt x="18" y="1919"/>
                      <a:pt x="18" y="1919"/>
                    </a:cubicBezTo>
                    <a:cubicBezTo>
                      <a:pt x="27" y="1919"/>
                      <a:pt x="36" y="1919"/>
                      <a:pt x="36" y="1910"/>
                    </a:cubicBezTo>
                    <a:cubicBezTo>
                      <a:pt x="571" y="1268"/>
                      <a:pt x="1142" y="634"/>
                      <a:pt x="1713" y="28"/>
                    </a:cubicBezTo>
                    <a:cubicBezTo>
                      <a:pt x="1722" y="28"/>
                      <a:pt x="1722" y="1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29"/>
              <p:cNvSpPr/>
              <p:nvPr/>
            </p:nvSpPr>
            <p:spPr>
              <a:xfrm>
                <a:off x="8610802" y="541154"/>
                <a:ext cx="58879" cy="60317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134" extrusionOk="0">
                    <a:moveTo>
                      <a:pt x="1071" y="1"/>
                    </a:moveTo>
                    <a:cubicBezTo>
                      <a:pt x="696" y="348"/>
                      <a:pt x="339" y="714"/>
                      <a:pt x="0" y="1098"/>
                    </a:cubicBezTo>
                    <a:cubicBezTo>
                      <a:pt x="0" y="1107"/>
                      <a:pt x="0" y="1116"/>
                      <a:pt x="9" y="1125"/>
                    </a:cubicBezTo>
                    <a:cubicBezTo>
                      <a:pt x="9" y="1125"/>
                      <a:pt x="18" y="1134"/>
                      <a:pt x="18" y="1134"/>
                    </a:cubicBezTo>
                    <a:cubicBezTo>
                      <a:pt x="27" y="1134"/>
                      <a:pt x="27" y="1125"/>
                      <a:pt x="36" y="1125"/>
                    </a:cubicBezTo>
                    <a:cubicBezTo>
                      <a:pt x="366" y="741"/>
                      <a:pt x="723" y="375"/>
                      <a:pt x="1097" y="27"/>
                    </a:cubicBezTo>
                    <a:cubicBezTo>
                      <a:pt x="1106" y="27"/>
                      <a:pt x="1106" y="9"/>
                      <a:pt x="1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29"/>
              <p:cNvSpPr/>
              <p:nvPr/>
            </p:nvSpPr>
            <p:spPr>
              <a:xfrm>
                <a:off x="8616972" y="580674"/>
                <a:ext cx="35636" cy="33616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32" extrusionOk="0">
                    <a:moveTo>
                      <a:pt x="651" y="0"/>
                    </a:moveTo>
                    <a:cubicBezTo>
                      <a:pt x="647" y="0"/>
                      <a:pt x="642" y="2"/>
                      <a:pt x="642" y="7"/>
                    </a:cubicBezTo>
                    <a:cubicBezTo>
                      <a:pt x="419" y="185"/>
                      <a:pt x="205" y="391"/>
                      <a:pt x="9" y="596"/>
                    </a:cubicBezTo>
                    <a:cubicBezTo>
                      <a:pt x="0" y="605"/>
                      <a:pt x="0" y="622"/>
                      <a:pt x="9" y="622"/>
                    </a:cubicBezTo>
                    <a:cubicBezTo>
                      <a:pt x="9" y="631"/>
                      <a:pt x="18" y="631"/>
                      <a:pt x="18" y="631"/>
                    </a:cubicBezTo>
                    <a:cubicBezTo>
                      <a:pt x="27" y="631"/>
                      <a:pt x="27" y="631"/>
                      <a:pt x="36" y="622"/>
                    </a:cubicBezTo>
                    <a:cubicBezTo>
                      <a:pt x="232" y="417"/>
                      <a:pt x="437" y="212"/>
                      <a:pt x="660" y="34"/>
                    </a:cubicBezTo>
                    <a:cubicBezTo>
                      <a:pt x="669" y="25"/>
                      <a:pt x="669" y="16"/>
                      <a:pt x="660" y="7"/>
                    </a:cubicBezTo>
                    <a:cubicBezTo>
                      <a:pt x="660" y="2"/>
                      <a:pt x="656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29"/>
              <p:cNvSpPr/>
              <p:nvPr/>
            </p:nvSpPr>
            <p:spPr>
              <a:xfrm>
                <a:off x="8620269" y="605354"/>
                <a:ext cx="24254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36" extrusionOk="0">
                    <a:moveTo>
                      <a:pt x="433" y="0"/>
                    </a:moveTo>
                    <a:cubicBezTo>
                      <a:pt x="429" y="0"/>
                      <a:pt x="424" y="2"/>
                      <a:pt x="420" y="7"/>
                    </a:cubicBezTo>
                    <a:cubicBezTo>
                      <a:pt x="268" y="123"/>
                      <a:pt x="125" y="257"/>
                      <a:pt x="0" y="399"/>
                    </a:cubicBezTo>
                    <a:cubicBezTo>
                      <a:pt x="0" y="408"/>
                      <a:pt x="0" y="417"/>
                      <a:pt x="9" y="426"/>
                    </a:cubicBezTo>
                    <a:cubicBezTo>
                      <a:pt x="9" y="435"/>
                      <a:pt x="9" y="435"/>
                      <a:pt x="18" y="435"/>
                    </a:cubicBezTo>
                    <a:cubicBezTo>
                      <a:pt x="18" y="435"/>
                      <a:pt x="27" y="426"/>
                      <a:pt x="27" y="426"/>
                    </a:cubicBezTo>
                    <a:cubicBezTo>
                      <a:pt x="152" y="283"/>
                      <a:pt x="295" y="150"/>
                      <a:pt x="447" y="34"/>
                    </a:cubicBezTo>
                    <a:cubicBezTo>
                      <a:pt x="447" y="25"/>
                      <a:pt x="455" y="16"/>
                      <a:pt x="447" y="7"/>
                    </a:cubicBezTo>
                    <a:cubicBezTo>
                      <a:pt x="442" y="2"/>
                      <a:pt x="438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29"/>
              <p:cNvSpPr/>
              <p:nvPr/>
            </p:nvSpPr>
            <p:spPr>
              <a:xfrm>
                <a:off x="8677658" y="606258"/>
                <a:ext cx="22871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92" extrusionOk="0">
                    <a:moveTo>
                      <a:pt x="407" y="1"/>
                    </a:moveTo>
                    <a:cubicBezTo>
                      <a:pt x="402" y="1"/>
                      <a:pt x="398" y="3"/>
                      <a:pt x="393" y="8"/>
                    </a:cubicBezTo>
                    <a:lnTo>
                      <a:pt x="10" y="356"/>
                    </a:lnTo>
                    <a:cubicBezTo>
                      <a:pt x="1" y="365"/>
                      <a:pt x="1" y="373"/>
                      <a:pt x="10" y="382"/>
                    </a:cubicBezTo>
                    <a:cubicBezTo>
                      <a:pt x="10" y="382"/>
                      <a:pt x="19" y="391"/>
                      <a:pt x="19" y="391"/>
                    </a:cubicBezTo>
                    <a:cubicBezTo>
                      <a:pt x="28" y="391"/>
                      <a:pt x="28" y="382"/>
                      <a:pt x="37" y="382"/>
                    </a:cubicBezTo>
                    <a:lnTo>
                      <a:pt x="420" y="34"/>
                    </a:lnTo>
                    <a:cubicBezTo>
                      <a:pt x="420" y="26"/>
                      <a:pt x="429" y="17"/>
                      <a:pt x="420" y="8"/>
                    </a:cubicBezTo>
                    <a:cubicBezTo>
                      <a:pt x="416" y="3"/>
                      <a:pt x="411" y="1"/>
                      <a:pt x="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29"/>
              <p:cNvSpPr/>
              <p:nvPr/>
            </p:nvSpPr>
            <p:spPr>
              <a:xfrm>
                <a:off x="8693349" y="612801"/>
                <a:ext cx="18562" cy="1712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22" extrusionOk="0">
                    <a:moveTo>
                      <a:pt x="313" y="1"/>
                    </a:moveTo>
                    <a:lnTo>
                      <a:pt x="9" y="286"/>
                    </a:lnTo>
                    <a:cubicBezTo>
                      <a:pt x="0" y="295"/>
                      <a:pt x="0" y="313"/>
                      <a:pt x="9" y="313"/>
                    </a:cubicBezTo>
                    <a:cubicBezTo>
                      <a:pt x="18" y="322"/>
                      <a:pt x="18" y="322"/>
                      <a:pt x="27" y="322"/>
                    </a:cubicBezTo>
                    <a:cubicBezTo>
                      <a:pt x="27" y="322"/>
                      <a:pt x="36" y="322"/>
                      <a:pt x="36" y="313"/>
                    </a:cubicBezTo>
                    <a:lnTo>
                      <a:pt x="339" y="27"/>
                    </a:lnTo>
                    <a:cubicBezTo>
                      <a:pt x="348" y="27"/>
                      <a:pt x="348" y="10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29"/>
              <p:cNvSpPr/>
              <p:nvPr/>
            </p:nvSpPr>
            <p:spPr>
              <a:xfrm>
                <a:off x="8712815" y="612322"/>
                <a:ext cx="14733" cy="1430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9" extrusionOk="0">
                    <a:moveTo>
                      <a:pt x="241" y="1"/>
                    </a:moveTo>
                    <a:lnTo>
                      <a:pt x="9" y="242"/>
                    </a:lnTo>
                    <a:cubicBezTo>
                      <a:pt x="0" y="242"/>
                      <a:pt x="9" y="259"/>
                      <a:pt x="9" y="259"/>
                    </a:cubicBezTo>
                    <a:cubicBezTo>
                      <a:pt x="18" y="268"/>
                      <a:pt x="18" y="268"/>
                      <a:pt x="27" y="268"/>
                    </a:cubicBezTo>
                    <a:cubicBezTo>
                      <a:pt x="27" y="268"/>
                      <a:pt x="36" y="268"/>
                      <a:pt x="36" y="259"/>
                    </a:cubicBezTo>
                    <a:lnTo>
                      <a:pt x="268" y="27"/>
                    </a:lnTo>
                    <a:cubicBezTo>
                      <a:pt x="277" y="19"/>
                      <a:pt x="277" y="10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29"/>
              <p:cNvSpPr/>
              <p:nvPr/>
            </p:nvSpPr>
            <p:spPr>
              <a:xfrm>
                <a:off x="8690955" y="642321"/>
                <a:ext cx="24254" cy="2462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63" extrusionOk="0">
                    <a:moveTo>
                      <a:pt x="433" y="1"/>
                    </a:moveTo>
                    <a:cubicBezTo>
                      <a:pt x="429" y="1"/>
                      <a:pt x="424" y="3"/>
                      <a:pt x="420" y="8"/>
                    </a:cubicBezTo>
                    <a:lnTo>
                      <a:pt x="10" y="436"/>
                    </a:lnTo>
                    <a:cubicBezTo>
                      <a:pt x="1" y="445"/>
                      <a:pt x="1" y="454"/>
                      <a:pt x="10" y="463"/>
                    </a:cubicBezTo>
                    <a:lnTo>
                      <a:pt x="36" y="463"/>
                    </a:lnTo>
                    <a:lnTo>
                      <a:pt x="447" y="34"/>
                    </a:lnTo>
                    <a:cubicBezTo>
                      <a:pt x="456" y="26"/>
                      <a:pt x="456" y="17"/>
                      <a:pt x="447" y="8"/>
                    </a:cubicBezTo>
                    <a:cubicBezTo>
                      <a:pt x="442" y="3"/>
                      <a:pt x="43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29"/>
              <p:cNvSpPr/>
              <p:nvPr/>
            </p:nvSpPr>
            <p:spPr>
              <a:xfrm>
                <a:off x="8682445" y="637481"/>
                <a:ext cx="61698" cy="66009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41" extrusionOk="0">
                    <a:moveTo>
                      <a:pt x="1124" y="1"/>
                    </a:moveTo>
                    <a:lnTo>
                      <a:pt x="0" y="1205"/>
                    </a:lnTo>
                    <a:cubicBezTo>
                      <a:pt x="0" y="1214"/>
                      <a:pt x="0" y="1223"/>
                      <a:pt x="0" y="1232"/>
                    </a:cubicBezTo>
                    <a:cubicBezTo>
                      <a:pt x="9" y="1232"/>
                      <a:pt x="9" y="1241"/>
                      <a:pt x="18" y="1241"/>
                    </a:cubicBezTo>
                    <a:cubicBezTo>
                      <a:pt x="18" y="1241"/>
                      <a:pt x="27" y="1232"/>
                      <a:pt x="27" y="1232"/>
                    </a:cubicBezTo>
                    <a:lnTo>
                      <a:pt x="1151" y="27"/>
                    </a:lnTo>
                    <a:cubicBezTo>
                      <a:pt x="1160" y="18"/>
                      <a:pt x="1160" y="9"/>
                      <a:pt x="1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29"/>
              <p:cNvSpPr/>
              <p:nvPr/>
            </p:nvSpPr>
            <p:spPr>
              <a:xfrm>
                <a:off x="8703295" y="616152"/>
                <a:ext cx="79781" cy="8877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669" extrusionOk="0">
                    <a:moveTo>
                      <a:pt x="1490" y="0"/>
                    </a:moveTo>
                    <a:cubicBezTo>
                      <a:pt x="1482" y="0"/>
                      <a:pt x="1464" y="0"/>
                      <a:pt x="1464" y="9"/>
                    </a:cubicBezTo>
                    <a:cubicBezTo>
                      <a:pt x="982" y="553"/>
                      <a:pt x="500" y="1106"/>
                      <a:pt x="10" y="1642"/>
                    </a:cubicBezTo>
                    <a:cubicBezTo>
                      <a:pt x="1" y="1650"/>
                      <a:pt x="10" y="1659"/>
                      <a:pt x="10" y="1668"/>
                    </a:cubicBezTo>
                    <a:lnTo>
                      <a:pt x="36" y="1668"/>
                    </a:lnTo>
                    <a:cubicBezTo>
                      <a:pt x="527" y="1133"/>
                      <a:pt x="1018" y="580"/>
                      <a:pt x="1490" y="27"/>
                    </a:cubicBezTo>
                    <a:cubicBezTo>
                      <a:pt x="1499" y="27"/>
                      <a:pt x="1490" y="9"/>
                      <a:pt x="1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29"/>
              <p:cNvSpPr/>
              <p:nvPr/>
            </p:nvSpPr>
            <p:spPr>
              <a:xfrm>
                <a:off x="8736058" y="579238"/>
                <a:ext cx="103928" cy="12185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1" extrusionOk="0">
                    <a:moveTo>
                      <a:pt x="1932" y="0"/>
                    </a:moveTo>
                    <a:cubicBezTo>
                      <a:pt x="1927" y="0"/>
                      <a:pt x="1923" y="3"/>
                      <a:pt x="1918" y="7"/>
                    </a:cubicBezTo>
                    <a:lnTo>
                      <a:pt x="9" y="2264"/>
                    </a:lnTo>
                    <a:cubicBezTo>
                      <a:pt x="0" y="2273"/>
                      <a:pt x="0" y="2282"/>
                      <a:pt x="9" y="2291"/>
                    </a:cubicBezTo>
                    <a:lnTo>
                      <a:pt x="36" y="2291"/>
                    </a:lnTo>
                    <a:lnTo>
                      <a:pt x="1945" y="34"/>
                    </a:lnTo>
                    <a:cubicBezTo>
                      <a:pt x="1954" y="25"/>
                      <a:pt x="1954" y="16"/>
                      <a:pt x="1945" y="7"/>
                    </a:cubicBezTo>
                    <a:cubicBezTo>
                      <a:pt x="1941" y="3"/>
                      <a:pt x="1936" y="0"/>
                      <a:pt x="1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29"/>
              <p:cNvSpPr/>
              <p:nvPr/>
            </p:nvSpPr>
            <p:spPr>
              <a:xfrm>
                <a:off x="8795362" y="537856"/>
                <a:ext cx="106322" cy="127177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391" extrusionOk="0">
                    <a:moveTo>
                      <a:pt x="1990" y="0"/>
                    </a:moveTo>
                    <a:cubicBezTo>
                      <a:pt x="1981" y="0"/>
                      <a:pt x="1972" y="0"/>
                      <a:pt x="1963" y="9"/>
                    </a:cubicBezTo>
                    <a:lnTo>
                      <a:pt x="9" y="2355"/>
                    </a:lnTo>
                    <a:cubicBezTo>
                      <a:pt x="0" y="2364"/>
                      <a:pt x="0" y="2382"/>
                      <a:pt x="9" y="2382"/>
                    </a:cubicBezTo>
                    <a:cubicBezTo>
                      <a:pt x="9" y="2391"/>
                      <a:pt x="18" y="2391"/>
                      <a:pt x="18" y="2391"/>
                    </a:cubicBezTo>
                    <a:cubicBezTo>
                      <a:pt x="27" y="2391"/>
                      <a:pt x="36" y="2391"/>
                      <a:pt x="36" y="2382"/>
                    </a:cubicBezTo>
                    <a:lnTo>
                      <a:pt x="1990" y="27"/>
                    </a:lnTo>
                    <a:cubicBezTo>
                      <a:pt x="1999" y="18"/>
                      <a:pt x="1999" y="9"/>
                      <a:pt x="1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29"/>
              <p:cNvSpPr/>
              <p:nvPr/>
            </p:nvSpPr>
            <p:spPr>
              <a:xfrm>
                <a:off x="8566177" y="539239"/>
                <a:ext cx="16169" cy="1574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96" extrusionOk="0">
                    <a:moveTo>
                      <a:pt x="277" y="1"/>
                    </a:moveTo>
                    <a:cubicBezTo>
                      <a:pt x="161" y="63"/>
                      <a:pt x="72" y="153"/>
                      <a:pt x="0" y="269"/>
                    </a:cubicBezTo>
                    <a:cubicBezTo>
                      <a:pt x="0" y="277"/>
                      <a:pt x="0" y="286"/>
                      <a:pt x="9" y="286"/>
                    </a:cubicBezTo>
                    <a:cubicBezTo>
                      <a:pt x="9" y="295"/>
                      <a:pt x="18" y="295"/>
                      <a:pt x="18" y="295"/>
                    </a:cubicBezTo>
                    <a:cubicBezTo>
                      <a:pt x="27" y="295"/>
                      <a:pt x="27" y="286"/>
                      <a:pt x="36" y="286"/>
                    </a:cubicBezTo>
                    <a:cubicBezTo>
                      <a:pt x="99" y="179"/>
                      <a:pt x="188" y="90"/>
                      <a:pt x="295" y="37"/>
                    </a:cubicBezTo>
                    <a:cubicBezTo>
                      <a:pt x="304" y="28"/>
                      <a:pt x="304" y="19"/>
                      <a:pt x="304" y="10"/>
                    </a:cubicBezTo>
                    <a:cubicBezTo>
                      <a:pt x="295" y="1"/>
                      <a:pt x="286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29"/>
              <p:cNvSpPr/>
              <p:nvPr/>
            </p:nvSpPr>
            <p:spPr>
              <a:xfrm>
                <a:off x="8560965" y="560249"/>
                <a:ext cx="17126" cy="1893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56" extrusionOk="0">
                    <a:moveTo>
                      <a:pt x="303" y="1"/>
                    </a:moveTo>
                    <a:cubicBezTo>
                      <a:pt x="297" y="1"/>
                      <a:pt x="290" y="3"/>
                      <a:pt x="286" y="7"/>
                    </a:cubicBezTo>
                    <a:lnTo>
                      <a:pt x="0" y="328"/>
                    </a:lnTo>
                    <a:cubicBezTo>
                      <a:pt x="0" y="337"/>
                      <a:pt x="0" y="346"/>
                      <a:pt x="9" y="355"/>
                    </a:cubicBezTo>
                    <a:lnTo>
                      <a:pt x="18" y="355"/>
                    </a:lnTo>
                    <a:cubicBezTo>
                      <a:pt x="18" y="355"/>
                      <a:pt x="27" y="355"/>
                      <a:pt x="27" y="346"/>
                    </a:cubicBezTo>
                    <a:lnTo>
                      <a:pt x="321" y="34"/>
                    </a:lnTo>
                    <a:cubicBezTo>
                      <a:pt x="321" y="25"/>
                      <a:pt x="321" y="16"/>
                      <a:pt x="313" y="7"/>
                    </a:cubicBezTo>
                    <a:cubicBezTo>
                      <a:pt x="313" y="3"/>
                      <a:pt x="308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29"/>
              <p:cNvSpPr/>
              <p:nvPr/>
            </p:nvSpPr>
            <p:spPr>
              <a:xfrm>
                <a:off x="8559050" y="582110"/>
                <a:ext cx="17605" cy="1744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8" extrusionOk="0">
                    <a:moveTo>
                      <a:pt x="308" y="0"/>
                    </a:moveTo>
                    <a:cubicBezTo>
                      <a:pt x="304" y="0"/>
                      <a:pt x="299" y="2"/>
                      <a:pt x="295" y="7"/>
                    </a:cubicBezTo>
                    <a:cubicBezTo>
                      <a:pt x="197" y="96"/>
                      <a:pt x="99" y="194"/>
                      <a:pt x="10" y="301"/>
                    </a:cubicBezTo>
                    <a:cubicBezTo>
                      <a:pt x="1" y="310"/>
                      <a:pt x="10" y="319"/>
                      <a:pt x="10" y="328"/>
                    </a:cubicBezTo>
                    <a:lnTo>
                      <a:pt x="36" y="328"/>
                    </a:lnTo>
                    <a:cubicBezTo>
                      <a:pt x="126" y="221"/>
                      <a:pt x="215" y="123"/>
                      <a:pt x="322" y="33"/>
                    </a:cubicBezTo>
                    <a:cubicBezTo>
                      <a:pt x="331" y="25"/>
                      <a:pt x="331" y="16"/>
                      <a:pt x="322" y="7"/>
                    </a:cubicBezTo>
                    <a:cubicBezTo>
                      <a:pt x="317" y="2"/>
                      <a:pt x="313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9"/>
              <p:cNvSpPr/>
              <p:nvPr/>
            </p:nvSpPr>
            <p:spPr>
              <a:xfrm>
                <a:off x="8558572" y="604290"/>
                <a:ext cx="19041" cy="1808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0" extrusionOk="0">
                    <a:moveTo>
                      <a:pt x="322" y="0"/>
                    </a:moveTo>
                    <a:cubicBezTo>
                      <a:pt x="197" y="80"/>
                      <a:pt x="81" y="187"/>
                      <a:pt x="1" y="312"/>
                    </a:cubicBezTo>
                    <a:cubicBezTo>
                      <a:pt x="1" y="321"/>
                      <a:pt x="1" y="330"/>
                      <a:pt x="10" y="339"/>
                    </a:cubicBezTo>
                    <a:lnTo>
                      <a:pt x="19" y="339"/>
                    </a:lnTo>
                    <a:cubicBezTo>
                      <a:pt x="27" y="339"/>
                      <a:pt x="27" y="339"/>
                      <a:pt x="36" y="330"/>
                    </a:cubicBezTo>
                    <a:cubicBezTo>
                      <a:pt x="108" y="214"/>
                      <a:pt x="215" y="107"/>
                      <a:pt x="340" y="36"/>
                    </a:cubicBezTo>
                    <a:cubicBezTo>
                      <a:pt x="349" y="27"/>
                      <a:pt x="358" y="18"/>
                      <a:pt x="349" y="9"/>
                    </a:cubicBezTo>
                    <a:cubicBezTo>
                      <a:pt x="340" y="0"/>
                      <a:pt x="33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9"/>
              <p:cNvSpPr/>
              <p:nvPr/>
            </p:nvSpPr>
            <p:spPr>
              <a:xfrm>
                <a:off x="8561922" y="622747"/>
                <a:ext cx="17126" cy="1765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295" y="1"/>
                    </a:moveTo>
                    <a:cubicBezTo>
                      <a:pt x="170" y="81"/>
                      <a:pt x="72" y="179"/>
                      <a:pt x="0" y="304"/>
                    </a:cubicBezTo>
                    <a:cubicBezTo>
                      <a:pt x="0" y="313"/>
                      <a:pt x="0" y="322"/>
                      <a:pt x="9" y="331"/>
                    </a:cubicBezTo>
                    <a:lnTo>
                      <a:pt x="18" y="331"/>
                    </a:lnTo>
                    <a:cubicBezTo>
                      <a:pt x="27" y="331"/>
                      <a:pt x="27" y="322"/>
                      <a:pt x="36" y="322"/>
                    </a:cubicBezTo>
                    <a:cubicBezTo>
                      <a:pt x="107" y="206"/>
                      <a:pt x="196" y="108"/>
                      <a:pt x="312" y="37"/>
                    </a:cubicBezTo>
                    <a:cubicBezTo>
                      <a:pt x="321" y="28"/>
                      <a:pt x="321" y="19"/>
                      <a:pt x="321" y="10"/>
                    </a:cubicBezTo>
                    <a:cubicBezTo>
                      <a:pt x="312" y="1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9"/>
              <p:cNvSpPr/>
              <p:nvPr/>
            </p:nvSpPr>
            <p:spPr>
              <a:xfrm>
                <a:off x="8567614" y="638704"/>
                <a:ext cx="18084" cy="1781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5" extrusionOk="0">
                    <a:moveTo>
                      <a:pt x="320" y="1"/>
                    </a:moveTo>
                    <a:cubicBezTo>
                      <a:pt x="318" y="1"/>
                      <a:pt x="315" y="2"/>
                      <a:pt x="312" y="4"/>
                    </a:cubicBezTo>
                    <a:cubicBezTo>
                      <a:pt x="188" y="76"/>
                      <a:pt x="81" y="183"/>
                      <a:pt x="9" y="299"/>
                    </a:cubicBezTo>
                    <a:cubicBezTo>
                      <a:pt x="0" y="308"/>
                      <a:pt x="0" y="325"/>
                      <a:pt x="9" y="325"/>
                    </a:cubicBezTo>
                    <a:cubicBezTo>
                      <a:pt x="18" y="334"/>
                      <a:pt x="18" y="334"/>
                      <a:pt x="27" y="334"/>
                    </a:cubicBezTo>
                    <a:cubicBezTo>
                      <a:pt x="27" y="334"/>
                      <a:pt x="36" y="325"/>
                      <a:pt x="36" y="325"/>
                    </a:cubicBezTo>
                    <a:cubicBezTo>
                      <a:pt x="107" y="209"/>
                      <a:pt x="214" y="102"/>
                      <a:pt x="330" y="40"/>
                    </a:cubicBezTo>
                    <a:cubicBezTo>
                      <a:pt x="339" y="31"/>
                      <a:pt x="339" y="22"/>
                      <a:pt x="339" y="13"/>
                    </a:cubicBezTo>
                    <a:cubicBezTo>
                      <a:pt x="333" y="7"/>
                      <a:pt x="32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9"/>
              <p:cNvSpPr/>
              <p:nvPr/>
            </p:nvSpPr>
            <p:spPr>
              <a:xfrm>
                <a:off x="8576124" y="649821"/>
                <a:ext cx="19041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9" extrusionOk="0">
                    <a:moveTo>
                      <a:pt x="331" y="0"/>
                    </a:moveTo>
                    <a:cubicBezTo>
                      <a:pt x="197" y="81"/>
                      <a:pt x="90" y="188"/>
                      <a:pt x="10" y="313"/>
                    </a:cubicBezTo>
                    <a:cubicBezTo>
                      <a:pt x="1" y="322"/>
                      <a:pt x="1" y="339"/>
                      <a:pt x="10" y="339"/>
                    </a:cubicBezTo>
                    <a:cubicBezTo>
                      <a:pt x="19" y="348"/>
                      <a:pt x="19" y="348"/>
                      <a:pt x="19" y="348"/>
                    </a:cubicBezTo>
                    <a:cubicBezTo>
                      <a:pt x="28" y="348"/>
                      <a:pt x="36" y="339"/>
                      <a:pt x="36" y="339"/>
                    </a:cubicBezTo>
                    <a:cubicBezTo>
                      <a:pt x="117" y="215"/>
                      <a:pt x="224" y="108"/>
                      <a:pt x="349" y="36"/>
                    </a:cubicBezTo>
                    <a:cubicBezTo>
                      <a:pt x="358" y="27"/>
                      <a:pt x="358" y="18"/>
                      <a:pt x="349" y="9"/>
                    </a:cubicBezTo>
                    <a:cubicBezTo>
                      <a:pt x="349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9"/>
              <p:cNvSpPr/>
              <p:nvPr/>
            </p:nvSpPr>
            <p:spPr>
              <a:xfrm>
                <a:off x="8585644" y="660087"/>
                <a:ext cx="17126" cy="163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8" extrusionOk="0">
                    <a:moveTo>
                      <a:pt x="302" y="0"/>
                    </a:moveTo>
                    <a:cubicBezTo>
                      <a:pt x="300" y="0"/>
                      <a:pt x="297" y="1"/>
                      <a:pt x="295" y="4"/>
                    </a:cubicBezTo>
                    <a:cubicBezTo>
                      <a:pt x="170" y="66"/>
                      <a:pt x="72" y="164"/>
                      <a:pt x="0" y="280"/>
                    </a:cubicBezTo>
                    <a:cubicBezTo>
                      <a:pt x="0" y="289"/>
                      <a:pt x="0" y="307"/>
                      <a:pt x="9" y="307"/>
                    </a:cubicBezTo>
                    <a:lnTo>
                      <a:pt x="18" y="307"/>
                    </a:lnTo>
                    <a:cubicBezTo>
                      <a:pt x="27" y="307"/>
                      <a:pt x="27" y="307"/>
                      <a:pt x="36" y="298"/>
                    </a:cubicBezTo>
                    <a:cubicBezTo>
                      <a:pt x="98" y="191"/>
                      <a:pt x="196" y="93"/>
                      <a:pt x="312" y="39"/>
                    </a:cubicBezTo>
                    <a:cubicBezTo>
                      <a:pt x="321" y="31"/>
                      <a:pt x="321" y="22"/>
                      <a:pt x="321" y="13"/>
                    </a:cubicBezTo>
                    <a:cubicBezTo>
                      <a:pt x="315" y="6"/>
                      <a:pt x="309" y="0"/>
                      <a:pt x="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9"/>
              <p:cNvSpPr/>
              <p:nvPr/>
            </p:nvSpPr>
            <p:spPr>
              <a:xfrm>
                <a:off x="8594154" y="669874"/>
                <a:ext cx="21913" cy="22233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393" y="0"/>
                    </a:moveTo>
                    <a:cubicBezTo>
                      <a:pt x="389" y="0"/>
                      <a:pt x="384" y="3"/>
                      <a:pt x="384" y="7"/>
                    </a:cubicBezTo>
                    <a:cubicBezTo>
                      <a:pt x="233" y="114"/>
                      <a:pt x="108" y="239"/>
                      <a:pt x="1" y="382"/>
                    </a:cubicBezTo>
                    <a:cubicBezTo>
                      <a:pt x="1" y="391"/>
                      <a:pt x="1" y="409"/>
                      <a:pt x="10" y="409"/>
                    </a:cubicBezTo>
                    <a:cubicBezTo>
                      <a:pt x="10" y="417"/>
                      <a:pt x="19" y="417"/>
                      <a:pt x="19" y="417"/>
                    </a:cubicBezTo>
                    <a:cubicBezTo>
                      <a:pt x="28" y="417"/>
                      <a:pt x="28" y="409"/>
                      <a:pt x="36" y="409"/>
                    </a:cubicBezTo>
                    <a:cubicBezTo>
                      <a:pt x="135" y="266"/>
                      <a:pt x="260" y="141"/>
                      <a:pt x="402" y="34"/>
                    </a:cubicBezTo>
                    <a:cubicBezTo>
                      <a:pt x="411" y="25"/>
                      <a:pt x="411" y="16"/>
                      <a:pt x="402" y="7"/>
                    </a:cubicBezTo>
                    <a:cubicBezTo>
                      <a:pt x="402" y="3"/>
                      <a:pt x="398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9"/>
              <p:cNvSpPr/>
              <p:nvPr/>
            </p:nvSpPr>
            <p:spPr>
              <a:xfrm>
                <a:off x="8825254" y="497804"/>
                <a:ext cx="56485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164" extrusionOk="0">
                    <a:moveTo>
                      <a:pt x="1044" y="0"/>
                    </a:moveTo>
                    <a:cubicBezTo>
                      <a:pt x="1035" y="0"/>
                      <a:pt x="1026" y="6"/>
                      <a:pt x="1026" y="13"/>
                    </a:cubicBezTo>
                    <a:cubicBezTo>
                      <a:pt x="884" y="325"/>
                      <a:pt x="616" y="566"/>
                      <a:pt x="366" y="798"/>
                    </a:cubicBezTo>
                    <a:cubicBezTo>
                      <a:pt x="241" y="905"/>
                      <a:pt x="116" y="1021"/>
                      <a:pt x="9" y="1137"/>
                    </a:cubicBezTo>
                    <a:cubicBezTo>
                      <a:pt x="0" y="1146"/>
                      <a:pt x="0" y="1155"/>
                      <a:pt x="9" y="1163"/>
                    </a:cubicBezTo>
                    <a:lnTo>
                      <a:pt x="36" y="1163"/>
                    </a:lnTo>
                    <a:cubicBezTo>
                      <a:pt x="143" y="1048"/>
                      <a:pt x="268" y="932"/>
                      <a:pt x="384" y="824"/>
                    </a:cubicBezTo>
                    <a:cubicBezTo>
                      <a:pt x="643" y="593"/>
                      <a:pt x="910" y="352"/>
                      <a:pt x="1062" y="22"/>
                    </a:cubicBezTo>
                    <a:cubicBezTo>
                      <a:pt x="1062" y="13"/>
                      <a:pt x="1062" y="4"/>
                      <a:pt x="1053" y="4"/>
                    </a:cubicBezTo>
                    <a:cubicBezTo>
                      <a:pt x="1050" y="1"/>
                      <a:pt x="1047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29"/>
              <p:cNvSpPr/>
              <p:nvPr/>
            </p:nvSpPr>
            <p:spPr>
              <a:xfrm>
                <a:off x="8343641" y="349936"/>
                <a:ext cx="74569" cy="813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53" extrusionOk="0">
                    <a:moveTo>
                      <a:pt x="1374" y="0"/>
                    </a:moveTo>
                    <a:cubicBezTo>
                      <a:pt x="1042" y="74"/>
                      <a:pt x="709" y="112"/>
                      <a:pt x="372" y="112"/>
                    </a:cubicBezTo>
                    <a:cubicBezTo>
                      <a:pt x="258" y="112"/>
                      <a:pt x="143" y="108"/>
                      <a:pt x="27" y="99"/>
                    </a:cubicBezTo>
                    <a:cubicBezTo>
                      <a:pt x="18" y="99"/>
                      <a:pt x="9" y="107"/>
                      <a:pt x="0" y="116"/>
                    </a:cubicBezTo>
                    <a:cubicBezTo>
                      <a:pt x="0" y="134"/>
                      <a:pt x="9" y="143"/>
                      <a:pt x="27" y="143"/>
                    </a:cubicBezTo>
                    <a:cubicBezTo>
                      <a:pt x="143" y="152"/>
                      <a:pt x="250" y="152"/>
                      <a:pt x="366" y="152"/>
                    </a:cubicBezTo>
                    <a:cubicBezTo>
                      <a:pt x="705" y="152"/>
                      <a:pt x="1044" y="116"/>
                      <a:pt x="1383" y="45"/>
                    </a:cubicBezTo>
                    <a:cubicBezTo>
                      <a:pt x="1392" y="45"/>
                      <a:pt x="1401" y="36"/>
                      <a:pt x="1401" y="18"/>
                    </a:cubicBezTo>
                    <a:cubicBezTo>
                      <a:pt x="1401" y="9"/>
                      <a:pt x="1383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29"/>
              <p:cNvSpPr/>
              <p:nvPr/>
            </p:nvSpPr>
            <p:spPr>
              <a:xfrm>
                <a:off x="8519692" y="530995"/>
                <a:ext cx="18562" cy="12265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306" extrusionOk="0">
                    <a:moveTo>
                      <a:pt x="317" y="1"/>
                    </a:moveTo>
                    <a:cubicBezTo>
                      <a:pt x="308" y="1"/>
                      <a:pt x="304" y="7"/>
                      <a:pt x="304" y="13"/>
                    </a:cubicBezTo>
                    <a:cubicBezTo>
                      <a:pt x="9" y="736"/>
                      <a:pt x="0" y="1565"/>
                      <a:pt x="268" y="2288"/>
                    </a:cubicBezTo>
                    <a:cubicBezTo>
                      <a:pt x="268" y="2297"/>
                      <a:pt x="277" y="2306"/>
                      <a:pt x="286" y="2306"/>
                    </a:cubicBezTo>
                    <a:lnTo>
                      <a:pt x="295" y="2306"/>
                    </a:lnTo>
                    <a:cubicBezTo>
                      <a:pt x="304" y="2297"/>
                      <a:pt x="312" y="2288"/>
                      <a:pt x="312" y="2279"/>
                    </a:cubicBezTo>
                    <a:cubicBezTo>
                      <a:pt x="45" y="1556"/>
                      <a:pt x="63" y="736"/>
                      <a:pt x="339" y="31"/>
                    </a:cubicBezTo>
                    <a:cubicBezTo>
                      <a:pt x="348" y="22"/>
                      <a:pt x="339" y="4"/>
                      <a:pt x="330" y="4"/>
                    </a:cubicBezTo>
                    <a:cubicBezTo>
                      <a:pt x="325" y="2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32" name="Google Shape;7132;p29"/>
            <p:cNvSpPr/>
            <p:nvPr/>
          </p:nvSpPr>
          <p:spPr>
            <a:xfrm>
              <a:off x="8457515" y="242705"/>
              <a:ext cx="16169" cy="13776"/>
            </a:xfrm>
            <a:custGeom>
              <a:avLst/>
              <a:gdLst/>
              <a:ahLst/>
              <a:cxnLst/>
              <a:rect l="l" t="t" r="r" b="b"/>
              <a:pathLst>
                <a:path w="304" h="259" extrusionOk="0">
                  <a:moveTo>
                    <a:pt x="268" y="0"/>
                  </a:moveTo>
                  <a:cubicBezTo>
                    <a:pt x="179" y="72"/>
                    <a:pt x="90" y="143"/>
                    <a:pt x="9" y="232"/>
                  </a:cubicBezTo>
                  <a:cubicBezTo>
                    <a:pt x="1" y="241"/>
                    <a:pt x="1" y="250"/>
                    <a:pt x="9" y="259"/>
                  </a:cubicBezTo>
                  <a:lnTo>
                    <a:pt x="36" y="259"/>
                  </a:lnTo>
                  <a:cubicBezTo>
                    <a:pt x="117" y="179"/>
                    <a:pt x="197" y="98"/>
                    <a:pt x="295" y="36"/>
                  </a:cubicBezTo>
                  <a:cubicBezTo>
                    <a:pt x="304" y="27"/>
                    <a:pt x="304" y="18"/>
                    <a:pt x="295" y="9"/>
                  </a:cubicBezTo>
                  <a:cubicBezTo>
                    <a:pt x="286" y="0"/>
                    <a:pt x="277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9"/>
            <p:cNvSpPr/>
            <p:nvPr/>
          </p:nvSpPr>
          <p:spPr>
            <a:xfrm>
              <a:off x="8463685" y="250736"/>
              <a:ext cx="20956" cy="16223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357" y="1"/>
                  </a:moveTo>
                  <a:cubicBezTo>
                    <a:pt x="241" y="90"/>
                    <a:pt x="116" y="179"/>
                    <a:pt x="9" y="277"/>
                  </a:cubicBezTo>
                  <a:cubicBezTo>
                    <a:pt x="1" y="277"/>
                    <a:pt x="1" y="295"/>
                    <a:pt x="9" y="304"/>
                  </a:cubicBezTo>
                  <a:lnTo>
                    <a:pt x="36" y="304"/>
                  </a:lnTo>
                  <a:cubicBezTo>
                    <a:pt x="143" y="206"/>
                    <a:pt x="259" y="117"/>
                    <a:pt x="375" y="37"/>
                  </a:cubicBezTo>
                  <a:cubicBezTo>
                    <a:pt x="384" y="28"/>
                    <a:pt x="393" y="19"/>
                    <a:pt x="384" y="10"/>
                  </a:cubicBez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9"/>
            <p:cNvSpPr/>
            <p:nvPr/>
          </p:nvSpPr>
          <p:spPr>
            <a:xfrm>
              <a:off x="8438527" y="263874"/>
              <a:ext cx="19041" cy="16383"/>
            </a:xfrm>
            <a:custGeom>
              <a:avLst/>
              <a:gdLst/>
              <a:ahLst/>
              <a:cxnLst/>
              <a:rect l="l" t="t" r="r" b="b"/>
              <a:pathLst>
                <a:path w="358" h="308" extrusionOk="0">
                  <a:moveTo>
                    <a:pt x="338" y="0"/>
                  </a:moveTo>
                  <a:cubicBezTo>
                    <a:pt x="336" y="0"/>
                    <a:pt x="333" y="1"/>
                    <a:pt x="331" y="4"/>
                  </a:cubicBezTo>
                  <a:cubicBezTo>
                    <a:pt x="206" y="75"/>
                    <a:pt x="99" y="164"/>
                    <a:pt x="10" y="271"/>
                  </a:cubicBezTo>
                  <a:cubicBezTo>
                    <a:pt x="1" y="280"/>
                    <a:pt x="1" y="289"/>
                    <a:pt x="10" y="298"/>
                  </a:cubicBezTo>
                  <a:cubicBezTo>
                    <a:pt x="10" y="298"/>
                    <a:pt x="19" y="307"/>
                    <a:pt x="19" y="307"/>
                  </a:cubicBezTo>
                  <a:cubicBezTo>
                    <a:pt x="27" y="307"/>
                    <a:pt x="36" y="298"/>
                    <a:pt x="36" y="298"/>
                  </a:cubicBezTo>
                  <a:cubicBezTo>
                    <a:pt x="126" y="191"/>
                    <a:pt x="224" y="102"/>
                    <a:pt x="349" y="39"/>
                  </a:cubicBezTo>
                  <a:cubicBezTo>
                    <a:pt x="358" y="30"/>
                    <a:pt x="358" y="22"/>
                    <a:pt x="349" y="13"/>
                  </a:cubicBezTo>
                  <a:cubicBezTo>
                    <a:pt x="349" y="6"/>
                    <a:pt x="34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9"/>
            <p:cNvSpPr/>
            <p:nvPr/>
          </p:nvSpPr>
          <p:spPr>
            <a:xfrm>
              <a:off x="8446133" y="269991"/>
              <a:ext cx="29466" cy="22127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527" y="1"/>
                  </a:moveTo>
                  <a:cubicBezTo>
                    <a:pt x="524" y="1"/>
                    <a:pt x="520" y="2"/>
                    <a:pt x="518" y="5"/>
                  </a:cubicBezTo>
                  <a:cubicBezTo>
                    <a:pt x="339" y="112"/>
                    <a:pt x="170" y="246"/>
                    <a:pt x="9" y="379"/>
                  </a:cubicBezTo>
                  <a:cubicBezTo>
                    <a:pt x="0" y="388"/>
                    <a:pt x="0" y="397"/>
                    <a:pt x="9" y="406"/>
                  </a:cubicBezTo>
                  <a:cubicBezTo>
                    <a:pt x="9" y="415"/>
                    <a:pt x="18" y="415"/>
                    <a:pt x="18" y="415"/>
                  </a:cubicBezTo>
                  <a:cubicBezTo>
                    <a:pt x="27" y="415"/>
                    <a:pt x="27" y="415"/>
                    <a:pt x="36" y="406"/>
                  </a:cubicBezTo>
                  <a:cubicBezTo>
                    <a:pt x="188" y="272"/>
                    <a:pt x="357" y="147"/>
                    <a:pt x="545" y="40"/>
                  </a:cubicBezTo>
                  <a:cubicBezTo>
                    <a:pt x="554" y="31"/>
                    <a:pt x="554" y="23"/>
                    <a:pt x="545" y="14"/>
                  </a:cubicBezTo>
                  <a:cubicBezTo>
                    <a:pt x="545" y="7"/>
                    <a:pt x="536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9"/>
            <p:cNvSpPr/>
            <p:nvPr/>
          </p:nvSpPr>
          <p:spPr>
            <a:xfrm>
              <a:off x="8446612" y="282544"/>
              <a:ext cx="38029" cy="31861"/>
            </a:xfrm>
            <a:custGeom>
              <a:avLst/>
              <a:gdLst/>
              <a:ahLst/>
              <a:cxnLst/>
              <a:rect l="l" t="t" r="r" b="b"/>
              <a:pathLst>
                <a:path w="715" h="599" extrusionOk="0">
                  <a:moveTo>
                    <a:pt x="678" y="1"/>
                  </a:moveTo>
                  <a:cubicBezTo>
                    <a:pt x="429" y="152"/>
                    <a:pt x="197" y="340"/>
                    <a:pt x="9" y="572"/>
                  </a:cubicBezTo>
                  <a:cubicBezTo>
                    <a:pt x="0" y="580"/>
                    <a:pt x="0" y="589"/>
                    <a:pt x="9" y="598"/>
                  </a:cubicBezTo>
                  <a:lnTo>
                    <a:pt x="27" y="598"/>
                  </a:lnTo>
                  <a:cubicBezTo>
                    <a:pt x="27" y="598"/>
                    <a:pt x="36" y="598"/>
                    <a:pt x="36" y="589"/>
                  </a:cubicBezTo>
                  <a:cubicBezTo>
                    <a:pt x="223" y="366"/>
                    <a:pt x="446" y="179"/>
                    <a:pt x="705" y="36"/>
                  </a:cubicBezTo>
                  <a:cubicBezTo>
                    <a:pt x="714" y="27"/>
                    <a:pt x="714" y="18"/>
                    <a:pt x="705" y="10"/>
                  </a:cubicBezTo>
                  <a:cubicBezTo>
                    <a:pt x="705" y="1"/>
                    <a:pt x="687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7" name="Google Shape;7137;p29"/>
          <p:cNvSpPr/>
          <p:nvPr/>
        </p:nvSpPr>
        <p:spPr>
          <a:xfrm rot="4530448">
            <a:off x="-367611" y="3925865"/>
            <a:ext cx="1050674" cy="979224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8" name="Google Shape;7138;p29"/>
          <p:cNvGrpSpPr/>
          <p:nvPr/>
        </p:nvGrpSpPr>
        <p:grpSpPr>
          <a:xfrm rot="-3666448">
            <a:off x="-192529" y="3646852"/>
            <a:ext cx="541984" cy="764078"/>
            <a:chOff x="6623575" y="1134725"/>
            <a:chExt cx="175775" cy="247800"/>
          </a:xfrm>
        </p:grpSpPr>
        <p:sp>
          <p:nvSpPr>
            <p:cNvPr id="7139" name="Google Shape;7139;p29"/>
            <p:cNvSpPr/>
            <p:nvPr/>
          </p:nvSpPr>
          <p:spPr>
            <a:xfrm>
              <a:off x="6678450" y="1153375"/>
              <a:ext cx="120675" cy="65250"/>
            </a:xfrm>
            <a:custGeom>
              <a:avLst/>
              <a:gdLst/>
              <a:ahLst/>
              <a:cxnLst/>
              <a:rect l="l" t="t" r="r" b="b"/>
              <a:pathLst>
                <a:path w="4827" h="2610" extrusionOk="0">
                  <a:moveTo>
                    <a:pt x="1728" y="1"/>
                  </a:moveTo>
                  <a:cubicBezTo>
                    <a:pt x="1197" y="1"/>
                    <a:pt x="655" y="157"/>
                    <a:pt x="259" y="512"/>
                  </a:cubicBezTo>
                  <a:cubicBezTo>
                    <a:pt x="89" y="655"/>
                    <a:pt x="62" y="807"/>
                    <a:pt x="0" y="994"/>
                  </a:cubicBezTo>
                  <a:cubicBezTo>
                    <a:pt x="187" y="1261"/>
                    <a:pt x="375" y="1592"/>
                    <a:pt x="616" y="1797"/>
                  </a:cubicBezTo>
                  <a:cubicBezTo>
                    <a:pt x="723" y="1886"/>
                    <a:pt x="839" y="1957"/>
                    <a:pt x="955" y="2020"/>
                  </a:cubicBezTo>
                  <a:cubicBezTo>
                    <a:pt x="1656" y="2406"/>
                    <a:pt x="2457" y="2609"/>
                    <a:pt x="3258" y="2609"/>
                  </a:cubicBezTo>
                  <a:cubicBezTo>
                    <a:pt x="3475" y="2609"/>
                    <a:pt x="3692" y="2594"/>
                    <a:pt x="3907" y="2564"/>
                  </a:cubicBezTo>
                  <a:cubicBezTo>
                    <a:pt x="4184" y="2519"/>
                    <a:pt x="4469" y="2448"/>
                    <a:pt x="4693" y="2278"/>
                  </a:cubicBezTo>
                  <a:cubicBezTo>
                    <a:pt x="4693" y="2270"/>
                    <a:pt x="4693" y="2261"/>
                    <a:pt x="4693" y="2252"/>
                  </a:cubicBezTo>
                  <a:cubicBezTo>
                    <a:pt x="4693" y="2171"/>
                    <a:pt x="4719" y="2100"/>
                    <a:pt x="4737" y="2029"/>
                  </a:cubicBezTo>
                  <a:cubicBezTo>
                    <a:pt x="4826" y="1681"/>
                    <a:pt x="4675" y="1297"/>
                    <a:pt x="4425" y="1038"/>
                  </a:cubicBezTo>
                  <a:cubicBezTo>
                    <a:pt x="4175" y="771"/>
                    <a:pt x="3845" y="601"/>
                    <a:pt x="3515" y="459"/>
                  </a:cubicBezTo>
                  <a:cubicBezTo>
                    <a:pt x="2989" y="227"/>
                    <a:pt x="2435" y="30"/>
                    <a:pt x="1856" y="4"/>
                  </a:cubicBezTo>
                  <a:cubicBezTo>
                    <a:pt x="1813" y="2"/>
                    <a:pt x="1771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9"/>
            <p:cNvSpPr/>
            <p:nvPr/>
          </p:nvSpPr>
          <p:spPr>
            <a:xfrm>
              <a:off x="6675750" y="1151825"/>
              <a:ext cx="123600" cy="69200"/>
            </a:xfrm>
            <a:custGeom>
              <a:avLst/>
              <a:gdLst/>
              <a:ahLst/>
              <a:cxnLst/>
              <a:rect l="l" t="t" r="r" b="b"/>
              <a:pathLst>
                <a:path w="4944" h="2768" extrusionOk="0">
                  <a:moveTo>
                    <a:pt x="1806" y="0"/>
                  </a:moveTo>
                  <a:cubicBezTo>
                    <a:pt x="1767" y="0"/>
                    <a:pt x="1727" y="1"/>
                    <a:pt x="1687" y="3"/>
                  </a:cubicBezTo>
                  <a:cubicBezTo>
                    <a:pt x="1348" y="12"/>
                    <a:pt x="1000" y="83"/>
                    <a:pt x="688" y="244"/>
                  </a:cubicBezTo>
                  <a:cubicBezTo>
                    <a:pt x="536" y="315"/>
                    <a:pt x="394" y="414"/>
                    <a:pt x="260" y="538"/>
                  </a:cubicBezTo>
                  <a:cubicBezTo>
                    <a:pt x="188" y="610"/>
                    <a:pt x="135" y="699"/>
                    <a:pt x="99" y="779"/>
                  </a:cubicBezTo>
                  <a:cubicBezTo>
                    <a:pt x="63" y="869"/>
                    <a:pt x="37" y="949"/>
                    <a:pt x="10" y="1020"/>
                  </a:cubicBezTo>
                  <a:lnTo>
                    <a:pt x="1" y="1065"/>
                  </a:lnTo>
                  <a:lnTo>
                    <a:pt x="28" y="1109"/>
                  </a:lnTo>
                  <a:cubicBezTo>
                    <a:pt x="153" y="1288"/>
                    <a:pt x="260" y="1484"/>
                    <a:pt x="402" y="1662"/>
                  </a:cubicBezTo>
                  <a:cubicBezTo>
                    <a:pt x="474" y="1761"/>
                    <a:pt x="545" y="1850"/>
                    <a:pt x="634" y="1930"/>
                  </a:cubicBezTo>
                  <a:cubicBezTo>
                    <a:pt x="724" y="2010"/>
                    <a:pt x="831" y="2073"/>
                    <a:pt x="929" y="2135"/>
                  </a:cubicBezTo>
                  <a:cubicBezTo>
                    <a:pt x="1321" y="2358"/>
                    <a:pt x="1750" y="2528"/>
                    <a:pt x="2187" y="2635"/>
                  </a:cubicBezTo>
                  <a:cubicBezTo>
                    <a:pt x="2541" y="2722"/>
                    <a:pt x="2907" y="2767"/>
                    <a:pt x="3275" y="2767"/>
                  </a:cubicBezTo>
                  <a:cubicBezTo>
                    <a:pt x="3361" y="2767"/>
                    <a:pt x="3447" y="2765"/>
                    <a:pt x="3534" y="2760"/>
                  </a:cubicBezTo>
                  <a:cubicBezTo>
                    <a:pt x="3757" y="2751"/>
                    <a:pt x="3980" y="2733"/>
                    <a:pt x="4212" y="2679"/>
                  </a:cubicBezTo>
                  <a:cubicBezTo>
                    <a:pt x="4426" y="2626"/>
                    <a:pt x="4658" y="2546"/>
                    <a:pt x="4845" y="2394"/>
                  </a:cubicBezTo>
                  <a:lnTo>
                    <a:pt x="4881" y="2367"/>
                  </a:lnTo>
                  <a:lnTo>
                    <a:pt x="4872" y="2332"/>
                  </a:lnTo>
                  <a:cubicBezTo>
                    <a:pt x="4863" y="2260"/>
                    <a:pt x="4908" y="2171"/>
                    <a:pt x="4925" y="2055"/>
                  </a:cubicBezTo>
                  <a:cubicBezTo>
                    <a:pt x="4943" y="1948"/>
                    <a:pt x="4943" y="1841"/>
                    <a:pt x="4916" y="1734"/>
                  </a:cubicBezTo>
                  <a:cubicBezTo>
                    <a:pt x="4881" y="1520"/>
                    <a:pt x="4783" y="1323"/>
                    <a:pt x="4649" y="1163"/>
                  </a:cubicBezTo>
                  <a:cubicBezTo>
                    <a:pt x="4381" y="842"/>
                    <a:pt x="3998" y="663"/>
                    <a:pt x="3623" y="521"/>
                  </a:cubicBezTo>
                  <a:lnTo>
                    <a:pt x="3623" y="521"/>
                  </a:lnTo>
                  <a:cubicBezTo>
                    <a:pt x="3801" y="610"/>
                    <a:pt x="3980" y="708"/>
                    <a:pt x="4149" y="815"/>
                  </a:cubicBezTo>
                  <a:cubicBezTo>
                    <a:pt x="4310" y="931"/>
                    <a:pt x="4462" y="1065"/>
                    <a:pt x="4577" y="1225"/>
                  </a:cubicBezTo>
                  <a:cubicBezTo>
                    <a:pt x="4693" y="1377"/>
                    <a:pt x="4774" y="1564"/>
                    <a:pt x="4801" y="1752"/>
                  </a:cubicBezTo>
                  <a:cubicBezTo>
                    <a:pt x="4809" y="1841"/>
                    <a:pt x="4809" y="1939"/>
                    <a:pt x="4792" y="2028"/>
                  </a:cubicBezTo>
                  <a:cubicBezTo>
                    <a:pt x="4776" y="2107"/>
                    <a:pt x="4733" y="2192"/>
                    <a:pt x="4722" y="2296"/>
                  </a:cubicBezTo>
                  <a:lnTo>
                    <a:pt x="4722" y="2296"/>
                  </a:lnTo>
                  <a:cubicBezTo>
                    <a:pt x="4566" y="2409"/>
                    <a:pt x="4371" y="2467"/>
                    <a:pt x="4176" y="2501"/>
                  </a:cubicBezTo>
                  <a:cubicBezTo>
                    <a:pt x="3962" y="2537"/>
                    <a:pt x="3739" y="2564"/>
                    <a:pt x="3525" y="2564"/>
                  </a:cubicBezTo>
                  <a:cubicBezTo>
                    <a:pt x="3489" y="2564"/>
                    <a:pt x="3454" y="2565"/>
                    <a:pt x="3418" y="2565"/>
                  </a:cubicBezTo>
                  <a:cubicBezTo>
                    <a:pt x="3024" y="2565"/>
                    <a:pt x="2625" y="2519"/>
                    <a:pt x="2240" y="2421"/>
                  </a:cubicBezTo>
                  <a:cubicBezTo>
                    <a:pt x="1821" y="2323"/>
                    <a:pt x="1411" y="2153"/>
                    <a:pt x="1036" y="1939"/>
                  </a:cubicBezTo>
                  <a:cubicBezTo>
                    <a:pt x="676" y="1759"/>
                    <a:pt x="473" y="1391"/>
                    <a:pt x="221" y="1038"/>
                  </a:cubicBezTo>
                  <a:lnTo>
                    <a:pt x="221" y="1038"/>
                  </a:lnTo>
                  <a:cubicBezTo>
                    <a:pt x="267" y="896"/>
                    <a:pt x="305" y="769"/>
                    <a:pt x="394" y="672"/>
                  </a:cubicBezTo>
                  <a:cubicBezTo>
                    <a:pt x="501" y="574"/>
                    <a:pt x="634" y="467"/>
                    <a:pt x="768" y="396"/>
                  </a:cubicBezTo>
                  <a:cubicBezTo>
                    <a:pt x="1054" y="244"/>
                    <a:pt x="1375" y="155"/>
                    <a:pt x="1696" y="128"/>
                  </a:cubicBezTo>
                  <a:cubicBezTo>
                    <a:pt x="1751" y="125"/>
                    <a:pt x="1806" y="124"/>
                    <a:pt x="1862" y="124"/>
                  </a:cubicBezTo>
                  <a:cubicBezTo>
                    <a:pt x="2130" y="124"/>
                    <a:pt x="2402" y="158"/>
                    <a:pt x="2668" y="217"/>
                  </a:cubicBezTo>
                  <a:cubicBezTo>
                    <a:pt x="2998" y="289"/>
                    <a:pt x="3311" y="405"/>
                    <a:pt x="3623" y="521"/>
                  </a:cubicBezTo>
                  <a:cubicBezTo>
                    <a:pt x="3320" y="369"/>
                    <a:pt x="3016" y="235"/>
                    <a:pt x="2695" y="146"/>
                  </a:cubicBezTo>
                  <a:cubicBezTo>
                    <a:pt x="2411" y="59"/>
                    <a:pt x="2113" y="0"/>
                    <a:pt x="1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9"/>
            <p:cNvSpPr/>
            <p:nvPr/>
          </p:nvSpPr>
          <p:spPr>
            <a:xfrm>
              <a:off x="6674200" y="1178200"/>
              <a:ext cx="121800" cy="70750"/>
            </a:xfrm>
            <a:custGeom>
              <a:avLst/>
              <a:gdLst/>
              <a:ahLst/>
              <a:cxnLst/>
              <a:rect l="l" t="t" r="r" b="b"/>
              <a:pathLst>
                <a:path w="4872" h="2830" extrusionOk="0">
                  <a:moveTo>
                    <a:pt x="170" y="1"/>
                  </a:moveTo>
                  <a:cubicBezTo>
                    <a:pt x="161" y="19"/>
                    <a:pt x="152" y="45"/>
                    <a:pt x="143" y="72"/>
                  </a:cubicBezTo>
                  <a:cubicBezTo>
                    <a:pt x="81" y="242"/>
                    <a:pt x="36" y="393"/>
                    <a:pt x="27" y="581"/>
                  </a:cubicBezTo>
                  <a:cubicBezTo>
                    <a:pt x="1" y="964"/>
                    <a:pt x="125" y="1321"/>
                    <a:pt x="322" y="1660"/>
                  </a:cubicBezTo>
                  <a:cubicBezTo>
                    <a:pt x="438" y="1848"/>
                    <a:pt x="580" y="2017"/>
                    <a:pt x="750" y="2160"/>
                  </a:cubicBezTo>
                  <a:cubicBezTo>
                    <a:pt x="1009" y="2365"/>
                    <a:pt x="1285" y="2499"/>
                    <a:pt x="1597" y="2615"/>
                  </a:cubicBezTo>
                  <a:cubicBezTo>
                    <a:pt x="1946" y="2742"/>
                    <a:pt x="2320" y="2829"/>
                    <a:pt x="2686" y="2829"/>
                  </a:cubicBezTo>
                  <a:cubicBezTo>
                    <a:pt x="2704" y="2829"/>
                    <a:pt x="2722" y="2829"/>
                    <a:pt x="2739" y="2829"/>
                  </a:cubicBezTo>
                  <a:cubicBezTo>
                    <a:pt x="3533" y="2811"/>
                    <a:pt x="4265" y="2499"/>
                    <a:pt x="4738" y="1740"/>
                  </a:cubicBezTo>
                  <a:cubicBezTo>
                    <a:pt x="4800" y="1651"/>
                    <a:pt x="4871" y="1553"/>
                    <a:pt x="4871" y="1437"/>
                  </a:cubicBezTo>
                  <a:cubicBezTo>
                    <a:pt x="4871" y="1393"/>
                    <a:pt x="4863" y="1339"/>
                    <a:pt x="4863" y="1285"/>
                  </a:cubicBezTo>
                  <a:cubicBezTo>
                    <a:pt x="4639" y="1455"/>
                    <a:pt x="4354" y="1526"/>
                    <a:pt x="4077" y="1571"/>
                  </a:cubicBezTo>
                  <a:cubicBezTo>
                    <a:pt x="3862" y="1601"/>
                    <a:pt x="3645" y="1616"/>
                    <a:pt x="3428" y="1616"/>
                  </a:cubicBezTo>
                  <a:cubicBezTo>
                    <a:pt x="2627" y="1616"/>
                    <a:pt x="1826" y="1413"/>
                    <a:pt x="1125" y="1027"/>
                  </a:cubicBezTo>
                  <a:cubicBezTo>
                    <a:pt x="1009" y="964"/>
                    <a:pt x="893" y="893"/>
                    <a:pt x="786" y="804"/>
                  </a:cubicBezTo>
                  <a:cubicBezTo>
                    <a:pt x="545" y="599"/>
                    <a:pt x="357" y="268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9"/>
            <p:cNvSpPr/>
            <p:nvPr/>
          </p:nvSpPr>
          <p:spPr>
            <a:xfrm>
              <a:off x="6671750" y="1172400"/>
              <a:ext cx="124025" cy="77725"/>
            </a:xfrm>
            <a:custGeom>
              <a:avLst/>
              <a:gdLst/>
              <a:ahLst/>
              <a:cxnLst/>
              <a:rect l="l" t="t" r="r" b="b"/>
              <a:pathLst>
                <a:path w="4961" h="3109" extrusionOk="0">
                  <a:moveTo>
                    <a:pt x="4898" y="1883"/>
                  </a:moveTo>
                  <a:lnTo>
                    <a:pt x="4898" y="1883"/>
                  </a:lnTo>
                  <a:cubicBezTo>
                    <a:pt x="4853" y="1946"/>
                    <a:pt x="4809" y="2008"/>
                    <a:pt x="4773" y="2071"/>
                  </a:cubicBezTo>
                  <a:cubicBezTo>
                    <a:pt x="4818" y="2008"/>
                    <a:pt x="4853" y="1946"/>
                    <a:pt x="4898" y="1883"/>
                  </a:cubicBezTo>
                  <a:close/>
                  <a:moveTo>
                    <a:pt x="241" y="1"/>
                  </a:moveTo>
                  <a:lnTo>
                    <a:pt x="170" y="197"/>
                  </a:lnTo>
                  <a:cubicBezTo>
                    <a:pt x="116" y="331"/>
                    <a:pt x="54" y="483"/>
                    <a:pt x="27" y="643"/>
                  </a:cubicBezTo>
                  <a:cubicBezTo>
                    <a:pt x="0" y="804"/>
                    <a:pt x="0" y="973"/>
                    <a:pt x="27" y="1134"/>
                  </a:cubicBezTo>
                  <a:cubicBezTo>
                    <a:pt x="72" y="1455"/>
                    <a:pt x="206" y="1749"/>
                    <a:pt x="375" y="2008"/>
                  </a:cubicBezTo>
                  <a:cubicBezTo>
                    <a:pt x="545" y="2276"/>
                    <a:pt x="794" y="2499"/>
                    <a:pt x="1062" y="2650"/>
                  </a:cubicBezTo>
                  <a:cubicBezTo>
                    <a:pt x="1330" y="2811"/>
                    <a:pt x="1624" y="2909"/>
                    <a:pt x="1918" y="2989"/>
                  </a:cubicBezTo>
                  <a:cubicBezTo>
                    <a:pt x="2174" y="3059"/>
                    <a:pt x="2444" y="3109"/>
                    <a:pt x="2715" y="3109"/>
                  </a:cubicBezTo>
                  <a:cubicBezTo>
                    <a:pt x="2756" y="3109"/>
                    <a:pt x="2797" y="3108"/>
                    <a:pt x="2837" y="3105"/>
                  </a:cubicBezTo>
                  <a:cubicBezTo>
                    <a:pt x="3141" y="3088"/>
                    <a:pt x="3444" y="3034"/>
                    <a:pt x="3729" y="2918"/>
                  </a:cubicBezTo>
                  <a:cubicBezTo>
                    <a:pt x="4006" y="2802"/>
                    <a:pt x="4265" y="2633"/>
                    <a:pt x="4479" y="2419"/>
                  </a:cubicBezTo>
                  <a:cubicBezTo>
                    <a:pt x="4595" y="2320"/>
                    <a:pt x="4684" y="2196"/>
                    <a:pt x="4773" y="2071"/>
                  </a:cubicBezTo>
                  <a:lnTo>
                    <a:pt x="4773" y="2071"/>
                  </a:lnTo>
                  <a:cubicBezTo>
                    <a:pt x="4684" y="2196"/>
                    <a:pt x="4586" y="2312"/>
                    <a:pt x="4479" y="2410"/>
                  </a:cubicBezTo>
                  <a:cubicBezTo>
                    <a:pt x="4256" y="2624"/>
                    <a:pt x="3997" y="2784"/>
                    <a:pt x="3712" y="2882"/>
                  </a:cubicBezTo>
                  <a:cubicBezTo>
                    <a:pt x="3426" y="2981"/>
                    <a:pt x="3132" y="3016"/>
                    <a:pt x="2828" y="3016"/>
                  </a:cubicBezTo>
                  <a:cubicBezTo>
                    <a:pt x="2534" y="3016"/>
                    <a:pt x="2240" y="2954"/>
                    <a:pt x="1963" y="2865"/>
                  </a:cubicBezTo>
                  <a:cubicBezTo>
                    <a:pt x="1678" y="2766"/>
                    <a:pt x="1401" y="2650"/>
                    <a:pt x="1160" y="2499"/>
                  </a:cubicBezTo>
                  <a:cubicBezTo>
                    <a:pt x="910" y="2338"/>
                    <a:pt x="696" y="2142"/>
                    <a:pt x="554" y="1892"/>
                  </a:cubicBezTo>
                  <a:cubicBezTo>
                    <a:pt x="402" y="1651"/>
                    <a:pt x="286" y="1375"/>
                    <a:pt x="250" y="1098"/>
                  </a:cubicBezTo>
                  <a:cubicBezTo>
                    <a:pt x="223" y="964"/>
                    <a:pt x="223" y="822"/>
                    <a:pt x="250" y="679"/>
                  </a:cubicBezTo>
                  <a:cubicBezTo>
                    <a:pt x="260" y="606"/>
                    <a:pt x="278" y="535"/>
                    <a:pt x="301" y="461"/>
                  </a:cubicBezTo>
                  <a:lnTo>
                    <a:pt x="301" y="461"/>
                  </a:lnTo>
                  <a:cubicBezTo>
                    <a:pt x="388" y="586"/>
                    <a:pt x="473" y="717"/>
                    <a:pt x="571" y="839"/>
                  </a:cubicBezTo>
                  <a:cubicBezTo>
                    <a:pt x="705" y="1018"/>
                    <a:pt x="901" y="1178"/>
                    <a:pt x="1098" y="1286"/>
                  </a:cubicBezTo>
                  <a:cubicBezTo>
                    <a:pt x="1499" y="1500"/>
                    <a:pt x="1927" y="1660"/>
                    <a:pt x="2364" y="1749"/>
                  </a:cubicBezTo>
                  <a:cubicBezTo>
                    <a:pt x="2719" y="1829"/>
                    <a:pt x="3079" y="1862"/>
                    <a:pt x="3441" y="1862"/>
                  </a:cubicBezTo>
                  <a:cubicBezTo>
                    <a:pt x="3525" y="1862"/>
                    <a:pt x="3609" y="1860"/>
                    <a:pt x="3694" y="1856"/>
                  </a:cubicBezTo>
                  <a:cubicBezTo>
                    <a:pt x="3917" y="1839"/>
                    <a:pt x="4131" y="1821"/>
                    <a:pt x="4354" y="1776"/>
                  </a:cubicBezTo>
                  <a:cubicBezTo>
                    <a:pt x="4568" y="1732"/>
                    <a:pt x="4782" y="1651"/>
                    <a:pt x="4960" y="1518"/>
                  </a:cubicBezTo>
                  <a:lnTo>
                    <a:pt x="4960" y="1518"/>
                  </a:lnTo>
                  <a:cubicBezTo>
                    <a:pt x="4782" y="1651"/>
                    <a:pt x="4568" y="1723"/>
                    <a:pt x="4345" y="1767"/>
                  </a:cubicBezTo>
                  <a:cubicBezTo>
                    <a:pt x="4131" y="1803"/>
                    <a:pt x="3908" y="1821"/>
                    <a:pt x="3694" y="1830"/>
                  </a:cubicBezTo>
                  <a:cubicBezTo>
                    <a:pt x="3666" y="1830"/>
                    <a:pt x="3638" y="1831"/>
                    <a:pt x="3610" y="1831"/>
                  </a:cubicBezTo>
                  <a:cubicBezTo>
                    <a:pt x="3193" y="1831"/>
                    <a:pt x="2784" y="1769"/>
                    <a:pt x="2382" y="1660"/>
                  </a:cubicBezTo>
                  <a:cubicBezTo>
                    <a:pt x="1963" y="1544"/>
                    <a:pt x="1553" y="1375"/>
                    <a:pt x="1178" y="1143"/>
                  </a:cubicBezTo>
                  <a:cubicBezTo>
                    <a:pt x="812" y="938"/>
                    <a:pt x="607" y="545"/>
                    <a:pt x="357" y="170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9"/>
            <p:cNvSpPr/>
            <p:nvPr/>
          </p:nvSpPr>
          <p:spPr>
            <a:xfrm>
              <a:off x="6691600" y="1177525"/>
              <a:ext cx="96600" cy="21100"/>
            </a:xfrm>
            <a:custGeom>
              <a:avLst/>
              <a:gdLst/>
              <a:ahLst/>
              <a:cxnLst/>
              <a:rect l="l" t="t" r="r" b="b"/>
              <a:pathLst>
                <a:path w="3864" h="844" extrusionOk="0">
                  <a:moveTo>
                    <a:pt x="726" y="1"/>
                  </a:moveTo>
                  <a:cubicBezTo>
                    <a:pt x="485" y="1"/>
                    <a:pt x="37" y="12"/>
                    <a:pt x="0" y="144"/>
                  </a:cubicBezTo>
                  <a:cubicBezTo>
                    <a:pt x="90" y="188"/>
                    <a:pt x="241" y="171"/>
                    <a:pt x="348" y="180"/>
                  </a:cubicBezTo>
                  <a:cubicBezTo>
                    <a:pt x="1392" y="251"/>
                    <a:pt x="2436" y="447"/>
                    <a:pt x="3444" y="768"/>
                  </a:cubicBezTo>
                  <a:cubicBezTo>
                    <a:pt x="3557" y="806"/>
                    <a:pt x="3670" y="844"/>
                    <a:pt x="3789" y="844"/>
                  </a:cubicBezTo>
                  <a:cubicBezTo>
                    <a:pt x="3810" y="844"/>
                    <a:pt x="3832" y="842"/>
                    <a:pt x="3854" y="840"/>
                  </a:cubicBezTo>
                  <a:cubicBezTo>
                    <a:pt x="3863" y="804"/>
                    <a:pt x="3828" y="768"/>
                    <a:pt x="3792" y="750"/>
                  </a:cubicBezTo>
                  <a:cubicBezTo>
                    <a:pt x="3176" y="349"/>
                    <a:pt x="2498" y="197"/>
                    <a:pt x="1794" y="81"/>
                  </a:cubicBezTo>
                  <a:cubicBezTo>
                    <a:pt x="1490" y="28"/>
                    <a:pt x="1151" y="10"/>
                    <a:pt x="848" y="1"/>
                  </a:cubicBezTo>
                  <a:cubicBezTo>
                    <a:pt x="822" y="1"/>
                    <a:pt x="77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9"/>
            <p:cNvSpPr/>
            <p:nvPr/>
          </p:nvSpPr>
          <p:spPr>
            <a:xfrm>
              <a:off x="6743350" y="1217900"/>
              <a:ext cx="33925" cy="30150"/>
            </a:xfrm>
            <a:custGeom>
              <a:avLst/>
              <a:gdLst/>
              <a:ahLst/>
              <a:cxnLst/>
              <a:rect l="l" t="t" r="r" b="b"/>
              <a:pathLst>
                <a:path w="1357" h="1206" fill="none" extrusionOk="0">
                  <a:moveTo>
                    <a:pt x="1356" y="1"/>
                  </a:moveTo>
                  <a:cubicBezTo>
                    <a:pt x="1106" y="572"/>
                    <a:pt x="598" y="1027"/>
                    <a:pt x="0" y="120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9"/>
            <p:cNvSpPr/>
            <p:nvPr/>
          </p:nvSpPr>
          <p:spPr>
            <a:xfrm>
              <a:off x="6676650" y="1190250"/>
              <a:ext cx="6725" cy="8050"/>
            </a:xfrm>
            <a:custGeom>
              <a:avLst/>
              <a:gdLst/>
              <a:ahLst/>
              <a:cxnLst/>
              <a:rect l="l" t="t" r="r" b="b"/>
              <a:pathLst>
                <a:path w="269" h="322" fill="none" extrusionOk="0">
                  <a:moveTo>
                    <a:pt x="1" y="322"/>
                  </a:moveTo>
                  <a:cubicBezTo>
                    <a:pt x="72" y="206"/>
                    <a:pt x="170" y="99"/>
                    <a:pt x="268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9"/>
            <p:cNvSpPr/>
            <p:nvPr/>
          </p:nvSpPr>
          <p:spPr>
            <a:xfrm>
              <a:off x="6681775" y="1199400"/>
              <a:ext cx="9850" cy="11850"/>
            </a:xfrm>
            <a:custGeom>
              <a:avLst/>
              <a:gdLst/>
              <a:ahLst/>
              <a:cxnLst/>
              <a:rect l="l" t="t" r="r" b="b"/>
              <a:pathLst>
                <a:path w="394" h="474" fill="none" extrusionOk="0">
                  <a:moveTo>
                    <a:pt x="1" y="473"/>
                  </a:moveTo>
                  <a:cubicBezTo>
                    <a:pt x="117" y="304"/>
                    <a:pt x="242" y="143"/>
                    <a:pt x="39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9"/>
            <p:cNvSpPr/>
            <p:nvPr/>
          </p:nvSpPr>
          <p:spPr>
            <a:xfrm>
              <a:off x="6687350" y="1207650"/>
              <a:ext cx="12300" cy="14075"/>
            </a:xfrm>
            <a:custGeom>
              <a:avLst/>
              <a:gdLst/>
              <a:ahLst/>
              <a:cxnLst/>
              <a:rect l="l" t="t" r="r" b="b"/>
              <a:pathLst>
                <a:path w="492" h="563" fill="none" extrusionOk="0">
                  <a:moveTo>
                    <a:pt x="1" y="562"/>
                  </a:moveTo>
                  <a:cubicBezTo>
                    <a:pt x="153" y="366"/>
                    <a:pt x="313" y="179"/>
                    <a:pt x="49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9"/>
            <p:cNvSpPr/>
            <p:nvPr/>
          </p:nvSpPr>
          <p:spPr>
            <a:xfrm>
              <a:off x="6695600" y="1211675"/>
              <a:ext cx="15650" cy="19650"/>
            </a:xfrm>
            <a:custGeom>
              <a:avLst/>
              <a:gdLst/>
              <a:ahLst/>
              <a:cxnLst/>
              <a:rect l="l" t="t" r="r" b="b"/>
              <a:pathLst>
                <a:path w="626" h="786" fill="none" extrusionOk="0">
                  <a:moveTo>
                    <a:pt x="1" y="785"/>
                  </a:moveTo>
                  <a:cubicBezTo>
                    <a:pt x="197" y="509"/>
                    <a:pt x="402" y="250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9"/>
            <p:cNvSpPr/>
            <p:nvPr/>
          </p:nvSpPr>
          <p:spPr>
            <a:xfrm>
              <a:off x="6704750" y="1214350"/>
              <a:ext cx="19200" cy="21650"/>
            </a:xfrm>
            <a:custGeom>
              <a:avLst/>
              <a:gdLst/>
              <a:ahLst/>
              <a:cxnLst/>
              <a:rect l="l" t="t" r="r" b="b"/>
              <a:pathLst>
                <a:path w="768" h="866" fill="none" extrusionOk="0">
                  <a:moveTo>
                    <a:pt x="1" y="865"/>
                  </a:moveTo>
                  <a:cubicBezTo>
                    <a:pt x="224" y="553"/>
                    <a:pt x="482" y="259"/>
                    <a:pt x="76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9"/>
            <p:cNvSpPr/>
            <p:nvPr/>
          </p:nvSpPr>
          <p:spPr>
            <a:xfrm>
              <a:off x="6716350" y="1217025"/>
              <a:ext cx="21450" cy="24325"/>
            </a:xfrm>
            <a:custGeom>
              <a:avLst/>
              <a:gdLst/>
              <a:ahLst/>
              <a:cxnLst/>
              <a:rect l="l" t="t" r="r" b="b"/>
              <a:pathLst>
                <a:path w="858" h="973" fill="none" extrusionOk="0">
                  <a:moveTo>
                    <a:pt x="1" y="973"/>
                  </a:moveTo>
                  <a:cubicBezTo>
                    <a:pt x="241" y="607"/>
                    <a:pt x="527" y="286"/>
                    <a:pt x="85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9"/>
            <p:cNvSpPr/>
            <p:nvPr/>
          </p:nvSpPr>
          <p:spPr>
            <a:xfrm>
              <a:off x="6729300" y="1220575"/>
              <a:ext cx="21425" cy="23225"/>
            </a:xfrm>
            <a:custGeom>
              <a:avLst/>
              <a:gdLst/>
              <a:ahLst/>
              <a:cxnLst/>
              <a:rect l="l" t="t" r="r" b="b"/>
              <a:pathLst>
                <a:path w="857" h="929" fill="none" extrusionOk="0">
                  <a:moveTo>
                    <a:pt x="0" y="929"/>
                  </a:moveTo>
                  <a:lnTo>
                    <a:pt x="85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9"/>
            <p:cNvSpPr/>
            <p:nvPr/>
          </p:nvSpPr>
          <p:spPr>
            <a:xfrm>
              <a:off x="6742675" y="1221925"/>
              <a:ext cx="19200" cy="23225"/>
            </a:xfrm>
            <a:custGeom>
              <a:avLst/>
              <a:gdLst/>
              <a:ahLst/>
              <a:cxnLst/>
              <a:rect l="l" t="t" r="r" b="b"/>
              <a:pathLst>
                <a:path w="768" h="929" fill="none" extrusionOk="0">
                  <a:moveTo>
                    <a:pt x="0" y="928"/>
                  </a:moveTo>
                  <a:lnTo>
                    <a:pt x="768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9"/>
            <p:cNvSpPr/>
            <p:nvPr/>
          </p:nvSpPr>
          <p:spPr>
            <a:xfrm>
              <a:off x="6707425" y="1156575"/>
              <a:ext cx="88800" cy="41725"/>
            </a:xfrm>
            <a:custGeom>
              <a:avLst/>
              <a:gdLst/>
              <a:ahLst/>
              <a:cxnLst/>
              <a:rect l="l" t="t" r="r" b="b"/>
              <a:pathLst>
                <a:path w="3552" h="1669" fill="none" extrusionOk="0">
                  <a:moveTo>
                    <a:pt x="1" y="1"/>
                  </a:moveTo>
                  <a:cubicBezTo>
                    <a:pt x="99" y="188"/>
                    <a:pt x="295" y="286"/>
                    <a:pt x="491" y="357"/>
                  </a:cubicBezTo>
                  <a:cubicBezTo>
                    <a:pt x="661" y="429"/>
                    <a:pt x="830" y="482"/>
                    <a:pt x="1000" y="518"/>
                  </a:cubicBezTo>
                  <a:cubicBezTo>
                    <a:pt x="1401" y="616"/>
                    <a:pt x="1803" y="643"/>
                    <a:pt x="2195" y="741"/>
                  </a:cubicBezTo>
                  <a:cubicBezTo>
                    <a:pt x="2597" y="848"/>
                    <a:pt x="2980" y="1035"/>
                    <a:pt x="3221" y="1357"/>
                  </a:cubicBezTo>
                  <a:cubicBezTo>
                    <a:pt x="3310" y="1481"/>
                    <a:pt x="3400" y="1642"/>
                    <a:pt x="3551" y="1669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9"/>
            <p:cNvSpPr/>
            <p:nvPr/>
          </p:nvSpPr>
          <p:spPr>
            <a:xfrm>
              <a:off x="6713450" y="1153000"/>
              <a:ext cx="7175" cy="6725"/>
            </a:xfrm>
            <a:custGeom>
              <a:avLst/>
              <a:gdLst/>
              <a:ahLst/>
              <a:cxnLst/>
              <a:rect l="l" t="t" r="r" b="b"/>
              <a:pathLst>
                <a:path w="287" h="269" fill="none" extrusionOk="0">
                  <a:moveTo>
                    <a:pt x="1" y="268"/>
                  </a:moveTo>
                  <a:cubicBezTo>
                    <a:pt x="90" y="170"/>
                    <a:pt x="179" y="81"/>
                    <a:pt x="28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9"/>
            <p:cNvSpPr/>
            <p:nvPr/>
          </p:nvSpPr>
          <p:spPr>
            <a:xfrm>
              <a:off x="6718800" y="1153900"/>
              <a:ext cx="8275" cy="8050"/>
            </a:xfrm>
            <a:custGeom>
              <a:avLst/>
              <a:gdLst/>
              <a:ahLst/>
              <a:cxnLst/>
              <a:rect l="l" t="t" r="r" b="b"/>
              <a:pathLst>
                <a:path w="331" h="322" fill="none" extrusionOk="0">
                  <a:moveTo>
                    <a:pt x="1" y="322"/>
                  </a:moveTo>
                  <a:cubicBezTo>
                    <a:pt x="117" y="215"/>
                    <a:pt x="224" y="108"/>
                    <a:pt x="33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9"/>
            <p:cNvSpPr/>
            <p:nvPr/>
          </p:nvSpPr>
          <p:spPr>
            <a:xfrm>
              <a:off x="6723050" y="1156125"/>
              <a:ext cx="9150" cy="9625"/>
            </a:xfrm>
            <a:custGeom>
              <a:avLst/>
              <a:gdLst/>
              <a:ahLst/>
              <a:cxnLst/>
              <a:rect l="l" t="t" r="r" b="b"/>
              <a:pathLst>
                <a:path w="366" h="385" fill="none" extrusionOk="0">
                  <a:moveTo>
                    <a:pt x="0" y="384"/>
                  </a:moveTo>
                  <a:cubicBezTo>
                    <a:pt x="107" y="242"/>
                    <a:pt x="232" y="117"/>
                    <a:pt x="36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9"/>
            <p:cNvSpPr/>
            <p:nvPr/>
          </p:nvSpPr>
          <p:spPr>
            <a:xfrm>
              <a:off x="6729725" y="1158350"/>
              <a:ext cx="8275" cy="8500"/>
            </a:xfrm>
            <a:custGeom>
              <a:avLst/>
              <a:gdLst/>
              <a:ahLst/>
              <a:cxnLst/>
              <a:rect l="l" t="t" r="r" b="b"/>
              <a:pathLst>
                <a:path w="331" h="340" fill="none" extrusionOk="0">
                  <a:moveTo>
                    <a:pt x="1" y="340"/>
                  </a:moveTo>
                  <a:cubicBezTo>
                    <a:pt x="99" y="215"/>
                    <a:pt x="215" y="108"/>
                    <a:pt x="33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9"/>
            <p:cNvSpPr/>
            <p:nvPr/>
          </p:nvSpPr>
          <p:spPr>
            <a:xfrm>
              <a:off x="6735300" y="1160150"/>
              <a:ext cx="8950" cy="8275"/>
            </a:xfrm>
            <a:custGeom>
              <a:avLst/>
              <a:gdLst/>
              <a:ahLst/>
              <a:cxnLst/>
              <a:rect l="l" t="t" r="r" b="b"/>
              <a:pathLst>
                <a:path w="358" h="331" fill="none" extrusionOk="0">
                  <a:moveTo>
                    <a:pt x="1" y="330"/>
                  </a:moveTo>
                  <a:cubicBezTo>
                    <a:pt x="99" y="205"/>
                    <a:pt x="224" y="89"/>
                    <a:pt x="35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9"/>
            <p:cNvSpPr/>
            <p:nvPr/>
          </p:nvSpPr>
          <p:spPr>
            <a:xfrm>
              <a:off x="6742225" y="1160600"/>
              <a:ext cx="8725" cy="8925"/>
            </a:xfrm>
            <a:custGeom>
              <a:avLst/>
              <a:gdLst/>
              <a:ahLst/>
              <a:cxnLst/>
              <a:rect l="l" t="t" r="r" b="b"/>
              <a:pathLst>
                <a:path w="349" h="357" fill="none" extrusionOk="0">
                  <a:moveTo>
                    <a:pt x="0" y="357"/>
                  </a:moveTo>
                  <a:cubicBezTo>
                    <a:pt x="116" y="241"/>
                    <a:pt x="232" y="116"/>
                    <a:pt x="34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9"/>
            <p:cNvSpPr/>
            <p:nvPr/>
          </p:nvSpPr>
          <p:spPr>
            <a:xfrm>
              <a:off x="6748250" y="1163275"/>
              <a:ext cx="8500" cy="8925"/>
            </a:xfrm>
            <a:custGeom>
              <a:avLst/>
              <a:gdLst/>
              <a:ahLst/>
              <a:cxnLst/>
              <a:rect l="l" t="t" r="r" b="b"/>
              <a:pathLst>
                <a:path w="340" h="357" fill="none" extrusionOk="0">
                  <a:moveTo>
                    <a:pt x="0" y="357"/>
                  </a:moveTo>
                  <a:cubicBezTo>
                    <a:pt x="90" y="223"/>
                    <a:pt x="206" y="98"/>
                    <a:pt x="33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9"/>
            <p:cNvSpPr/>
            <p:nvPr/>
          </p:nvSpPr>
          <p:spPr>
            <a:xfrm>
              <a:off x="6754050" y="1165050"/>
              <a:ext cx="8275" cy="7600"/>
            </a:xfrm>
            <a:custGeom>
              <a:avLst/>
              <a:gdLst/>
              <a:ahLst/>
              <a:cxnLst/>
              <a:rect l="l" t="t" r="r" b="b"/>
              <a:pathLst>
                <a:path w="331" h="304" fill="none" extrusionOk="0">
                  <a:moveTo>
                    <a:pt x="0" y="304"/>
                  </a:moveTo>
                  <a:cubicBezTo>
                    <a:pt x="98" y="197"/>
                    <a:pt x="205" y="90"/>
                    <a:pt x="33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9"/>
            <p:cNvSpPr/>
            <p:nvPr/>
          </p:nvSpPr>
          <p:spPr>
            <a:xfrm>
              <a:off x="6761625" y="116660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fill="none" extrusionOk="0">
                  <a:moveTo>
                    <a:pt x="1" y="295"/>
                  </a:moveTo>
                  <a:cubicBezTo>
                    <a:pt x="90" y="188"/>
                    <a:pt x="197" y="90"/>
                    <a:pt x="30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9"/>
            <p:cNvSpPr/>
            <p:nvPr/>
          </p:nvSpPr>
          <p:spPr>
            <a:xfrm>
              <a:off x="6767875" y="1169950"/>
              <a:ext cx="5600" cy="5825"/>
            </a:xfrm>
            <a:custGeom>
              <a:avLst/>
              <a:gdLst/>
              <a:ahLst/>
              <a:cxnLst/>
              <a:rect l="l" t="t" r="r" b="b"/>
              <a:pathLst>
                <a:path w="224" h="233" fill="none" extrusionOk="0">
                  <a:moveTo>
                    <a:pt x="0" y="233"/>
                  </a:moveTo>
                  <a:cubicBezTo>
                    <a:pt x="72" y="152"/>
                    <a:pt x="143" y="72"/>
                    <a:pt x="22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9"/>
            <p:cNvSpPr/>
            <p:nvPr/>
          </p:nvSpPr>
          <p:spPr>
            <a:xfrm>
              <a:off x="6772775" y="1173750"/>
              <a:ext cx="4925" cy="4700"/>
            </a:xfrm>
            <a:custGeom>
              <a:avLst/>
              <a:gdLst/>
              <a:ahLst/>
              <a:cxnLst/>
              <a:rect l="l" t="t" r="r" b="b"/>
              <a:pathLst>
                <a:path w="197" h="188" fill="none" extrusionOk="0">
                  <a:moveTo>
                    <a:pt x="1" y="188"/>
                  </a:moveTo>
                  <a:cubicBezTo>
                    <a:pt x="63" y="125"/>
                    <a:pt x="134" y="63"/>
                    <a:pt x="19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9"/>
            <p:cNvSpPr/>
            <p:nvPr/>
          </p:nvSpPr>
          <p:spPr>
            <a:xfrm>
              <a:off x="6777900" y="117575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fill="none" extrusionOk="0">
                  <a:moveTo>
                    <a:pt x="1" y="215"/>
                  </a:moveTo>
                  <a:cubicBezTo>
                    <a:pt x="72" y="143"/>
                    <a:pt x="152" y="72"/>
                    <a:pt x="22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9"/>
            <p:cNvSpPr/>
            <p:nvPr/>
          </p:nvSpPr>
          <p:spPr>
            <a:xfrm>
              <a:off x="6781925" y="1178650"/>
              <a:ext cx="5375" cy="5825"/>
            </a:xfrm>
            <a:custGeom>
              <a:avLst/>
              <a:gdLst/>
              <a:ahLst/>
              <a:cxnLst/>
              <a:rect l="l" t="t" r="r" b="b"/>
              <a:pathLst>
                <a:path w="215" h="233" fill="none" extrusionOk="0">
                  <a:moveTo>
                    <a:pt x="0" y="233"/>
                  </a:moveTo>
                  <a:cubicBezTo>
                    <a:pt x="72" y="152"/>
                    <a:pt x="143" y="81"/>
                    <a:pt x="215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9"/>
            <p:cNvSpPr/>
            <p:nvPr/>
          </p:nvSpPr>
          <p:spPr>
            <a:xfrm>
              <a:off x="6786375" y="1184675"/>
              <a:ext cx="4050" cy="4700"/>
            </a:xfrm>
            <a:custGeom>
              <a:avLst/>
              <a:gdLst/>
              <a:ahLst/>
              <a:cxnLst/>
              <a:rect l="l" t="t" r="r" b="b"/>
              <a:pathLst>
                <a:path w="162" h="188" fill="none" extrusionOk="0">
                  <a:moveTo>
                    <a:pt x="1" y="188"/>
                  </a:moveTo>
                  <a:cubicBezTo>
                    <a:pt x="54" y="125"/>
                    <a:pt x="108" y="63"/>
                    <a:pt x="16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9"/>
            <p:cNvSpPr/>
            <p:nvPr/>
          </p:nvSpPr>
          <p:spPr>
            <a:xfrm>
              <a:off x="6789275" y="1188475"/>
              <a:ext cx="4050" cy="4250"/>
            </a:xfrm>
            <a:custGeom>
              <a:avLst/>
              <a:gdLst/>
              <a:ahLst/>
              <a:cxnLst/>
              <a:rect l="l" t="t" r="r" b="b"/>
              <a:pathLst>
                <a:path w="162" h="170" fill="none" extrusionOk="0">
                  <a:moveTo>
                    <a:pt x="1" y="170"/>
                  </a:moveTo>
                  <a:cubicBezTo>
                    <a:pt x="54" y="116"/>
                    <a:pt x="108" y="54"/>
                    <a:pt x="16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9"/>
            <p:cNvSpPr/>
            <p:nvPr/>
          </p:nvSpPr>
          <p:spPr>
            <a:xfrm>
              <a:off x="6748700" y="1192700"/>
              <a:ext cx="4925" cy="4925"/>
            </a:xfrm>
            <a:custGeom>
              <a:avLst/>
              <a:gdLst/>
              <a:ahLst/>
              <a:cxnLst/>
              <a:rect l="l" t="t" r="r" b="b"/>
              <a:pathLst>
                <a:path w="197" h="197" fill="none" extrusionOk="0">
                  <a:moveTo>
                    <a:pt x="0" y="197"/>
                  </a:moveTo>
                  <a:cubicBezTo>
                    <a:pt x="63" y="135"/>
                    <a:pt x="134" y="63"/>
                    <a:pt x="19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9"/>
            <p:cNvSpPr/>
            <p:nvPr/>
          </p:nvSpPr>
          <p:spPr>
            <a:xfrm>
              <a:off x="6753825" y="1193825"/>
              <a:ext cx="4700" cy="4925"/>
            </a:xfrm>
            <a:custGeom>
              <a:avLst/>
              <a:gdLst/>
              <a:ahLst/>
              <a:cxnLst/>
              <a:rect l="l" t="t" r="r" b="b"/>
              <a:pathLst>
                <a:path w="188" h="197" fill="none" extrusionOk="0">
                  <a:moveTo>
                    <a:pt x="0" y="197"/>
                  </a:moveTo>
                  <a:cubicBezTo>
                    <a:pt x="54" y="116"/>
                    <a:pt x="116" y="54"/>
                    <a:pt x="18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9"/>
            <p:cNvSpPr/>
            <p:nvPr/>
          </p:nvSpPr>
          <p:spPr>
            <a:xfrm>
              <a:off x="6758950" y="1195375"/>
              <a:ext cx="3375" cy="4500"/>
            </a:xfrm>
            <a:custGeom>
              <a:avLst/>
              <a:gdLst/>
              <a:ahLst/>
              <a:cxnLst/>
              <a:rect l="l" t="t" r="r" b="b"/>
              <a:pathLst>
                <a:path w="135" h="180" fill="none" extrusionOk="0">
                  <a:moveTo>
                    <a:pt x="1" y="179"/>
                  </a:moveTo>
                  <a:cubicBezTo>
                    <a:pt x="54" y="126"/>
                    <a:pt x="99" y="63"/>
                    <a:pt x="13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9"/>
            <p:cNvSpPr/>
            <p:nvPr/>
          </p:nvSpPr>
          <p:spPr>
            <a:xfrm>
              <a:off x="6763400" y="1197600"/>
              <a:ext cx="3150" cy="4725"/>
            </a:xfrm>
            <a:custGeom>
              <a:avLst/>
              <a:gdLst/>
              <a:ahLst/>
              <a:cxnLst/>
              <a:rect l="l" t="t" r="r" b="b"/>
              <a:pathLst>
                <a:path w="126" h="189" fill="none" extrusionOk="0">
                  <a:moveTo>
                    <a:pt x="1" y="188"/>
                  </a:moveTo>
                  <a:cubicBezTo>
                    <a:pt x="46" y="126"/>
                    <a:pt x="81" y="63"/>
                    <a:pt x="12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9"/>
            <p:cNvSpPr/>
            <p:nvPr/>
          </p:nvSpPr>
          <p:spPr>
            <a:xfrm>
              <a:off x="6769200" y="1199625"/>
              <a:ext cx="1825" cy="3150"/>
            </a:xfrm>
            <a:custGeom>
              <a:avLst/>
              <a:gdLst/>
              <a:ahLst/>
              <a:cxnLst/>
              <a:rect l="l" t="t" r="r" b="b"/>
              <a:pathLst>
                <a:path w="73" h="126" fill="none" extrusionOk="0">
                  <a:moveTo>
                    <a:pt x="1" y="125"/>
                  </a:moveTo>
                  <a:cubicBezTo>
                    <a:pt x="19" y="89"/>
                    <a:pt x="46" y="45"/>
                    <a:pt x="7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9"/>
            <p:cNvSpPr/>
            <p:nvPr/>
          </p:nvSpPr>
          <p:spPr>
            <a:xfrm>
              <a:off x="6636950" y="1262725"/>
              <a:ext cx="115775" cy="81050"/>
            </a:xfrm>
            <a:custGeom>
              <a:avLst/>
              <a:gdLst/>
              <a:ahLst/>
              <a:cxnLst/>
              <a:rect l="l" t="t" r="r" b="b"/>
              <a:pathLst>
                <a:path w="4631" h="3242" extrusionOk="0">
                  <a:moveTo>
                    <a:pt x="4452" y="1"/>
                  </a:moveTo>
                  <a:cubicBezTo>
                    <a:pt x="4443" y="215"/>
                    <a:pt x="4345" y="465"/>
                    <a:pt x="4238" y="625"/>
                  </a:cubicBezTo>
                  <a:cubicBezTo>
                    <a:pt x="3926" y="1089"/>
                    <a:pt x="3516" y="1509"/>
                    <a:pt x="3043" y="1785"/>
                  </a:cubicBezTo>
                  <a:cubicBezTo>
                    <a:pt x="2561" y="2071"/>
                    <a:pt x="2088" y="2294"/>
                    <a:pt x="1562" y="2445"/>
                  </a:cubicBezTo>
                  <a:cubicBezTo>
                    <a:pt x="1313" y="2518"/>
                    <a:pt x="1014" y="2554"/>
                    <a:pt x="748" y="2554"/>
                  </a:cubicBezTo>
                  <a:cubicBezTo>
                    <a:pt x="719" y="2554"/>
                    <a:pt x="689" y="2553"/>
                    <a:pt x="661" y="2552"/>
                  </a:cubicBezTo>
                  <a:cubicBezTo>
                    <a:pt x="429" y="2543"/>
                    <a:pt x="188" y="2472"/>
                    <a:pt x="1" y="2329"/>
                  </a:cubicBezTo>
                  <a:lnTo>
                    <a:pt x="1" y="2329"/>
                  </a:lnTo>
                  <a:cubicBezTo>
                    <a:pt x="19" y="2374"/>
                    <a:pt x="36" y="2427"/>
                    <a:pt x="54" y="2472"/>
                  </a:cubicBezTo>
                  <a:cubicBezTo>
                    <a:pt x="188" y="2793"/>
                    <a:pt x="509" y="3043"/>
                    <a:pt x="839" y="3141"/>
                  </a:cubicBezTo>
                  <a:cubicBezTo>
                    <a:pt x="1087" y="3213"/>
                    <a:pt x="1334" y="3242"/>
                    <a:pt x="1584" y="3242"/>
                  </a:cubicBezTo>
                  <a:cubicBezTo>
                    <a:pt x="1678" y="3242"/>
                    <a:pt x="1771" y="3238"/>
                    <a:pt x="1865" y="3230"/>
                  </a:cubicBezTo>
                  <a:cubicBezTo>
                    <a:pt x="2115" y="3204"/>
                    <a:pt x="2383" y="3141"/>
                    <a:pt x="2615" y="3070"/>
                  </a:cubicBezTo>
                  <a:cubicBezTo>
                    <a:pt x="3284" y="2865"/>
                    <a:pt x="3801" y="2436"/>
                    <a:pt x="4185" y="1848"/>
                  </a:cubicBezTo>
                  <a:cubicBezTo>
                    <a:pt x="4390" y="1544"/>
                    <a:pt x="4568" y="1080"/>
                    <a:pt x="4604" y="715"/>
                  </a:cubicBezTo>
                  <a:cubicBezTo>
                    <a:pt x="4631" y="474"/>
                    <a:pt x="4577" y="215"/>
                    <a:pt x="44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9"/>
            <p:cNvSpPr/>
            <p:nvPr/>
          </p:nvSpPr>
          <p:spPr>
            <a:xfrm>
              <a:off x="6632500" y="1262725"/>
              <a:ext cx="121125" cy="83700"/>
            </a:xfrm>
            <a:custGeom>
              <a:avLst/>
              <a:gdLst/>
              <a:ahLst/>
              <a:cxnLst/>
              <a:rect l="l" t="t" r="r" b="b"/>
              <a:pathLst>
                <a:path w="4845" h="3348" extrusionOk="0">
                  <a:moveTo>
                    <a:pt x="4630" y="1"/>
                  </a:moveTo>
                  <a:cubicBezTo>
                    <a:pt x="4773" y="269"/>
                    <a:pt x="4791" y="572"/>
                    <a:pt x="4728" y="848"/>
                  </a:cubicBezTo>
                  <a:cubicBezTo>
                    <a:pt x="4666" y="1125"/>
                    <a:pt x="4559" y="1402"/>
                    <a:pt x="4416" y="1651"/>
                  </a:cubicBezTo>
                  <a:cubicBezTo>
                    <a:pt x="4131" y="2142"/>
                    <a:pt x="3703" y="2561"/>
                    <a:pt x="3194" y="2802"/>
                  </a:cubicBezTo>
                  <a:cubicBezTo>
                    <a:pt x="2944" y="2936"/>
                    <a:pt x="2668" y="3007"/>
                    <a:pt x="2391" y="3070"/>
                  </a:cubicBezTo>
                  <a:cubicBezTo>
                    <a:pt x="2198" y="3113"/>
                    <a:pt x="2000" y="3135"/>
                    <a:pt x="1803" y="3135"/>
                  </a:cubicBezTo>
                  <a:cubicBezTo>
                    <a:pt x="1719" y="3135"/>
                    <a:pt x="1636" y="3131"/>
                    <a:pt x="1553" y="3123"/>
                  </a:cubicBezTo>
                  <a:cubicBezTo>
                    <a:pt x="1410" y="3114"/>
                    <a:pt x="1267" y="3097"/>
                    <a:pt x="1133" y="3061"/>
                  </a:cubicBezTo>
                  <a:cubicBezTo>
                    <a:pt x="999" y="3025"/>
                    <a:pt x="875" y="2981"/>
                    <a:pt x="759" y="2909"/>
                  </a:cubicBezTo>
                  <a:cubicBezTo>
                    <a:pt x="622" y="2821"/>
                    <a:pt x="498" y="2707"/>
                    <a:pt x="409" y="2571"/>
                  </a:cubicBezTo>
                  <a:lnTo>
                    <a:pt x="409" y="2571"/>
                  </a:lnTo>
                  <a:cubicBezTo>
                    <a:pt x="543" y="2622"/>
                    <a:pt x="685" y="2649"/>
                    <a:pt x="821" y="2659"/>
                  </a:cubicBezTo>
                  <a:cubicBezTo>
                    <a:pt x="1071" y="2659"/>
                    <a:pt x="1312" y="2642"/>
                    <a:pt x="1544" y="2588"/>
                  </a:cubicBezTo>
                  <a:cubicBezTo>
                    <a:pt x="2016" y="2481"/>
                    <a:pt x="2445" y="2294"/>
                    <a:pt x="2864" y="2071"/>
                  </a:cubicBezTo>
                  <a:cubicBezTo>
                    <a:pt x="3069" y="1955"/>
                    <a:pt x="3274" y="1848"/>
                    <a:pt x="3471" y="1705"/>
                  </a:cubicBezTo>
                  <a:cubicBezTo>
                    <a:pt x="3658" y="1562"/>
                    <a:pt x="3836" y="1402"/>
                    <a:pt x="3997" y="1232"/>
                  </a:cubicBezTo>
                  <a:cubicBezTo>
                    <a:pt x="4149" y="1054"/>
                    <a:pt x="4291" y="866"/>
                    <a:pt x="4416" y="670"/>
                  </a:cubicBezTo>
                  <a:cubicBezTo>
                    <a:pt x="4541" y="465"/>
                    <a:pt x="4630" y="242"/>
                    <a:pt x="4630" y="1"/>
                  </a:cubicBezTo>
                  <a:lnTo>
                    <a:pt x="4630" y="1"/>
                  </a:lnTo>
                  <a:cubicBezTo>
                    <a:pt x="4612" y="233"/>
                    <a:pt x="4505" y="456"/>
                    <a:pt x="4372" y="634"/>
                  </a:cubicBezTo>
                  <a:cubicBezTo>
                    <a:pt x="4238" y="822"/>
                    <a:pt x="4086" y="1000"/>
                    <a:pt x="3926" y="1161"/>
                  </a:cubicBezTo>
                  <a:cubicBezTo>
                    <a:pt x="3756" y="1321"/>
                    <a:pt x="3587" y="1473"/>
                    <a:pt x="3390" y="1598"/>
                  </a:cubicBezTo>
                  <a:cubicBezTo>
                    <a:pt x="3203" y="1723"/>
                    <a:pt x="2998" y="1830"/>
                    <a:pt x="2793" y="1937"/>
                  </a:cubicBezTo>
                  <a:cubicBezTo>
                    <a:pt x="2382" y="2133"/>
                    <a:pt x="1945" y="2303"/>
                    <a:pt x="1508" y="2392"/>
                  </a:cubicBezTo>
                  <a:cubicBezTo>
                    <a:pt x="1331" y="2421"/>
                    <a:pt x="1145" y="2444"/>
                    <a:pt x="965" y="2444"/>
                  </a:cubicBezTo>
                  <a:cubicBezTo>
                    <a:pt x="700" y="2444"/>
                    <a:pt x="446" y="2394"/>
                    <a:pt x="250" y="2240"/>
                  </a:cubicBezTo>
                  <a:lnTo>
                    <a:pt x="0" y="2035"/>
                  </a:lnTo>
                  <a:lnTo>
                    <a:pt x="72" y="2356"/>
                  </a:lnTo>
                  <a:cubicBezTo>
                    <a:pt x="152" y="2668"/>
                    <a:pt x="375" y="2936"/>
                    <a:pt x="643" y="3097"/>
                  </a:cubicBezTo>
                  <a:cubicBezTo>
                    <a:pt x="776" y="3177"/>
                    <a:pt x="937" y="3239"/>
                    <a:pt x="1080" y="3275"/>
                  </a:cubicBezTo>
                  <a:cubicBezTo>
                    <a:pt x="1231" y="3311"/>
                    <a:pt x="1383" y="3328"/>
                    <a:pt x="1535" y="3337"/>
                  </a:cubicBezTo>
                  <a:cubicBezTo>
                    <a:pt x="1614" y="3344"/>
                    <a:pt x="1693" y="3348"/>
                    <a:pt x="1772" y="3348"/>
                  </a:cubicBezTo>
                  <a:cubicBezTo>
                    <a:pt x="1996" y="3348"/>
                    <a:pt x="2218" y="3321"/>
                    <a:pt x="2436" y="3275"/>
                  </a:cubicBezTo>
                  <a:cubicBezTo>
                    <a:pt x="2721" y="3204"/>
                    <a:pt x="3016" y="3114"/>
                    <a:pt x="3283" y="2972"/>
                  </a:cubicBezTo>
                  <a:cubicBezTo>
                    <a:pt x="3819" y="2686"/>
                    <a:pt x="4238" y="2231"/>
                    <a:pt x="4523" y="1705"/>
                  </a:cubicBezTo>
                  <a:cubicBezTo>
                    <a:pt x="4657" y="1437"/>
                    <a:pt x="4746" y="1152"/>
                    <a:pt x="4791" y="857"/>
                  </a:cubicBezTo>
                  <a:cubicBezTo>
                    <a:pt x="4844" y="563"/>
                    <a:pt x="4791" y="251"/>
                    <a:pt x="4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9"/>
            <p:cNvSpPr/>
            <p:nvPr/>
          </p:nvSpPr>
          <p:spPr>
            <a:xfrm>
              <a:off x="6625350" y="1239450"/>
              <a:ext cx="123150" cy="87125"/>
            </a:xfrm>
            <a:custGeom>
              <a:avLst/>
              <a:gdLst/>
              <a:ahLst/>
              <a:cxnLst/>
              <a:rect l="l" t="t" r="r" b="b"/>
              <a:pathLst>
                <a:path w="4926" h="3485" extrusionOk="0">
                  <a:moveTo>
                    <a:pt x="3353" y="0"/>
                  </a:moveTo>
                  <a:cubicBezTo>
                    <a:pt x="3240" y="0"/>
                    <a:pt x="3126" y="8"/>
                    <a:pt x="3016" y="22"/>
                  </a:cubicBezTo>
                  <a:cubicBezTo>
                    <a:pt x="2035" y="147"/>
                    <a:pt x="1107" y="620"/>
                    <a:pt x="438" y="1342"/>
                  </a:cubicBezTo>
                  <a:cubicBezTo>
                    <a:pt x="304" y="1494"/>
                    <a:pt x="170" y="1655"/>
                    <a:pt x="99" y="1851"/>
                  </a:cubicBezTo>
                  <a:cubicBezTo>
                    <a:pt x="1" y="2083"/>
                    <a:pt x="1" y="2377"/>
                    <a:pt x="144" y="2600"/>
                  </a:cubicBezTo>
                  <a:cubicBezTo>
                    <a:pt x="233" y="2725"/>
                    <a:pt x="331" y="2823"/>
                    <a:pt x="384" y="2975"/>
                  </a:cubicBezTo>
                  <a:cubicBezTo>
                    <a:pt x="420" y="3064"/>
                    <a:pt x="438" y="3162"/>
                    <a:pt x="465" y="3260"/>
                  </a:cubicBezTo>
                  <a:cubicBezTo>
                    <a:pt x="652" y="3403"/>
                    <a:pt x="893" y="3474"/>
                    <a:pt x="1125" y="3483"/>
                  </a:cubicBezTo>
                  <a:cubicBezTo>
                    <a:pt x="1153" y="3484"/>
                    <a:pt x="1183" y="3485"/>
                    <a:pt x="1212" y="3485"/>
                  </a:cubicBezTo>
                  <a:cubicBezTo>
                    <a:pt x="1478" y="3485"/>
                    <a:pt x="1777" y="3449"/>
                    <a:pt x="2026" y="3376"/>
                  </a:cubicBezTo>
                  <a:cubicBezTo>
                    <a:pt x="2552" y="3225"/>
                    <a:pt x="3025" y="3002"/>
                    <a:pt x="3507" y="2716"/>
                  </a:cubicBezTo>
                  <a:cubicBezTo>
                    <a:pt x="3980" y="2440"/>
                    <a:pt x="4390" y="2020"/>
                    <a:pt x="4702" y="1556"/>
                  </a:cubicBezTo>
                  <a:cubicBezTo>
                    <a:pt x="4809" y="1396"/>
                    <a:pt x="4907" y="1146"/>
                    <a:pt x="4925" y="932"/>
                  </a:cubicBezTo>
                  <a:cubicBezTo>
                    <a:pt x="4863" y="834"/>
                    <a:pt x="4783" y="736"/>
                    <a:pt x="4684" y="664"/>
                  </a:cubicBezTo>
                  <a:cubicBezTo>
                    <a:pt x="4604" y="611"/>
                    <a:pt x="4524" y="566"/>
                    <a:pt x="4452" y="504"/>
                  </a:cubicBezTo>
                  <a:cubicBezTo>
                    <a:pt x="4381" y="441"/>
                    <a:pt x="4328" y="370"/>
                    <a:pt x="4256" y="307"/>
                  </a:cubicBezTo>
                  <a:cubicBezTo>
                    <a:pt x="4023" y="74"/>
                    <a:pt x="3689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9"/>
            <p:cNvSpPr/>
            <p:nvPr/>
          </p:nvSpPr>
          <p:spPr>
            <a:xfrm>
              <a:off x="6623575" y="1239150"/>
              <a:ext cx="126475" cy="90125"/>
            </a:xfrm>
            <a:custGeom>
              <a:avLst/>
              <a:gdLst/>
              <a:ahLst/>
              <a:cxnLst/>
              <a:rect l="l" t="t" r="r" b="b"/>
              <a:pathLst>
                <a:path w="5059" h="3605" extrusionOk="0">
                  <a:moveTo>
                    <a:pt x="3492" y="0"/>
                  </a:moveTo>
                  <a:cubicBezTo>
                    <a:pt x="3357" y="0"/>
                    <a:pt x="3222" y="15"/>
                    <a:pt x="3087" y="34"/>
                  </a:cubicBezTo>
                  <a:cubicBezTo>
                    <a:pt x="3171" y="26"/>
                    <a:pt x="3256" y="22"/>
                    <a:pt x="3339" y="22"/>
                  </a:cubicBezTo>
                  <a:cubicBezTo>
                    <a:pt x="3441" y="22"/>
                    <a:pt x="3542" y="28"/>
                    <a:pt x="3640" y="43"/>
                  </a:cubicBezTo>
                  <a:cubicBezTo>
                    <a:pt x="3828" y="70"/>
                    <a:pt x="4006" y="132"/>
                    <a:pt x="4149" y="230"/>
                  </a:cubicBezTo>
                  <a:cubicBezTo>
                    <a:pt x="4229" y="284"/>
                    <a:pt x="4291" y="337"/>
                    <a:pt x="4354" y="409"/>
                  </a:cubicBezTo>
                  <a:cubicBezTo>
                    <a:pt x="4407" y="480"/>
                    <a:pt x="4479" y="560"/>
                    <a:pt x="4559" y="614"/>
                  </a:cubicBezTo>
                  <a:cubicBezTo>
                    <a:pt x="4639" y="667"/>
                    <a:pt x="4720" y="712"/>
                    <a:pt x="4773" y="774"/>
                  </a:cubicBezTo>
                  <a:cubicBezTo>
                    <a:pt x="4831" y="832"/>
                    <a:pt x="4881" y="897"/>
                    <a:pt x="4923" y="962"/>
                  </a:cubicBezTo>
                  <a:lnTo>
                    <a:pt x="4923" y="962"/>
                  </a:lnTo>
                  <a:cubicBezTo>
                    <a:pt x="4871" y="1391"/>
                    <a:pt x="4555" y="1751"/>
                    <a:pt x="4247" y="2077"/>
                  </a:cubicBezTo>
                  <a:cubicBezTo>
                    <a:pt x="4086" y="2237"/>
                    <a:pt x="3917" y="2389"/>
                    <a:pt x="3729" y="2514"/>
                  </a:cubicBezTo>
                  <a:cubicBezTo>
                    <a:pt x="3542" y="2639"/>
                    <a:pt x="3337" y="2746"/>
                    <a:pt x="3141" y="2853"/>
                  </a:cubicBezTo>
                  <a:cubicBezTo>
                    <a:pt x="2730" y="3058"/>
                    <a:pt x="2293" y="3237"/>
                    <a:pt x="1856" y="3326"/>
                  </a:cubicBezTo>
                  <a:cubicBezTo>
                    <a:pt x="1678" y="3359"/>
                    <a:pt x="1489" y="3385"/>
                    <a:pt x="1305" y="3385"/>
                  </a:cubicBezTo>
                  <a:cubicBezTo>
                    <a:pt x="1058" y="3385"/>
                    <a:pt x="820" y="3338"/>
                    <a:pt x="631" y="3201"/>
                  </a:cubicBezTo>
                  <a:lnTo>
                    <a:pt x="631" y="3201"/>
                  </a:lnTo>
                  <a:cubicBezTo>
                    <a:pt x="601" y="3108"/>
                    <a:pt x="576" y="3020"/>
                    <a:pt x="545" y="2924"/>
                  </a:cubicBezTo>
                  <a:cubicBezTo>
                    <a:pt x="491" y="2808"/>
                    <a:pt x="420" y="2719"/>
                    <a:pt x="357" y="2639"/>
                  </a:cubicBezTo>
                  <a:cubicBezTo>
                    <a:pt x="295" y="2550"/>
                    <a:pt x="250" y="2478"/>
                    <a:pt x="223" y="2389"/>
                  </a:cubicBezTo>
                  <a:cubicBezTo>
                    <a:pt x="197" y="2300"/>
                    <a:pt x="197" y="2211"/>
                    <a:pt x="206" y="2113"/>
                  </a:cubicBezTo>
                  <a:cubicBezTo>
                    <a:pt x="241" y="1729"/>
                    <a:pt x="562" y="1408"/>
                    <a:pt x="848" y="1122"/>
                  </a:cubicBezTo>
                  <a:cubicBezTo>
                    <a:pt x="1160" y="837"/>
                    <a:pt x="1508" y="605"/>
                    <a:pt x="1883" y="418"/>
                  </a:cubicBezTo>
                  <a:cubicBezTo>
                    <a:pt x="2266" y="230"/>
                    <a:pt x="2668" y="105"/>
                    <a:pt x="3087" y="34"/>
                  </a:cubicBezTo>
                  <a:lnTo>
                    <a:pt x="3087" y="34"/>
                  </a:lnTo>
                  <a:cubicBezTo>
                    <a:pt x="2240" y="105"/>
                    <a:pt x="1410" y="453"/>
                    <a:pt x="759" y="1015"/>
                  </a:cubicBezTo>
                  <a:cubicBezTo>
                    <a:pt x="589" y="1158"/>
                    <a:pt x="438" y="1310"/>
                    <a:pt x="295" y="1479"/>
                  </a:cubicBezTo>
                  <a:cubicBezTo>
                    <a:pt x="161" y="1649"/>
                    <a:pt x="36" y="1854"/>
                    <a:pt x="9" y="2095"/>
                  </a:cubicBezTo>
                  <a:cubicBezTo>
                    <a:pt x="0" y="2211"/>
                    <a:pt x="0" y="2327"/>
                    <a:pt x="36" y="2443"/>
                  </a:cubicBezTo>
                  <a:cubicBezTo>
                    <a:pt x="63" y="2559"/>
                    <a:pt x="125" y="2675"/>
                    <a:pt x="197" y="2755"/>
                  </a:cubicBezTo>
                  <a:cubicBezTo>
                    <a:pt x="259" y="2844"/>
                    <a:pt x="313" y="2924"/>
                    <a:pt x="348" y="3005"/>
                  </a:cubicBezTo>
                  <a:cubicBezTo>
                    <a:pt x="375" y="3094"/>
                    <a:pt x="402" y="3201"/>
                    <a:pt x="438" y="3299"/>
                  </a:cubicBezTo>
                  <a:lnTo>
                    <a:pt x="447" y="3335"/>
                  </a:lnTo>
                  <a:lnTo>
                    <a:pt x="473" y="3353"/>
                  </a:lnTo>
                  <a:cubicBezTo>
                    <a:pt x="678" y="3513"/>
                    <a:pt x="928" y="3593"/>
                    <a:pt x="1178" y="3602"/>
                  </a:cubicBezTo>
                  <a:cubicBezTo>
                    <a:pt x="1220" y="3604"/>
                    <a:pt x="1261" y="3605"/>
                    <a:pt x="1302" y="3605"/>
                  </a:cubicBezTo>
                  <a:cubicBezTo>
                    <a:pt x="1508" y="3605"/>
                    <a:pt x="1707" y="3586"/>
                    <a:pt x="1901" y="3549"/>
                  </a:cubicBezTo>
                  <a:cubicBezTo>
                    <a:pt x="2373" y="3442"/>
                    <a:pt x="2811" y="3254"/>
                    <a:pt x="3230" y="3040"/>
                  </a:cubicBezTo>
                  <a:cubicBezTo>
                    <a:pt x="3444" y="2933"/>
                    <a:pt x="3649" y="2817"/>
                    <a:pt x="3845" y="2675"/>
                  </a:cubicBezTo>
                  <a:cubicBezTo>
                    <a:pt x="4042" y="2541"/>
                    <a:pt x="4220" y="2380"/>
                    <a:pt x="4381" y="2202"/>
                  </a:cubicBezTo>
                  <a:cubicBezTo>
                    <a:pt x="4541" y="2032"/>
                    <a:pt x="4693" y="1836"/>
                    <a:pt x="4818" y="1640"/>
                  </a:cubicBezTo>
                  <a:cubicBezTo>
                    <a:pt x="4952" y="1435"/>
                    <a:pt x="5041" y="1203"/>
                    <a:pt x="5059" y="953"/>
                  </a:cubicBezTo>
                  <a:lnTo>
                    <a:pt x="5059" y="935"/>
                  </a:lnTo>
                  <a:lnTo>
                    <a:pt x="5050" y="917"/>
                  </a:lnTo>
                  <a:cubicBezTo>
                    <a:pt x="4996" y="828"/>
                    <a:pt x="4934" y="748"/>
                    <a:pt x="4862" y="685"/>
                  </a:cubicBezTo>
                  <a:cubicBezTo>
                    <a:pt x="4782" y="614"/>
                    <a:pt x="4693" y="569"/>
                    <a:pt x="4622" y="525"/>
                  </a:cubicBezTo>
                  <a:cubicBezTo>
                    <a:pt x="4550" y="471"/>
                    <a:pt x="4488" y="418"/>
                    <a:pt x="4425" y="346"/>
                  </a:cubicBezTo>
                  <a:cubicBezTo>
                    <a:pt x="4354" y="275"/>
                    <a:pt x="4274" y="212"/>
                    <a:pt x="4193" y="168"/>
                  </a:cubicBezTo>
                  <a:cubicBezTo>
                    <a:pt x="4024" y="61"/>
                    <a:pt x="3837" y="16"/>
                    <a:pt x="3649" y="7"/>
                  </a:cubicBezTo>
                  <a:cubicBezTo>
                    <a:pt x="3597" y="2"/>
                    <a:pt x="3545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9"/>
            <p:cNvSpPr/>
            <p:nvPr/>
          </p:nvSpPr>
          <p:spPr>
            <a:xfrm>
              <a:off x="6636500" y="1251150"/>
              <a:ext cx="100400" cy="56400"/>
            </a:xfrm>
            <a:custGeom>
              <a:avLst/>
              <a:gdLst/>
              <a:ahLst/>
              <a:cxnLst/>
              <a:rect l="l" t="t" r="r" b="b"/>
              <a:pathLst>
                <a:path w="4016" h="2256" extrusionOk="0">
                  <a:moveTo>
                    <a:pt x="3971" y="0"/>
                  </a:moveTo>
                  <a:cubicBezTo>
                    <a:pt x="3855" y="9"/>
                    <a:pt x="3757" y="71"/>
                    <a:pt x="3650" y="116"/>
                  </a:cubicBezTo>
                  <a:cubicBezTo>
                    <a:pt x="3284" y="303"/>
                    <a:pt x="2873" y="393"/>
                    <a:pt x="2472" y="509"/>
                  </a:cubicBezTo>
                  <a:cubicBezTo>
                    <a:pt x="1526" y="785"/>
                    <a:pt x="563" y="1231"/>
                    <a:pt x="54" y="1989"/>
                  </a:cubicBezTo>
                  <a:cubicBezTo>
                    <a:pt x="1" y="2061"/>
                    <a:pt x="1" y="2186"/>
                    <a:pt x="81" y="2239"/>
                  </a:cubicBezTo>
                  <a:cubicBezTo>
                    <a:pt x="100" y="2251"/>
                    <a:pt x="120" y="2255"/>
                    <a:pt x="139" y="2255"/>
                  </a:cubicBezTo>
                  <a:cubicBezTo>
                    <a:pt x="214" y="2255"/>
                    <a:pt x="291" y="2187"/>
                    <a:pt x="340" y="2123"/>
                  </a:cubicBezTo>
                  <a:cubicBezTo>
                    <a:pt x="911" y="1454"/>
                    <a:pt x="1696" y="955"/>
                    <a:pt x="2561" y="785"/>
                  </a:cubicBezTo>
                  <a:cubicBezTo>
                    <a:pt x="2659" y="767"/>
                    <a:pt x="2766" y="749"/>
                    <a:pt x="2865" y="723"/>
                  </a:cubicBezTo>
                  <a:cubicBezTo>
                    <a:pt x="3052" y="669"/>
                    <a:pt x="3275" y="553"/>
                    <a:pt x="3444" y="446"/>
                  </a:cubicBezTo>
                  <a:cubicBezTo>
                    <a:pt x="3614" y="348"/>
                    <a:pt x="3748" y="268"/>
                    <a:pt x="3917" y="152"/>
                  </a:cubicBezTo>
                  <a:cubicBezTo>
                    <a:pt x="3962" y="116"/>
                    <a:pt x="4015" y="27"/>
                    <a:pt x="3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9"/>
            <p:cNvSpPr/>
            <p:nvPr/>
          </p:nvSpPr>
          <p:spPr>
            <a:xfrm>
              <a:off x="6706775" y="1283025"/>
              <a:ext cx="37250" cy="54000"/>
            </a:xfrm>
            <a:custGeom>
              <a:avLst/>
              <a:gdLst/>
              <a:ahLst/>
              <a:cxnLst/>
              <a:rect l="l" t="t" r="r" b="b"/>
              <a:pathLst>
                <a:path w="1490" h="2160" fill="none" extrusionOk="0">
                  <a:moveTo>
                    <a:pt x="0" y="2160"/>
                  </a:moveTo>
                  <a:cubicBezTo>
                    <a:pt x="107" y="1865"/>
                    <a:pt x="393" y="1669"/>
                    <a:pt x="651" y="1473"/>
                  </a:cubicBezTo>
                  <a:cubicBezTo>
                    <a:pt x="883" y="1294"/>
                    <a:pt x="1115" y="1098"/>
                    <a:pt x="1267" y="848"/>
                  </a:cubicBezTo>
                  <a:cubicBezTo>
                    <a:pt x="1418" y="598"/>
                    <a:pt x="1490" y="277"/>
                    <a:pt x="138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9"/>
            <p:cNvSpPr/>
            <p:nvPr/>
          </p:nvSpPr>
          <p:spPr>
            <a:xfrm>
              <a:off x="6649000" y="1326750"/>
              <a:ext cx="4475" cy="6700"/>
            </a:xfrm>
            <a:custGeom>
              <a:avLst/>
              <a:gdLst/>
              <a:ahLst/>
              <a:cxnLst/>
              <a:rect l="l" t="t" r="r" b="b"/>
              <a:pathLst>
                <a:path w="179" h="268" fill="none" extrusionOk="0">
                  <a:moveTo>
                    <a:pt x="0" y="268"/>
                  </a:moveTo>
                  <a:cubicBezTo>
                    <a:pt x="63" y="179"/>
                    <a:pt x="125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9"/>
            <p:cNvSpPr/>
            <p:nvPr/>
          </p:nvSpPr>
          <p:spPr>
            <a:xfrm>
              <a:off x="6656125" y="1328750"/>
              <a:ext cx="5400" cy="9400"/>
            </a:xfrm>
            <a:custGeom>
              <a:avLst/>
              <a:gdLst/>
              <a:ahLst/>
              <a:cxnLst/>
              <a:rect l="l" t="t" r="r" b="b"/>
              <a:pathLst>
                <a:path w="216" h="376" fill="none" extrusionOk="0">
                  <a:moveTo>
                    <a:pt x="1" y="375"/>
                  </a:moveTo>
                  <a:lnTo>
                    <a:pt x="215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9"/>
            <p:cNvSpPr/>
            <p:nvPr/>
          </p:nvSpPr>
          <p:spPr>
            <a:xfrm>
              <a:off x="6666400" y="1326975"/>
              <a:ext cx="6925" cy="12725"/>
            </a:xfrm>
            <a:custGeom>
              <a:avLst/>
              <a:gdLst/>
              <a:ahLst/>
              <a:cxnLst/>
              <a:rect l="l" t="t" r="r" b="b"/>
              <a:pathLst>
                <a:path w="277" h="509" fill="none" extrusionOk="0">
                  <a:moveTo>
                    <a:pt x="0" y="509"/>
                  </a:moveTo>
                  <a:lnTo>
                    <a:pt x="277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9"/>
            <p:cNvSpPr/>
            <p:nvPr/>
          </p:nvSpPr>
          <p:spPr>
            <a:xfrm>
              <a:off x="6675750" y="1323400"/>
              <a:ext cx="11625" cy="17875"/>
            </a:xfrm>
            <a:custGeom>
              <a:avLst/>
              <a:gdLst/>
              <a:ahLst/>
              <a:cxnLst/>
              <a:rect l="l" t="t" r="r" b="b"/>
              <a:pathLst>
                <a:path w="465" h="715" fill="none" extrusionOk="0">
                  <a:moveTo>
                    <a:pt x="1" y="714"/>
                  </a:moveTo>
                  <a:cubicBezTo>
                    <a:pt x="135" y="464"/>
                    <a:pt x="286" y="223"/>
                    <a:pt x="46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9"/>
            <p:cNvSpPr/>
            <p:nvPr/>
          </p:nvSpPr>
          <p:spPr>
            <a:xfrm>
              <a:off x="6688025" y="1315150"/>
              <a:ext cx="15650" cy="23875"/>
            </a:xfrm>
            <a:custGeom>
              <a:avLst/>
              <a:gdLst/>
              <a:ahLst/>
              <a:cxnLst/>
              <a:rect l="l" t="t" r="r" b="b"/>
              <a:pathLst>
                <a:path w="626" h="955" fill="none" extrusionOk="0">
                  <a:moveTo>
                    <a:pt x="1" y="955"/>
                  </a:moveTo>
                  <a:cubicBezTo>
                    <a:pt x="179" y="616"/>
                    <a:pt x="393" y="295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9"/>
            <p:cNvSpPr/>
            <p:nvPr/>
          </p:nvSpPr>
          <p:spPr>
            <a:xfrm>
              <a:off x="6701175" y="1304000"/>
              <a:ext cx="20325" cy="33250"/>
            </a:xfrm>
            <a:custGeom>
              <a:avLst/>
              <a:gdLst/>
              <a:ahLst/>
              <a:cxnLst/>
              <a:rect l="l" t="t" r="r" b="b"/>
              <a:pathLst>
                <a:path w="813" h="1330" fill="none" extrusionOk="0">
                  <a:moveTo>
                    <a:pt x="1" y="1330"/>
                  </a:moveTo>
                  <a:cubicBezTo>
                    <a:pt x="233" y="866"/>
                    <a:pt x="509" y="420"/>
                    <a:pt x="81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9"/>
            <p:cNvSpPr/>
            <p:nvPr/>
          </p:nvSpPr>
          <p:spPr>
            <a:xfrm>
              <a:off x="6722825" y="1292175"/>
              <a:ext cx="15175" cy="25900"/>
            </a:xfrm>
            <a:custGeom>
              <a:avLst/>
              <a:gdLst/>
              <a:ahLst/>
              <a:cxnLst/>
              <a:rect l="l" t="t" r="r" b="b"/>
              <a:pathLst>
                <a:path w="607" h="1036" fill="none" extrusionOk="0">
                  <a:moveTo>
                    <a:pt x="0" y="1035"/>
                  </a:moveTo>
                  <a:cubicBezTo>
                    <a:pt x="170" y="670"/>
                    <a:pt x="375" y="322"/>
                    <a:pt x="60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9"/>
            <p:cNvSpPr/>
            <p:nvPr/>
          </p:nvSpPr>
          <p:spPr>
            <a:xfrm>
              <a:off x="6690250" y="1242675"/>
              <a:ext cx="22550" cy="17400"/>
            </a:xfrm>
            <a:custGeom>
              <a:avLst/>
              <a:gdLst/>
              <a:ahLst/>
              <a:cxnLst/>
              <a:rect l="l" t="t" r="r" b="b"/>
              <a:pathLst>
                <a:path w="902" h="696" fill="none" extrusionOk="0">
                  <a:moveTo>
                    <a:pt x="1" y="18"/>
                  </a:moveTo>
                  <a:cubicBezTo>
                    <a:pt x="242" y="0"/>
                    <a:pt x="500" y="36"/>
                    <a:pt x="688" y="196"/>
                  </a:cubicBezTo>
                  <a:cubicBezTo>
                    <a:pt x="822" y="321"/>
                    <a:pt x="902" y="509"/>
                    <a:pt x="893" y="69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9"/>
            <p:cNvSpPr/>
            <p:nvPr/>
          </p:nvSpPr>
          <p:spPr>
            <a:xfrm>
              <a:off x="6697625" y="1239975"/>
              <a:ext cx="2925" cy="292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0" y="117"/>
                  </a:moveTo>
                  <a:lnTo>
                    <a:pt x="11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9"/>
            <p:cNvSpPr/>
            <p:nvPr/>
          </p:nvSpPr>
          <p:spPr>
            <a:xfrm>
              <a:off x="6702300" y="1239775"/>
              <a:ext cx="2925" cy="4250"/>
            </a:xfrm>
            <a:custGeom>
              <a:avLst/>
              <a:gdLst/>
              <a:ahLst/>
              <a:cxnLst/>
              <a:rect l="l" t="t" r="r" b="b"/>
              <a:pathLst>
                <a:path w="117" h="170" fill="none" extrusionOk="0">
                  <a:moveTo>
                    <a:pt x="1" y="170"/>
                  </a:moveTo>
                  <a:cubicBezTo>
                    <a:pt x="36" y="116"/>
                    <a:pt x="81" y="63"/>
                    <a:pt x="11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9"/>
            <p:cNvSpPr/>
            <p:nvPr/>
          </p:nvSpPr>
          <p:spPr>
            <a:xfrm>
              <a:off x="6707875" y="1239325"/>
              <a:ext cx="4500" cy="6925"/>
            </a:xfrm>
            <a:custGeom>
              <a:avLst/>
              <a:gdLst/>
              <a:ahLst/>
              <a:cxnLst/>
              <a:rect l="l" t="t" r="r" b="b"/>
              <a:pathLst>
                <a:path w="180" h="277" fill="none" extrusionOk="0">
                  <a:moveTo>
                    <a:pt x="1" y="277"/>
                  </a:moveTo>
                  <a:cubicBezTo>
                    <a:pt x="54" y="179"/>
                    <a:pt x="117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9"/>
            <p:cNvSpPr/>
            <p:nvPr/>
          </p:nvSpPr>
          <p:spPr>
            <a:xfrm>
              <a:off x="6710775" y="1242675"/>
              <a:ext cx="7175" cy="8500"/>
            </a:xfrm>
            <a:custGeom>
              <a:avLst/>
              <a:gdLst/>
              <a:ahLst/>
              <a:cxnLst/>
              <a:rect l="l" t="t" r="r" b="b"/>
              <a:pathLst>
                <a:path w="287" h="340" fill="none" extrusionOk="0">
                  <a:moveTo>
                    <a:pt x="1" y="339"/>
                  </a:moveTo>
                  <a:cubicBezTo>
                    <a:pt x="72" y="214"/>
                    <a:pt x="170" y="89"/>
                    <a:pt x="28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9"/>
            <p:cNvSpPr/>
            <p:nvPr/>
          </p:nvSpPr>
          <p:spPr>
            <a:xfrm>
              <a:off x="6712775" y="1242675"/>
              <a:ext cx="10750" cy="13625"/>
            </a:xfrm>
            <a:custGeom>
              <a:avLst/>
              <a:gdLst/>
              <a:ahLst/>
              <a:cxnLst/>
              <a:rect l="l" t="t" r="r" b="b"/>
              <a:pathLst>
                <a:path w="430" h="545" fill="none" extrusionOk="0">
                  <a:moveTo>
                    <a:pt x="1" y="544"/>
                  </a:moveTo>
                  <a:cubicBezTo>
                    <a:pt x="144" y="357"/>
                    <a:pt x="286" y="178"/>
                    <a:pt x="42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9"/>
            <p:cNvSpPr/>
            <p:nvPr/>
          </p:nvSpPr>
          <p:spPr>
            <a:xfrm>
              <a:off x="6716800" y="1245575"/>
              <a:ext cx="9175" cy="12275"/>
            </a:xfrm>
            <a:custGeom>
              <a:avLst/>
              <a:gdLst/>
              <a:ahLst/>
              <a:cxnLst/>
              <a:rect l="l" t="t" r="r" b="b"/>
              <a:pathLst>
                <a:path w="367" h="491" fill="none" extrusionOk="0">
                  <a:moveTo>
                    <a:pt x="0" y="491"/>
                  </a:moveTo>
                  <a:cubicBezTo>
                    <a:pt x="134" y="339"/>
                    <a:pt x="250" y="170"/>
                    <a:pt x="36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9"/>
            <p:cNvSpPr/>
            <p:nvPr/>
          </p:nvSpPr>
          <p:spPr>
            <a:xfrm>
              <a:off x="6723925" y="1249350"/>
              <a:ext cx="4275" cy="5600"/>
            </a:xfrm>
            <a:custGeom>
              <a:avLst/>
              <a:gdLst/>
              <a:ahLst/>
              <a:cxnLst/>
              <a:rect l="l" t="t" r="r" b="b"/>
              <a:pathLst>
                <a:path w="171" h="224" fill="none" extrusionOk="0">
                  <a:moveTo>
                    <a:pt x="1" y="224"/>
                  </a:moveTo>
                  <a:cubicBezTo>
                    <a:pt x="72" y="161"/>
                    <a:pt x="126" y="81"/>
                    <a:pt x="17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9"/>
            <p:cNvSpPr/>
            <p:nvPr/>
          </p:nvSpPr>
          <p:spPr>
            <a:xfrm>
              <a:off x="6688475" y="1281025"/>
              <a:ext cx="2250" cy="4475"/>
            </a:xfrm>
            <a:custGeom>
              <a:avLst/>
              <a:gdLst/>
              <a:ahLst/>
              <a:cxnLst/>
              <a:rect l="l" t="t" r="r" b="b"/>
              <a:pathLst>
                <a:path w="90" h="179" fill="none" extrusionOk="0">
                  <a:moveTo>
                    <a:pt x="0" y="179"/>
                  </a:moveTo>
                  <a:cubicBezTo>
                    <a:pt x="27" y="125"/>
                    <a:pt x="63" y="63"/>
                    <a:pt x="90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9"/>
            <p:cNvSpPr/>
            <p:nvPr/>
          </p:nvSpPr>
          <p:spPr>
            <a:xfrm>
              <a:off x="6693150" y="1280125"/>
              <a:ext cx="2925" cy="5375"/>
            </a:xfrm>
            <a:custGeom>
              <a:avLst/>
              <a:gdLst/>
              <a:ahLst/>
              <a:cxnLst/>
              <a:rect l="l" t="t" r="r" b="b"/>
              <a:pathLst>
                <a:path w="117" h="215" fill="none" extrusionOk="0">
                  <a:moveTo>
                    <a:pt x="1" y="215"/>
                  </a:moveTo>
                  <a:cubicBezTo>
                    <a:pt x="37" y="143"/>
                    <a:pt x="81" y="72"/>
                    <a:pt x="117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9"/>
            <p:cNvSpPr/>
            <p:nvPr/>
          </p:nvSpPr>
          <p:spPr>
            <a:xfrm>
              <a:off x="6699175" y="1278800"/>
              <a:ext cx="2475" cy="5600"/>
            </a:xfrm>
            <a:custGeom>
              <a:avLst/>
              <a:gdLst/>
              <a:ahLst/>
              <a:cxnLst/>
              <a:rect l="l" t="t" r="r" b="b"/>
              <a:pathLst>
                <a:path w="99" h="224" fill="none" extrusionOk="0">
                  <a:moveTo>
                    <a:pt x="1" y="223"/>
                  </a:moveTo>
                  <a:cubicBezTo>
                    <a:pt x="54" y="161"/>
                    <a:pt x="81" y="81"/>
                    <a:pt x="9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9"/>
            <p:cNvSpPr/>
            <p:nvPr/>
          </p:nvSpPr>
          <p:spPr>
            <a:xfrm>
              <a:off x="6705875" y="1276775"/>
              <a:ext cx="1575" cy="4725"/>
            </a:xfrm>
            <a:custGeom>
              <a:avLst/>
              <a:gdLst/>
              <a:ahLst/>
              <a:cxnLst/>
              <a:rect l="l" t="t" r="r" b="b"/>
              <a:pathLst>
                <a:path w="63" h="189" fill="none" extrusionOk="0">
                  <a:moveTo>
                    <a:pt x="0" y="188"/>
                  </a:moveTo>
                  <a:cubicBezTo>
                    <a:pt x="36" y="135"/>
                    <a:pt x="54" y="63"/>
                    <a:pt x="6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9"/>
            <p:cNvSpPr/>
            <p:nvPr/>
          </p:nvSpPr>
          <p:spPr>
            <a:xfrm>
              <a:off x="6638075" y="1286825"/>
              <a:ext cx="2250" cy="7375"/>
            </a:xfrm>
            <a:custGeom>
              <a:avLst/>
              <a:gdLst/>
              <a:ahLst/>
              <a:cxnLst/>
              <a:rect l="l" t="t" r="r" b="b"/>
              <a:pathLst>
                <a:path w="90" h="295" fill="none" extrusionOk="0">
                  <a:moveTo>
                    <a:pt x="90" y="0"/>
                  </a:moveTo>
                  <a:cubicBezTo>
                    <a:pt x="45" y="99"/>
                    <a:pt x="9" y="197"/>
                    <a:pt x="0" y="29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9"/>
            <p:cNvSpPr/>
            <p:nvPr/>
          </p:nvSpPr>
          <p:spPr>
            <a:xfrm>
              <a:off x="6642525" y="1283700"/>
              <a:ext cx="2700" cy="8275"/>
            </a:xfrm>
            <a:custGeom>
              <a:avLst/>
              <a:gdLst/>
              <a:ahLst/>
              <a:cxnLst/>
              <a:rect l="l" t="t" r="r" b="b"/>
              <a:pathLst>
                <a:path w="108" h="331" fill="none" extrusionOk="0">
                  <a:moveTo>
                    <a:pt x="108" y="0"/>
                  </a:moveTo>
                  <a:cubicBezTo>
                    <a:pt x="72" y="108"/>
                    <a:pt x="36" y="224"/>
                    <a:pt x="1" y="33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9"/>
            <p:cNvSpPr/>
            <p:nvPr/>
          </p:nvSpPr>
          <p:spPr>
            <a:xfrm>
              <a:off x="6648100" y="12808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72" y="90"/>
                    <a:pt x="36" y="188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9"/>
            <p:cNvSpPr/>
            <p:nvPr/>
          </p:nvSpPr>
          <p:spPr>
            <a:xfrm>
              <a:off x="6653900" y="12770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63" y="90"/>
                    <a:pt x="27" y="179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9"/>
            <p:cNvSpPr/>
            <p:nvPr/>
          </p:nvSpPr>
          <p:spPr>
            <a:xfrm>
              <a:off x="6659925" y="1274325"/>
              <a:ext cx="1800" cy="4275"/>
            </a:xfrm>
            <a:custGeom>
              <a:avLst/>
              <a:gdLst/>
              <a:ahLst/>
              <a:cxnLst/>
              <a:rect l="l" t="t" r="r" b="b"/>
              <a:pathLst>
                <a:path w="72" h="171" fill="none" extrusionOk="0">
                  <a:moveTo>
                    <a:pt x="72" y="1"/>
                  </a:moveTo>
                  <a:cubicBezTo>
                    <a:pt x="45" y="54"/>
                    <a:pt x="18" y="108"/>
                    <a:pt x="1" y="17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9"/>
            <p:cNvSpPr/>
            <p:nvPr/>
          </p:nvSpPr>
          <p:spPr>
            <a:xfrm>
              <a:off x="6623800" y="1345475"/>
              <a:ext cx="86775" cy="20100"/>
            </a:xfrm>
            <a:custGeom>
              <a:avLst/>
              <a:gdLst/>
              <a:ahLst/>
              <a:cxnLst/>
              <a:rect l="l" t="t" r="r" b="b"/>
              <a:pathLst>
                <a:path w="3471" h="804" fill="none" extrusionOk="0">
                  <a:moveTo>
                    <a:pt x="0" y="1"/>
                  </a:moveTo>
                  <a:cubicBezTo>
                    <a:pt x="411" y="465"/>
                    <a:pt x="1026" y="696"/>
                    <a:pt x="1642" y="750"/>
                  </a:cubicBezTo>
                  <a:cubicBezTo>
                    <a:pt x="2248" y="804"/>
                    <a:pt x="2864" y="688"/>
                    <a:pt x="3471" y="572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9"/>
            <p:cNvSpPr/>
            <p:nvPr/>
          </p:nvSpPr>
          <p:spPr>
            <a:xfrm>
              <a:off x="6635400" y="1371800"/>
              <a:ext cx="42400" cy="10725"/>
            </a:xfrm>
            <a:custGeom>
              <a:avLst/>
              <a:gdLst/>
              <a:ahLst/>
              <a:cxnLst/>
              <a:rect l="l" t="t" r="r" b="b"/>
              <a:pathLst>
                <a:path w="1696" h="429" fill="none" extrusionOk="0">
                  <a:moveTo>
                    <a:pt x="0" y="0"/>
                  </a:moveTo>
                  <a:cubicBezTo>
                    <a:pt x="491" y="339"/>
                    <a:pt x="1133" y="428"/>
                    <a:pt x="1695" y="25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9"/>
            <p:cNvSpPr/>
            <p:nvPr/>
          </p:nvSpPr>
          <p:spPr>
            <a:xfrm>
              <a:off x="6675750" y="1134725"/>
              <a:ext cx="39725" cy="13175"/>
            </a:xfrm>
            <a:custGeom>
              <a:avLst/>
              <a:gdLst/>
              <a:ahLst/>
              <a:cxnLst/>
              <a:rect l="l" t="t" r="r" b="b"/>
              <a:pathLst>
                <a:path w="1589" h="527" fill="none" extrusionOk="0">
                  <a:moveTo>
                    <a:pt x="1" y="527"/>
                  </a:moveTo>
                  <a:cubicBezTo>
                    <a:pt x="429" y="161"/>
                    <a:pt x="1036" y="0"/>
                    <a:pt x="1589" y="11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7" name="Google Shape;7207;p29"/>
          <p:cNvGrpSpPr/>
          <p:nvPr/>
        </p:nvGrpSpPr>
        <p:grpSpPr>
          <a:xfrm rot="-9673351" flipH="1">
            <a:off x="8383717" y="690640"/>
            <a:ext cx="565087" cy="467276"/>
            <a:chOff x="5942000" y="3231200"/>
            <a:chExt cx="141875" cy="117300"/>
          </a:xfrm>
        </p:grpSpPr>
        <p:sp>
          <p:nvSpPr>
            <p:cNvPr id="7208" name="Google Shape;7208;p29"/>
            <p:cNvSpPr/>
            <p:nvPr/>
          </p:nvSpPr>
          <p:spPr>
            <a:xfrm>
              <a:off x="5956725" y="3252125"/>
              <a:ext cx="107975" cy="81975"/>
            </a:xfrm>
            <a:custGeom>
              <a:avLst/>
              <a:gdLst/>
              <a:ahLst/>
              <a:cxnLst/>
              <a:rect l="l" t="t" r="r" b="b"/>
              <a:pathLst>
                <a:path w="4319" h="3279" extrusionOk="0">
                  <a:moveTo>
                    <a:pt x="4122" y="0"/>
                  </a:moveTo>
                  <a:cubicBezTo>
                    <a:pt x="4131" y="205"/>
                    <a:pt x="4042" y="446"/>
                    <a:pt x="3953" y="607"/>
                  </a:cubicBezTo>
                  <a:cubicBezTo>
                    <a:pt x="3685" y="1071"/>
                    <a:pt x="3319" y="1499"/>
                    <a:pt x="2873" y="1793"/>
                  </a:cubicBezTo>
                  <a:cubicBezTo>
                    <a:pt x="2436" y="2088"/>
                    <a:pt x="1999" y="2329"/>
                    <a:pt x="1499" y="2507"/>
                  </a:cubicBezTo>
                  <a:cubicBezTo>
                    <a:pt x="1241" y="2605"/>
                    <a:pt x="919" y="2659"/>
                    <a:pt x="643" y="2668"/>
                  </a:cubicBezTo>
                  <a:cubicBezTo>
                    <a:pt x="420" y="2668"/>
                    <a:pt x="179" y="2614"/>
                    <a:pt x="1" y="2489"/>
                  </a:cubicBezTo>
                  <a:lnTo>
                    <a:pt x="1" y="2489"/>
                  </a:lnTo>
                  <a:cubicBezTo>
                    <a:pt x="18" y="2534"/>
                    <a:pt x="36" y="2587"/>
                    <a:pt x="54" y="2632"/>
                  </a:cubicBezTo>
                  <a:cubicBezTo>
                    <a:pt x="206" y="2926"/>
                    <a:pt x="527" y="3149"/>
                    <a:pt x="857" y="3221"/>
                  </a:cubicBezTo>
                  <a:cubicBezTo>
                    <a:pt x="1036" y="3261"/>
                    <a:pt x="1218" y="3278"/>
                    <a:pt x="1402" y="3278"/>
                  </a:cubicBezTo>
                  <a:cubicBezTo>
                    <a:pt x="1547" y="3278"/>
                    <a:pt x="1693" y="3267"/>
                    <a:pt x="1838" y="3247"/>
                  </a:cubicBezTo>
                  <a:cubicBezTo>
                    <a:pt x="2070" y="3212"/>
                    <a:pt x="2329" y="3131"/>
                    <a:pt x="2552" y="3042"/>
                  </a:cubicBezTo>
                  <a:cubicBezTo>
                    <a:pt x="3176" y="2810"/>
                    <a:pt x="3649" y="2364"/>
                    <a:pt x="3979" y="1784"/>
                  </a:cubicBezTo>
                  <a:cubicBezTo>
                    <a:pt x="4158" y="1481"/>
                    <a:pt x="4300" y="1026"/>
                    <a:pt x="4309" y="669"/>
                  </a:cubicBezTo>
                  <a:cubicBezTo>
                    <a:pt x="4318" y="437"/>
                    <a:pt x="4256" y="196"/>
                    <a:pt x="4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9"/>
            <p:cNvSpPr/>
            <p:nvPr/>
          </p:nvSpPr>
          <p:spPr>
            <a:xfrm>
              <a:off x="5951600" y="3252125"/>
              <a:ext cx="114200" cy="84775"/>
            </a:xfrm>
            <a:custGeom>
              <a:avLst/>
              <a:gdLst/>
              <a:ahLst/>
              <a:cxnLst/>
              <a:rect l="l" t="t" r="r" b="b"/>
              <a:pathLst>
                <a:path w="4568" h="3391" extrusionOk="0">
                  <a:moveTo>
                    <a:pt x="4327" y="0"/>
                  </a:moveTo>
                  <a:cubicBezTo>
                    <a:pt x="4327" y="0"/>
                    <a:pt x="4327" y="0"/>
                    <a:pt x="4327" y="0"/>
                  </a:cubicBezTo>
                  <a:lnTo>
                    <a:pt x="4327" y="0"/>
                  </a:lnTo>
                  <a:cubicBezTo>
                    <a:pt x="4327" y="0"/>
                    <a:pt x="4327" y="0"/>
                    <a:pt x="4327" y="0"/>
                  </a:cubicBezTo>
                  <a:close/>
                  <a:moveTo>
                    <a:pt x="4327" y="0"/>
                  </a:moveTo>
                  <a:lnTo>
                    <a:pt x="4327" y="0"/>
                  </a:lnTo>
                  <a:cubicBezTo>
                    <a:pt x="4479" y="241"/>
                    <a:pt x="4514" y="527"/>
                    <a:pt x="4470" y="803"/>
                  </a:cubicBezTo>
                  <a:cubicBezTo>
                    <a:pt x="4434" y="1071"/>
                    <a:pt x="4336" y="1338"/>
                    <a:pt x="4220" y="1588"/>
                  </a:cubicBezTo>
                  <a:cubicBezTo>
                    <a:pt x="3970" y="2070"/>
                    <a:pt x="3596" y="2498"/>
                    <a:pt x="3123" y="2766"/>
                  </a:cubicBezTo>
                  <a:cubicBezTo>
                    <a:pt x="2891" y="2900"/>
                    <a:pt x="2623" y="2998"/>
                    <a:pt x="2364" y="3069"/>
                  </a:cubicBezTo>
                  <a:cubicBezTo>
                    <a:pt x="2132" y="3133"/>
                    <a:pt x="1885" y="3169"/>
                    <a:pt x="1643" y="3169"/>
                  </a:cubicBezTo>
                  <a:cubicBezTo>
                    <a:pt x="1616" y="3169"/>
                    <a:pt x="1589" y="3168"/>
                    <a:pt x="1562" y="3167"/>
                  </a:cubicBezTo>
                  <a:cubicBezTo>
                    <a:pt x="1428" y="3167"/>
                    <a:pt x="1294" y="3158"/>
                    <a:pt x="1160" y="3131"/>
                  </a:cubicBezTo>
                  <a:cubicBezTo>
                    <a:pt x="1026" y="3105"/>
                    <a:pt x="910" y="3069"/>
                    <a:pt x="794" y="3007"/>
                  </a:cubicBezTo>
                  <a:cubicBezTo>
                    <a:pt x="663" y="2933"/>
                    <a:pt x="544" y="2838"/>
                    <a:pt x="452" y="2723"/>
                  </a:cubicBezTo>
                  <a:lnTo>
                    <a:pt x="452" y="2723"/>
                  </a:lnTo>
                  <a:cubicBezTo>
                    <a:pt x="578" y="2759"/>
                    <a:pt x="710" y="2775"/>
                    <a:pt x="839" y="2775"/>
                  </a:cubicBezTo>
                  <a:cubicBezTo>
                    <a:pt x="1080" y="2766"/>
                    <a:pt x="1303" y="2730"/>
                    <a:pt x="1526" y="2668"/>
                  </a:cubicBezTo>
                  <a:cubicBezTo>
                    <a:pt x="1972" y="2534"/>
                    <a:pt x="2373" y="2329"/>
                    <a:pt x="2757" y="2088"/>
                  </a:cubicBezTo>
                  <a:cubicBezTo>
                    <a:pt x="2953" y="1972"/>
                    <a:pt x="3141" y="1847"/>
                    <a:pt x="3319" y="1704"/>
                  </a:cubicBezTo>
                  <a:cubicBezTo>
                    <a:pt x="3497" y="1552"/>
                    <a:pt x="3649" y="1392"/>
                    <a:pt x="3792" y="1213"/>
                  </a:cubicBezTo>
                  <a:cubicBezTo>
                    <a:pt x="3935" y="1035"/>
                    <a:pt x="4059" y="848"/>
                    <a:pt x="4166" y="651"/>
                  </a:cubicBezTo>
                  <a:cubicBezTo>
                    <a:pt x="4274" y="446"/>
                    <a:pt x="4336" y="223"/>
                    <a:pt x="4327" y="0"/>
                  </a:cubicBezTo>
                  <a:lnTo>
                    <a:pt x="4327" y="0"/>
                  </a:lnTo>
                  <a:cubicBezTo>
                    <a:pt x="4318" y="223"/>
                    <a:pt x="4238" y="437"/>
                    <a:pt x="4122" y="625"/>
                  </a:cubicBezTo>
                  <a:cubicBezTo>
                    <a:pt x="3997" y="812"/>
                    <a:pt x="3863" y="982"/>
                    <a:pt x="3720" y="1151"/>
                  </a:cubicBezTo>
                  <a:cubicBezTo>
                    <a:pt x="3569" y="1312"/>
                    <a:pt x="3408" y="1463"/>
                    <a:pt x="3239" y="1597"/>
                  </a:cubicBezTo>
                  <a:cubicBezTo>
                    <a:pt x="3060" y="1731"/>
                    <a:pt x="2873" y="1847"/>
                    <a:pt x="2677" y="1954"/>
                  </a:cubicBezTo>
                  <a:cubicBezTo>
                    <a:pt x="2302" y="2168"/>
                    <a:pt x="1892" y="2355"/>
                    <a:pt x="1472" y="2471"/>
                  </a:cubicBezTo>
                  <a:cubicBezTo>
                    <a:pt x="1270" y="2520"/>
                    <a:pt x="1055" y="2559"/>
                    <a:pt x="849" y="2559"/>
                  </a:cubicBezTo>
                  <a:cubicBezTo>
                    <a:pt x="637" y="2559"/>
                    <a:pt x="435" y="2518"/>
                    <a:pt x="268" y="2400"/>
                  </a:cubicBezTo>
                  <a:lnTo>
                    <a:pt x="0" y="2213"/>
                  </a:lnTo>
                  <a:lnTo>
                    <a:pt x="98" y="2525"/>
                  </a:lnTo>
                  <a:cubicBezTo>
                    <a:pt x="197" y="2819"/>
                    <a:pt x="429" y="3069"/>
                    <a:pt x="696" y="3203"/>
                  </a:cubicBezTo>
                  <a:cubicBezTo>
                    <a:pt x="830" y="3274"/>
                    <a:pt x="982" y="3328"/>
                    <a:pt x="1124" y="3346"/>
                  </a:cubicBezTo>
                  <a:cubicBezTo>
                    <a:pt x="1267" y="3372"/>
                    <a:pt x="1410" y="3390"/>
                    <a:pt x="1562" y="3390"/>
                  </a:cubicBezTo>
                  <a:cubicBezTo>
                    <a:pt x="1847" y="3390"/>
                    <a:pt x="2141" y="3346"/>
                    <a:pt x="2418" y="3265"/>
                  </a:cubicBezTo>
                  <a:cubicBezTo>
                    <a:pt x="2695" y="3185"/>
                    <a:pt x="2962" y="3078"/>
                    <a:pt x="3212" y="2926"/>
                  </a:cubicBezTo>
                  <a:cubicBezTo>
                    <a:pt x="3711" y="2614"/>
                    <a:pt x="4086" y="2159"/>
                    <a:pt x="4327" y="1633"/>
                  </a:cubicBezTo>
                  <a:cubicBezTo>
                    <a:pt x="4443" y="1374"/>
                    <a:pt x="4514" y="1089"/>
                    <a:pt x="4532" y="812"/>
                  </a:cubicBezTo>
                  <a:cubicBezTo>
                    <a:pt x="4568" y="527"/>
                    <a:pt x="4497" y="223"/>
                    <a:pt x="4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9"/>
            <p:cNvSpPr/>
            <p:nvPr/>
          </p:nvSpPr>
          <p:spPr>
            <a:xfrm>
              <a:off x="5943800" y="3232000"/>
              <a:ext cx="116200" cy="86825"/>
            </a:xfrm>
            <a:custGeom>
              <a:avLst/>
              <a:gdLst/>
              <a:ahLst/>
              <a:cxnLst/>
              <a:rect l="l" t="t" r="r" b="b"/>
              <a:pathLst>
                <a:path w="4648" h="3473" extrusionOk="0">
                  <a:moveTo>
                    <a:pt x="3210" y="1"/>
                  </a:moveTo>
                  <a:cubicBezTo>
                    <a:pt x="3061" y="1"/>
                    <a:pt x="2909" y="19"/>
                    <a:pt x="2766" y="47"/>
                  </a:cubicBezTo>
                  <a:cubicBezTo>
                    <a:pt x="1838" y="216"/>
                    <a:pt x="973" y="734"/>
                    <a:pt x="375" y="1465"/>
                  </a:cubicBezTo>
                  <a:cubicBezTo>
                    <a:pt x="250" y="1617"/>
                    <a:pt x="134" y="1778"/>
                    <a:pt x="80" y="1965"/>
                  </a:cubicBezTo>
                  <a:cubicBezTo>
                    <a:pt x="0" y="2197"/>
                    <a:pt x="18" y="2482"/>
                    <a:pt x="170" y="2688"/>
                  </a:cubicBezTo>
                  <a:cubicBezTo>
                    <a:pt x="259" y="2804"/>
                    <a:pt x="357" y="2893"/>
                    <a:pt x="419" y="3027"/>
                  </a:cubicBezTo>
                  <a:cubicBezTo>
                    <a:pt x="455" y="3116"/>
                    <a:pt x="482" y="3205"/>
                    <a:pt x="518" y="3294"/>
                  </a:cubicBezTo>
                  <a:cubicBezTo>
                    <a:pt x="696" y="3419"/>
                    <a:pt x="937" y="3473"/>
                    <a:pt x="1160" y="3473"/>
                  </a:cubicBezTo>
                  <a:cubicBezTo>
                    <a:pt x="1436" y="3464"/>
                    <a:pt x="1758" y="3410"/>
                    <a:pt x="2016" y="3312"/>
                  </a:cubicBezTo>
                  <a:cubicBezTo>
                    <a:pt x="2516" y="3134"/>
                    <a:pt x="2953" y="2893"/>
                    <a:pt x="3390" y="2598"/>
                  </a:cubicBezTo>
                  <a:cubicBezTo>
                    <a:pt x="3836" y="2304"/>
                    <a:pt x="4202" y="1876"/>
                    <a:pt x="4470" y="1412"/>
                  </a:cubicBezTo>
                  <a:cubicBezTo>
                    <a:pt x="4559" y="1251"/>
                    <a:pt x="4648" y="1010"/>
                    <a:pt x="4639" y="805"/>
                  </a:cubicBezTo>
                  <a:cubicBezTo>
                    <a:pt x="4577" y="707"/>
                    <a:pt x="4496" y="618"/>
                    <a:pt x="4398" y="555"/>
                  </a:cubicBezTo>
                  <a:cubicBezTo>
                    <a:pt x="4327" y="511"/>
                    <a:pt x="4238" y="475"/>
                    <a:pt x="4166" y="422"/>
                  </a:cubicBezTo>
                  <a:cubicBezTo>
                    <a:pt x="4095" y="368"/>
                    <a:pt x="4032" y="297"/>
                    <a:pt x="3970" y="243"/>
                  </a:cubicBezTo>
                  <a:cubicBezTo>
                    <a:pt x="3761" y="63"/>
                    <a:pt x="3489" y="1"/>
                    <a:pt x="3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9"/>
            <p:cNvSpPr/>
            <p:nvPr/>
          </p:nvSpPr>
          <p:spPr>
            <a:xfrm>
              <a:off x="5942000" y="3231375"/>
              <a:ext cx="119575" cy="90125"/>
            </a:xfrm>
            <a:custGeom>
              <a:avLst/>
              <a:gdLst/>
              <a:ahLst/>
              <a:cxnLst/>
              <a:rect l="l" t="t" r="r" b="b"/>
              <a:pathLst>
                <a:path w="4783" h="3605" extrusionOk="0">
                  <a:moveTo>
                    <a:pt x="3373" y="1"/>
                  </a:moveTo>
                  <a:cubicBezTo>
                    <a:pt x="3186" y="1"/>
                    <a:pt x="3007" y="27"/>
                    <a:pt x="2838" y="72"/>
                  </a:cubicBezTo>
                  <a:cubicBezTo>
                    <a:pt x="2971" y="52"/>
                    <a:pt x="3105" y="42"/>
                    <a:pt x="3235" y="42"/>
                  </a:cubicBezTo>
                  <a:cubicBezTo>
                    <a:pt x="3279" y="42"/>
                    <a:pt x="3322" y="43"/>
                    <a:pt x="3364" y="45"/>
                  </a:cubicBezTo>
                  <a:cubicBezTo>
                    <a:pt x="3542" y="63"/>
                    <a:pt x="3721" y="108"/>
                    <a:pt x="3864" y="197"/>
                  </a:cubicBezTo>
                  <a:cubicBezTo>
                    <a:pt x="3944" y="241"/>
                    <a:pt x="4006" y="286"/>
                    <a:pt x="4069" y="357"/>
                  </a:cubicBezTo>
                  <a:cubicBezTo>
                    <a:pt x="4131" y="420"/>
                    <a:pt x="4194" y="491"/>
                    <a:pt x="4283" y="536"/>
                  </a:cubicBezTo>
                  <a:cubicBezTo>
                    <a:pt x="4363" y="589"/>
                    <a:pt x="4434" y="625"/>
                    <a:pt x="4497" y="679"/>
                  </a:cubicBezTo>
                  <a:cubicBezTo>
                    <a:pt x="4555" y="728"/>
                    <a:pt x="4605" y="786"/>
                    <a:pt x="4648" y="851"/>
                  </a:cubicBezTo>
                  <a:lnTo>
                    <a:pt x="4648" y="851"/>
                  </a:lnTo>
                  <a:cubicBezTo>
                    <a:pt x="4630" y="1262"/>
                    <a:pt x="4341" y="1630"/>
                    <a:pt x="4069" y="1954"/>
                  </a:cubicBezTo>
                  <a:cubicBezTo>
                    <a:pt x="3926" y="2115"/>
                    <a:pt x="3765" y="2266"/>
                    <a:pt x="3596" y="2400"/>
                  </a:cubicBezTo>
                  <a:cubicBezTo>
                    <a:pt x="3426" y="2534"/>
                    <a:pt x="3239" y="2650"/>
                    <a:pt x="3052" y="2757"/>
                  </a:cubicBezTo>
                  <a:cubicBezTo>
                    <a:pt x="2677" y="2980"/>
                    <a:pt x="2267" y="3176"/>
                    <a:pt x="1856" y="3292"/>
                  </a:cubicBezTo>
                  <a:cubicBezTo>
                    <a:pt x="1648" y="3342"/>
                    <a:pt x="1427" y="3385"/>
                    <a:pt x="1216" y="3385"/>
                  </a:cubicBezTo>
                  <a:cubicBezTo>
                    <a:pt x="1019" y="3385"/>
                    <a:pt x="832" y="3348"/>
                    <a:pt x="673" y="3245"/>
                  </a:cubicBezTo>
                  <a:lnTo>
                    <a:pt x="673" y="3245"/>
                  </a:lnTo>
                  <a:cubicBezTo>
                    <a:pt x="642" y="3159"/>
                    <a:pt x="610" y="3074"/>
                    <a:pt x="572" y="2989"/>
                  </a:cubicBezTo>
                  <a:cubicBezTo>
                    <a:pt x="518" y="2882"/>
                    <a:pt x="447" y="2793"/>
                    <a:pt x="375" y="2721"/>
                  </a:cubicBezTo>
                  <a:cubicBezTo>
                    <a:pt x="313" y="2650"/>
                    <a:pt x="268" y="2579"/>
                    <a:pt x="242" y="2498"/>
                  </a:cubicBezTo>
                  <a:cubicBezTo>
                    <a:pt x="206" y="2418"/>
                    <a:pt x="197" y="2320"/>
                    <a:pt x="197" y="2231"/>
                  </a:cubicBezTo>
                  <a:cubicBezTo>
                    <a:pt x="215" y="1865"/>
                    <a:pt x="500" y="1544"/>
                    <a:pt x="759" y="1249"/>
                  </a:cubicBezTo>
                  <a:cubicBezTo>
                    <a:pt x="1036" y="955"/>
                    <a:pt x="1366" y="714"/>
                    <a:pt x="1705" y="509"/>
                  </a:cubicBezTo>
                  <a:cubicBezTo>
                    <a:pt x="2062" y="313"/>
                    <a:pt x="2436" y="161"/>
                    <a:pt x="2838" y="72"/>
                  </a:cubicBezTo>
                  <a:lnTo>
                    <a:pt x="2838" y="72"/>
                  </a:lnTo>
                  <a:cubicBezTo>
                    <a:pt x="2026" y="188"/>
                    <a:pt x="1250" y="571"/>
                    <a:pt x="661" y="1151"/>
                  </a:cubicBezTo>
                  <a:cubicBezTo>
                    <a:pt x="509" y="1294"/>
                    <a:pt x="375" y="1446"/>
                    <a:pt x="251" y="1615"/>
                  </a:cubicBezTo>
                  <a:cubicBezTo>
                    <a:pt x="126" y="1785"/>
                    <a:pt x="19" y="1999"/>
                    <a:pt x="10" y="2222"/>
                  </a:cubicBezTo>
                  <a:cubicBezTo>
                    <a:pt x="1" y="2338"/>
                    <a:pt x="19" y="2454"/>
                    <a:pt x="54" y="2561"/>
                  </a:cubicBezTo>
                  <a:cubicBezTo>
                    <a:pt x="81" y="2668"/>
                    <a:pt x="161" y="2775"/>
                    <a:pt x="224" y="2855"/>
                  </a:cubicBezTo>
                  <a:cubicBezTo>
                    <a:pt x="295" y="2936"/>
                    <a:pt x="349" y="3007"/>
                    <a:pt x="384" y="3078"/>
                  </a:cubicBezTo>
                  <a:cubicBezTo>
                    <a:pt x="420" y="3168"/>
                    <a:pt x="456" y="3266"/>
                    <a:pt x="482" y="3355"/>
                  </a:cubicBezTo>
                  <a:lnTo>
                    <a:pt x="500" y="3391"/>
                  </a:lnTo>
                  <a:lnTo>
                    <a:pt x="527" y="3408"/>
                  </a:lnTo>
                  <a:cubicBezTo>
                    <a:pt x="732" y="3551"/>
                    <a:pt x="982" y="3605"/>
                    <a:pt x="1223" y="3605"/>
                  </a:cubicBezTo>
                  <a:cubicBezTo>
                    <a:pt x="1464" y="3605"/>
                    <a:pt x="1687" y="3569"/>
                    <a:pt x="1910" y="3507"/>
                  </a:cubicBezTo>
                  <a:cubicBezTo>
                    <a:pt x="2365" y="3382"/>
                    <a:pt x="2766" y="3176"/>
                    <a:pt x="3159" y="2944"/>
                  </a:cubicBezTo>
                  <a:cubicBezTo>
                    <a:pt x="3355" y="2829"/>
                    <a:pt x="3542" y="2704"/>
                    <a:pt x="3721" y="2561"/>
                  </a:cubicBezTo>
                  <a:cubicBezTo>
                    <a:pt x="3899" y="2409"/>
                    <a:pt x="4069" y="2249"/>
                    <a:pt x="4211" y="2070"/>
                  </a:cubicBezTo>
                  <a:cubicBezTo>
                    <a:pt x="4354" y="1892"/>
                    <a:pt x="4488" y="1704"/>
                    <a:pt x="4595" y="1508"/>
                  </a:cubicBezTo>
                  <a:cubicBezTo>
                    <a:pt x="4711" y="1303"/>
                    <a:pt x="4782" y="1071"/>
                    <a:pt x="4782" y="830"/>
                  </a:cubicBezTo>
                  <a:lnTo>
                    <a:pt x="4782" y="812"/>
                  </a:lnTo>
                  <a:lnTo>
                    <a:pt x="4773" y="795"/>
                  </a:lnTo>
                  <a:cubicBezTo>
                    <a:pt x="4720" y="714"/>
                    <a:pt x="4649" y="643"/>
                    <a:pt x="4577" y="580"/>
                  </a:cubicBezTo>
                  <a:cubicBezTo>
                    <a:pt x="4497" y="518"/>
                    <a:pt x="4408" y="482"/>
                    <a:pt x="4336" y="438"/>
                  </a:cubicBezTo>
                  <a:cubicBezTo>
                    <a:pt x="4265" y="402"/>
                    <a:pt x="4203" y="348"/>
                    <a:pt x="4131" y="286"/>
                  </a:cubicBezTo>
                  <a:cubicBezTo>
                    <a:pt x="4069" y="224"/>
                    <a:pt x="3988" y="170"/>
                    <a:pt x="3908" y="125"/>
                  </a:cubicBezTo>
                  <a:cubicBezTo>
                    <a:pt x="3739" y="36"/>
                    <a:pt x="3551" y="9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9"/>
            <p:cNvSpPr/>
            <p:nvPr/>
          </p:nvSpPr>
          <p:spPr>
            <a:xfrm>
              <a:off x="5955175" y="3241625"/>
              <a:ext cx="93025" cy="59875"/>
            </a:xfrm>
            <a:custGeom>
              <a:avLst/>
              <a:gdLst/>
              <a:ahLst/>
              <a:cxnLst/>
              <a:rect l="l" t="t" r="r" b="b"/>
              <a:pathLst>
                <a:path w="3721" h="2395" extrusionOk="0">
                  <a:moveTo>
                    <a:pt x="3676" y="1"/>
                  </a:moveTo>
                  <a:lnTo>
                    <a:pt x="3676" y="1"/>
                  </a:lnTo>
                  <a:cubicBezTo>
                    <a:pt x="3568" y="19"/>
                    <a:pt x="3479" y="81"/>
                    <a:pt x="3381" y="135"/>
                  </a:cubicBezTo>
                  <a:cubicBezTo>
                    <a:pt x="3033" y="331"/>
                    <a:pt x="2650" y="447"/>
                    <a:pt x="2266" y="581"/>
                  </a:cubicBezTo>
                  <a:cubicBezTo>
                    <a:pt x="1383" y="902"/>
                    <a:pt x="491" y="1393"/>
                    <a:pt x="45" y="2142"/>
                  </a:cubicBezTo>
                  <a:cubicBezTo>
                    <a:pt x="0" y="2222"/>
                    <a:pt x="9" y="2329"/>
                    <a:pt x="89" y="2383"/>
                  </a:cubicBezTo>
                  <a:cubicBezTo>
                    <a:pt x="104" y="2391"/>
                    <a:pt x="120" y="2395"/>
                    <a:pt x="135" y="2395"/>
                  </a:cubicBezTo>
                  <a:cubicBezTo>
                    <a:pt x="205" y="2395"/>
                    <a:pt x="279" y="2323"/>
                    <a:pt x="330" y="2258"/>
                  </a:cubicBezTo>
                  <a:cubicBezTo>
                    <a:pt x="830" y="1580"/>
                    <a:pt x="1561" y="1054"/>
                    <a:pt x="2373" y="839"/>
                  </a:cubicBezTo>
                  <a:cubicBezTo>
                    <a:pt x="2471" y="813"/>
                    <a:pt x="2569" y="795"/>
                    <a:pt x="2659" y="759"/>
                  </a:cubicBezTo>
                  <a:cubicBezTo>
                    <a:pt x="2837" y="697"/>
                    <a:pt x="3042" y="572"/>
                    <a:pt x="3203" y="465"/>
                  </a:cubicBezTo>
                  <a:cubicBezTo>
                    <a:pt x="3354" y="349"/>
                    <a:pt x="3479" y="269"/>
                    <a:pt x="3631" y="153"/>
                  </a:cubicBezTo>
                  <a:cubicBezTo>
                    <a:pt x="3676" y="117"/>
                    <a:pt x="3720" y="28"/>
                    <a:pt x="3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9"/>
            <p:cNvSpPr/>
            <p:nvPr/>
          </p:nvSpPr>
          <p:spPr>
            <a:xfrm>
              <a:off x="6024075" y="3271425"/>
              <a:ext cx="33475" cy="54750"/>
            </a:xfrm>
            <a:custGeom>
              <a:avLst/>
              <a:gdLst/>
              <a:ahLst/>
              <a:cxnLst/>
              <a:rect l="l" t="t" r="r" b="b"/>
              <a:pathLst>
                <a:path w="1339" h="2190" extrusionOk="0">
                  <a:moveTo>
                    <a:pt x="1213" y="1"/>
                  </a:moveTo>
                  <a:cubicBezTo>
                    <a:pt x="1210" y="1"/>
                    <a:pt x="1208" y="2"/>
                    <a:pt x="1205" y="4"/>
                  </a:cubicBezTo>
                  <a:cubicBezTo>
                    <a:pt x="1196" y="4"/>
                    <a:pt x="1187" y="13"/>
                    <a:pt x="1196" y="22"/>
                  </a:cubicBezTo>
                  <a:cubicBezTo>
                    <a:pt x="1303" y="254"/>
                    <a:pt x="1276" y="557"/>
                    <a:pt x="1134" y="834"/>
                  </a:cubicBezTo>
                  <a:cubicBezTo>
                    <a:pt x="1000" y="1084"/>
                    <a:pt x="795" y="1280"/>
                    <a:pt x="581" y="1458"/>
                  </a:cubicBezTo>
                  <a:lnTo>
                    <a:pt x="536" y="1503"/>
                  </a:lnTo>
                  <a:cubicBezTo>
                    <a:pt x="313" y="1690"/>
                    <a:pt x="81" y="1887"/>
                    <a:pt x="1" y="2163"/>
                  </a:cubicBezTo>
                  <a:cubicBezTo>
                    <a:pt x="1" y="2181"/>
                    <a:pt x="1" y="2190"/>
                    <a:pt x="10" y="2190"/>
                  </a:cubicBezTo>
                  <a:lnTo>
                    <a:pt x="19" y="2190"/>
                  </a:lnTo>
                  <a:cubicBezTo>
                    <a:pt x="27" y="2190"/>
                    <a:pt x="36" y="2190"/>
                    <a:pt x="36" y="2181"/>
                  </a:cubicBezTo>
                  <a:cubicBezTo>
                    <a:pt x="117" y="1905"/>
                    <a:pt x="340" y="1717"/>
                    <a:pt x="563" y="1530"/>
                  </a:cubicBezTo>
                  <a:lnTo>
                    <a:pt x="607" y="1485"/>
                  </a:lnTo>
                  <a:cubicBezTo>
                    <a:pt x="821" y="1307"/>
                    <a:pt x="1036" y="1111"/>
                    <a:pt x="1169" y="843"/>
                  </a:cubicBezTo>
                  <a:cubicBezTo>
                    <a:pt x="1312" y="566"/>
                    <a:pt x="1339" y="254"/>
                    <a:pt x="1232" y="13"/>
                  </a:cubicBezTo>
                  <a:cubicBezTo>
                    <a:pt x="1225" y="7"/>
                    <a:pt x="1219" y="1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9"/>
            <p:cNvSpPr/>
            <p:nvPr/>
          </p:nvSpPr>
          <p:spPr>
            <a:xfrm>
              <a:off x="5968325" y="3318475"/>
              <a:ext cx="5150" cy="7700"/>
            </a:xfrm>
            <a:custGeom>
              <a:avLst/>
              <a:gdLst/>
              <a:ahLst/>
              <a:cxnLst/>
              <a:rect l="l" t="t" r="r" b="b"/>
              <a:pathLst>
                <a:path w="206" h="308" extrusionOk="0">
                  <a:moveTo>
                    <a:pt x="180" y="1"/>
                  </a:moveTo>
                  <a:cubicBezTo>
                    <a:pt x="174" y="1"/>
                    <a:pt x="170" y="7"/>
                    <a:pt x="170" y="14"/>
                  </a:cubicBezTo>
                  <a:lnTo>
                    <a:pt x="9" y="281"/>
                  </a:lnTo>
                  <a:cubicBezTo>
                    <a:pt x="0" y="290"/>
                    <a:pt x="0" y="299"/>
                    <a:pt x="9" y="308"/>
                  </a:cubicBezTo>
                  <a:lnTo>
                    <a:pt x="18" y="308"/>
                  </a:lnTo>
                  <a:cubicBezTo>
                    <a:pt x="27" y="308"/>
                    <a:pt x="36" y="308"/>
                    <a:pt x="36" y="299"/>
                  </a:cubicBezTo>
                  <a:lnTo>
                    <a:pt x="197" y="31"/>
                  </a:lnTo>
                  <a:cubicBezTo>
                    <a:pt x="206" y="23"/>
                    <a:pt x="197" y="5"/>
                    <a:pt x="188" y="5"/>
                  </a:cubicBezTo>
                  <a:cubicBezTo>
                    <a:pt x="185" y="2"/>
                    <a:pt x="183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9"/>
            <p:cNvSpPr/>
            <p:nvPr/>
          </p:nvSpPr>
          <p:spPr>
            <a:xfrm>
              <a:off x="5975450" y="3319925"/>
              <a:ext cx="5825" cy="10275"/>
            </a:xfrm>
            <a:custGeom>
              <a:avLst/>
              <a:gdLst/>
              <a:ahLst/>
              <a:cxnLst/>
              <a:rect l="l" t="t" r="r" b="b"/>
              <a:pathLst>
                <a:path w="233" h="411" extrusionOk="0">
                  <a:moveTo>
                    <a:pt x="215" y="0"/>
                  </a:moveTo>
                  <a:cubicBezTo>
                    <a:pt x="206" y="0"/>
                    <a:pt x="197" y="0"/>
                    <a:pt x="188" y="9"/>
                  </a:cubicBezTo>
                  <a:lnTo>
                    <a:pt x="10" y="384"/>
                  </a:lnTo>
                  <a:cubicBezTo>
                    <a:pt x="1" y="393"/>
                    <a:pt x="10" y="402"/>
                    <a:pt x="19" y="411"/>
                  </a:cubicBezTo>
                  <a:lnTo>
                    <a:pt x="28" y="411"/>
                  </a:lnTo>
                  <a:cubicBezTo>
                    <a:pt x="37" y="411"/>
                    <a:pt x="37" y="411"/>
                    <a:pt x="46" y="402"/>
                  </a:cubicBezTo>
                  <a:lnTo>
                    <a:pt x="224" y="27"/>
                  </a:lnTo>
                  <a:cubicBezTo>
                    <a:pt x="233" y="18"/>
                    <a:pt x="224" y="9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9"/>
            <p:cNvSpPr/>
            <p:nvPr/>
          </p:nvSpPr>
          <p:spPr>
            <a:xfrm>
              <a:off x="5985275" y="3317475"/>
              <a:ext cx="7150" cy="13625"/>
            </a:xfrm>
            <a:custGeom>
              <a:avLst/>
              <a:gdLst/>
              <a:ahLst/>
              <a:cxnLst/>
              <a:rect l="l" t="t" r="r" b="b"/>
              <a:pathLst>
                <a:path w="286" h="545" extrusionOk="0">
                  <a:moveTo>
                    <a:pt x="277" y="0"/>
                  </a:moveTo>
                  <a:cubicBezTo>
                    <a:pt x="268" y="0"/>
                    <a:pt x="250" y="0"/>
                    <a:pt x="250" y="9"/>
                  </a:cubicBezTo>
                  <a:lnTo>
                    <a:pt x="9" y="517"/>
                  </a:lnTo>
                  <a:cubicBezTo>
                    <a:pt x="0" y="526"/>
                    <a:pt x="9" y="535"/>
                    <a:pt x="18" y="544"/>
                  </a:cubicBezTo>
                  <a:lnTo>
                    <a:pt x="27" y="544"/>
                  </a:lnTo>
                  <a:cubicBezTo>
                    <a:pt x="36" y="544"/>
                    <a:pt x="36" y="544"/>
                    <a:pt x="45" y="535"/>
                  </a:cubicBezTo>
                  <a:lnTo>
                    <a:pt x="286" y="27"/>
                  </a:lnTo>
                  <a:cubicBezTo>
                    <a:pt x="286" y="18"/>
                    <a:pt x="286" y="9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9"/>
            <p:cNvSpPr/>
            <p:nvPr/>
          </p:nvSpPr>
          <p:spPr>
            <a:xfrm>
              <a:off x="5994425" y="3313275"/>
              <a:ext cx="11175" cy="18925"/>
            </a:xfrm>
            <a:custGeom>
              <a:avLst/>
              <a:gdLst/>
              <a:ahLst/>
              <a:cxnLst/>
              <a:rect l="l" t="t" r="r" b="b"/>
              <a:pathLst>
                <a:path w="447" h="757" extrusionOk="0">
                  <a:moveTo>
                    <a:pt x="424" y="1"/>
                  </a:moveTo>
                  <a:cubicBezTo>
                    <a:pt x="419" y="1"/>
                    <a:pt x="415" y="3"/>
                    <a:pt x="411" y="7"/>
                  </a:cubicBezTo>
                  <a:cubicBezTo>
                    <a:pt x="259" y="239"/>
                    <a:pt x="125" y="480"/>
                    <a:pt x="9" y="730"/>
                  </a:cubicBezTo>
                  <a:cubicBezTo>
                    <a:pt x="0" y="739"/>
                    <a:pt x="9" y="748"/>
                    <a:pt x="18" y="748"/>
                  </a:cubicBezTo>
                  <a:cubicBezTo>
                    <a:pt x="18" y="748"/>
                    <a:pt x="18" y="757"/>
                    <a:pt x="27" y="757"/>
                  </a:cubicBezTo>
                  <a:cubicBezTo>
                    <a:pt x="27" y="757"/>
                    <a:pt x="36" y="748"/>
                    <a:pt x="45" y="739"/>
                  </a:cubicBezTo>
                  <a:cubicBezTo>
                    <a:pt x="152" y="498"/>
                    <a:pt x="286" y="257"/>
                    <a:pt x="446" y="34"/>
                  </a:cubicBezTo>
                  <a:cubicBezTo>
                    <a:pt x="446" y="25"/>
                    <a:pt x="446" y="7"/>
                    <a:pt x="437" y="7"/>
                  </a:cubicBezTo>
                  <a:cubicBezTo>
                    <a:pt x="433" y="3"/>
                    <a:pt x="428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9"/>
            <p:cNvSpPr/>
            <p:nvPr/>
          </p:nvSpPr>
          <p:spPr>
            <a:xfrm>
              <a:off x="6006025" y="3304350"/>
              <a:ext cx="14725" cy="24950"/>
            </a:xfrm>
            <a:custGeom>
              <a:avLst/>
              <a:gdLst/>
              <a:ahLst/>
              <a:cxnLst/>
              <a:rect l="l" t="t" r="r" b="b"/>
              <a:pathLst>
                <a:path w="589" h="998" extrusionOk="0">
                  <a:moveTo>
                    <a:pt x="567" y="1"/>
                  </a:moveTo>
                  <a:cubicBezTo>
                    <a:pt x="562" y="1"/>
                    <a:pt x="558" y="3"/>
                    <a:pt x="553" y="8"/>
                  </a:cubicBezTo>
                  <a:cubicBezTo>
                    <a:pt x="348" y="311"/>
                    <a:pt x="161" y="632"/>
                    <a:pt x="9" y="971"/>
                  </a:cubicBezTo>
                  <a:cubicBezTo>
                    <a:pt x="0" y="980"/>
                    <a:pt x="9" y="989"/>
                    <a:pt x="18" y="998"/>
                  </a:cubicBezTo>
                  <a:lnTo>
                    <a:pt x="27" y="998"/>
                  </a:lnTo>
                  <a:cubicBezTo>
                    <a:pt x="36" y="998"/>
                    <a:pt x="36" y="989"/>
                    <a:pt x="45" y="989"/>
                  </a:cubicBezTo>
                  <a:cubicBezTo>
                    <a:pt x="196" y="650"/>
                    <a:pt x="375" y="329"/>
                    <a:pt x="589" y="34"/>
                  </a:cubicBezTo>
                  <a:cubicBezTo>
                    <a:pt x="589" y="25"/>
                    <a:pt x="589" y="17"/>
                    <a:pt x="580" y="8"/>
                  </a:cubicBezTo>
                  <a:cubicBezTo>
                    <a:pt x="575" y="3"/>
                    <a:pt x="571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9"/>
            <p:cNvSpPr/>
            <p:nvPr/>
          </p:nvSpPr>
          <p:spPr>
            <a:xfrm>
              <a:off x="6018500" y="3292700"/>
              <a:ext cx="18775" cy="33925"/>
            </a:xfrm>
            <a:custGeom>
              <a:avLst/>
              <a:gdLst/>
              <a:ahLst/>
              <a:cxnLst/>
              <a:rect l="l" t="t" r="r" b="b"/>
              <a:pathLst>
                <a:path w="751" h="1357" extrusionOk="0">
                  <a:moveTo>
                    <a:pt x="732" y="1"/>
                  </a:moveTo>
                  <a:cubicBezTo>
                    <a:pt x="723" y="1"/>
                    <a:pt x="714" y="1"/>
                    <a:pt x="714" y="10"/>
                  </a:cubicBezTo>
                  <a:cubicBezTo>
                    <a:pt x="447" y="429"/>
                    <a:pt x="206" y="875"/>
                    <a:pt x="10" y="1330"/>
                  </a:cubicBezTo>
                  <a:cubicBezTo>
                    <a:pt x="1" y="1339"/>
                    <a:pt x="10" y="1357"/>
                    <a:pt x="19" y="1357"/>
                  </a:cubicBezTo>
                  <a:lnTo>
                    <a:pt x="27" y="1357"/>
                  </a:lnTo>
                  <a:cubicBezTo>
                    <a:pt x="27" y="1357"/>
                    <a:pt x="36" y="1357"/>
                    <a:pt x="36" y="1348"/>
                  </a:cubicBezTo>
                  <a:cubicBezTo>
                    <a:pt x="242" y="893"/>
                    <a:pt x="473" y="447"/>
                    <a:pt x="741" y="28"/>
                  </a:cubicBezTo>
                  <a:cubicBezTo>
                    <a:pt x="750" y="19"/>
                    <a:pt x="741" y="10"/>
                    <a:pt x="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9"/>
            <p:cNvSpPr/>
            <p:nvPr/>
          </p:nvSpPr>
          <p:spPr>
            <a:xfrm>
              <a:off x="6038350" y="3280275"/>
              <a:ext cx="13850" cy="26725"/>
            </a:xfrm>
            <a:custGeom>
              <a:avLst/>
              <a:gdLst/>
              <a:ahLst/>
              <a:cxnLst/>
              <a:rect l="l" t="t" r="r" b="b"/>
              <a:pathLst>
                <a:path w="554" h="1069" extrusionOk="0">
                  <a:moveTo>
                    <a:pt x="531" y="0"/>
                  </a:moveTo>
                  <a:cubicBezTo>
                    <a:pt x="527" y="0"/>
                    <a:pt x="523" y="3"/>
                    <a:pt x="518" y="7"/>
                  </a:cubicBezTo>
                  <a:cubicBezTo>
                    <a:pt x="313" y="337"/>
                    <a:pt x="143" y="685"/>
                    <a:pt x="1" y="1042"/>
                  </a:cubicBezTo>
                  <a:cubicBezTo>
                    <a:pt x="1" y="1051"/>
                    <a:pt x="1" y="1060"/>
                    <a:pt x="10" y="1069"/>
                  </a:cubicBezTo>
                  <a:lnTo>
                    <a:pt x="18" y="1069"/>
                  </a:lnTo>
                  <a:cubicBezTo>
                    <a:pt x="27" y="1069"/>
                    <a:pt x="36" y="1060"/>
                    <a:pt x="36" y="1051"/>
                  </a:cubicBezTo>
                  <a:cubicBezTo>
                    <a:pt x="179" y="703"/>
                    <a:pt x="349" y="355"/>
                    <a:pt x="554" y="25"/>
                  </a:cubicBezTo>
                  <a:cubicBezTo>
                    <a:pt x="554" y="16"/>
                    <a:pt x="554" y="7"/>
                    <a:pt x="545" y="7"/>
                  </a:cubicBezTo>
                  <a:cubicBezTo>
                    <a:pt x="540" y="3"/>
                    <a:pt x="536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9"/>
            <p:cNvSpPr/>
            <p:nvPr/>
          </p:nvSpPr>
          <p:spPr>
            <a:xfrm>
              <a:off x="6002450" y="3235950"/>
              <a:ext cx="23450" cy="15975"/>
            </a:xfrm>
            <a:custGeom>
              <a:avLst/>
              <a:gdLst/>
              <a:ahLst/>
              <a:cxnLst/>
              <a:rect l="l" t="t" r="r" b="b"/>
              <a:pathLst>
                <a:path w="938" h="639" extrusionOk="0">
                  <a:moveTo>
                    <a:pt x="205" y="1"/>
                  </a:moveTo>
                  <a:cubicBezTo>
                    <a:pt x="139" y="1"/>
                    <a:pt x="75" y="6"/>
                    <a:pt x="18" y="14"/>
                  </a:cubicBezTo>
                  <a:cubicBezTo>
                    <a:pt x="9" y="14"/>
                    <a:pt x="0" y="23"/>
                    <a:pt x="0" y="32"/>
                  </a:cubicBezTo>
                  <a:cubicBezTo>
                    <a:pt x="0" y="41"/>
                    <a:pt x="9" y="49"/>
                    <a:pt x="27" y="49"/>
                  </a:cubicBezTo>
                  <a:cubicBezTo>
                    <a:pt x="83" y="42"/>
                    <a:pt x="145" y="36"/>
                    <a:pt x="211" y="36"/>
                  </a:cubicBezTo>
                  <a:cubicBezTo>
                    <a:pt x="367" y="36"/>
                    <a:pt x="540" y="68"/>
                    <a:pt x="678" y="174"/>
                  </a:cubicBezTo>
                  <a:cubicBezTo>
                    <a:pt x="812" y="281"/>
                    <a:pt x="901" y="451"/>
                    <a:pt x="901" y="620"/>
                  </a:cubicBezTo>
                  <a:cubicBezTo>
                    <a:pt x="901" y="629"/>
                    <a:pt x="910" y="638"/>
                    <a:pt x="919" y="638"/>
                  </a:cubicBezTo>
                  <a:cubicBezTo>
                    <a:pt x="928" y="638"/>
                    <a:pt x="937" y="629"/>
                    <a:pt x="937" y="620"/>
                  </a:cubicBezTo>
                  <a:cubicBezTo>
                    <a:pt x="937" y="442"/>
                    <a:pt x="848" y="255"/>
                    <a:pt x="696" y="148"/>
                  </a:cubicBezTo>
                  <a:cubicBezTo>
                    <a:pt x="550" y="34"/>
                    <a:pt x="36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9"/>
            <p:cNvSpPr/>
            <p:nvPr/>
          </p:nvSpPr>
          <p:spPr>
            <a:xfrm>
              <a:off x="6009575" y="3232550"/>
              <a:ext cx="3600" cy="3975"/>
            </a:xfrm>
            <a:custGeom>
              <a:avLst/>
              <a:gdLst/>
              <a:ahLst/>
              <a:cxnLst/>
              <a:rect l="l" t="t" r="r" b="b"/>
              <a:pathLst>
                <a:path w="144" h="159" extrusionOk="0">
                  <a:moveTo>
                    <a:pt x="121" y="0"/>
                  </a:moveTo>
                  <a:cubicBezTo>
                    <a:pt x="117" y="0"/>
                    <a:pt x="112" y="3"/>
                    <a:pt x="108" y="7"/>
                  </a:cubicBezTo>
                  <a:lnTo>
                    <a:pt x="10" y="132"/>
                  </a:lnTo>
                  <a:cubicBezTo>
                    <a:pt x="1" y="132"/>
                    <a:pt x="1" y="150"/>
                    <a:pt x="10" y="150"/>
                  </a:cubicBezTo>
                  <a:cubicBezTo>
                    <a:pt x="10" y="159"/>
                    <a:pt x="19" y="159"/>
                    <a:pt x="19" y="159"/>
                  </a:cubicBezTo>
                  <a:cubicBezTo>
                    <a:pt x="28" y="159"/>
                    <a:pt x="28" y="159"/>
                    <a:pt x="37" y="150"/>
                  </a:cubicBezTo>
                  <a:lnTo>
                    <a:pt x="144" y="34"/>
                  </a:lnTo>
                  <a:cubicBezTo>
                    <a:pt x="144" y="25"/>
                    <a:pt x="144" y="7"/>
                    <a:pt x="135" y="7"/>
                  </a:cubicBezTo>
                  <a:cubicBezTo>
                    <a:pt x="130" y="3"/>
                    <a:pt x="126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9"/>
            <p:cNvSpPr/>
            <p:nvPr/>
          </p:nvSpPr>
          <p:spPr>
            <a:xfrm>
              <a:off x="6014050" y="3232175"/>
              <a:ext cx="3575" cy="5250"/>
            </a:xfrm>
            <a:custGeom>
              <a:avLst/>
              <a:gdLst/>
              <a:ahLst/>
              <a:cxnLst/>
              <a:rect l="l" t="t" r="r" b="b"/>
              <a:pathLst>
                <a:path w="143" h="210" extrusionOk="0">
                  <a:moveTo>
                    <a:pt x="126" y="1"/>
                  </a:moveTo>
                  <a:cubicBezTo>
                    <a:pt x="120" y="1"/>
                    <a:pt x="114" y="7"/>
                    <a:pt x="107" y="13"/>
                  </a:cubicBezTo>
                  <a:lnTo>
                    <a:pt x="9" y="183"/>
                  </a:lnTo>
                  <a:cubicBezTo>
                    <a:pt x="0" y="192"/>
                    <a:pt x="0" y="200"/>
                    <a:pt x="9" y="209"/>
                  </a:cubicBezTo>
                  <a:lnTo>
                    <a:pt x="27" y="209"/>
                  </a:lnTo>
                  <a:cubicBezTo>
                    <a:pt x="27" y="209"/>
                    <a:pt x="36" y="209"/>
                    <a:pt x="36" y="200"/>
                  </a:cubicBezTo>
                  <a:lnTo>
                    <a:pt x="143" y="31"/>
                  </a:lnTo>
                  <a:cubicBezTo>
                    <a:pt x="143" y="22"/>
                    <a:pt x="143" y="4"/>
                    <a:pt x="134" y="4"/>
                  </a:cubicBezTo>
                  <a:cubicBezTo>
                    <a:pt x="131" y="2"/>
                    <a:pt x="129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9"/>
            <p:cNvSpPr/>
            <p:nvPr/>
          </p:nvSpPr>
          <p:spPr>
            <a:xfrm>
              <a:off x="6019400" y="3231200"/>
              <a:ext cx="5150" cy="7775"/>
            </a:xfrm>
            <a:custGeom>
              <a:avLst/>
              <a:gdLst/>
              <a:ahLst/>
              <a:cxnLst/>
              <a:rect l="l" t="t" r="r" b="b"/>
              <a:pathLst>
                <a:path w="206" h="311" extrusionOk="0">
                  <a:moveTo>
                    <a:pt x="174" y="1"/>
                  </a:moveTo>
                  <a:cubicBezTo>
                    <a:pt x="170" y="1"/>
                    <a:pt x="165" y="3"/>
                    <a:pt x="161" y="8"/>
                  </a:cubicBezTo>
                  <a:lnTo>
                    <a:pt x="9" y="284"/>
                  </a:lnTo>
                  <a:cubicBezTo>
                    <a:pt x="0" y="293"/>
                    <a:pt x="9" y="302"/>
                    <a:pt x="18" y="311"/>
                  </a:cubicBezTo>
                  <a:lnTo>
                    <a:pt x="27" y="311"/>
                  </a:lnTo>
                  <a:cubicBezTo>
                    <a:pt x="27" y="311"/>
                    <a:pt x="36" y="311"/>
                    <a:pt x="36" y="302"/>
                  </a:cubicBezTo>
                  <a:lnTo>
                    <a:pt x="197" y="25"/>
                  </a:lnTo>
                  <a:cubicBezTo>
                    <a:pt x="206" y="16"/>
                    <a:pt x="197" y="8"/>
                    <a:pt x="188" y="8"/>
                  </a:cubicBezTo>
                  <a:cubicBezTo>
                    <a:pt x="183" y="3"/>
                    <a:pt x="179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9"/>
            <p:cNvSpPr/>
            <p:nvPr/>
          </p:nvSpPr>
          <p:spPr>
            <a:xfrm>
              <a:off x="6022525" y="3234100"/>
              <a:ext cx="7375" cy="9575"/>
            </a:xfrm>
            <a:custGeom>
              <a:avLst/>
              <a:gdLst/>
              <a:ahLst/>
              <a:cxnLst/>
              <a:rect l="l" t="t" r="r" b="b"/>
              <a:pathLst>
                <a:path w="295" h="383" extrusionOk="0">
                  <a:moveTo>
                    <a:pt x="281" y="1"/>
                  </a:moveTo>
                  <a:cubicBezTo>
                    <a:pt x="277" y="1"/>
                    <a:pt x="272" y="3"/>
                    <a:pt x="268" y="8"/>
                  </a:cubicBezTo>
                  <a:cubicBezTo>
                    <a:pt x="161" y="106"/>
                    <a:pt x="72" y="222"/>
                    <a:pt x="9" y="355"/>
                  </a:cubicBezTo>
                  <a:cubicBezTo>
                    <a:pt x="0" y="364"/>
                    <a:pt x="9" y="373"/>
                    <a:pt x="18" y="382"/>
                  </a:cubicBezTo>
                  <a:lnTo>
                    <a:pt x="27" y="382"/>
                  </a:lnTo>
                  <a:cubicBezTo>
                    <a:pt x="36" y="382"/>
                    <a:pt x="36" y="382"/>
                    <a:pt x="45" y="373"/>
                  </a:cubicBezTo>
                  <a:cubicBezTo>
                    <a:pt x="107" y="248"/>
                    <a:pt x="188" y="132"/>
                    <a:pt x="295" y="34"/>
                  </a:cubicBezTo>
                  <a:cubicBezTo>
                    <a:pt x="295" y="25"/>
                    <a:pt x="295" y="16"/>
                    <a:pt x="295" y="8"/>
                  </a:cubicBezTo>
                  <a:cubicBezTo>
                    <a:pt x="290" y="3"/>
                    <a:pt x="286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9"/>
            <p:cNvSpPr/>
            <p:nvPr/>
          </p:nvSpPr>
          <p:spPr>
            <a:xfrm>
              <a:off x="6024975" y="3233725"/>
              <a:ext cx="10275" cy="14625"/>
            </a:xfrm>
            <a:custGeom>
              <a:avLst/>
              <a:gdLst/>
              <a:ahLst/>
              <a:cxnLst/>
              <a:rect l="l" t="t" r="r" b="b"/>
              <a:pathLst>
                <a:path w="411" h="585" extrusionOk="0">
                  <a:moveTo>
                    <a:pt x="394" y="1"/>
                  </a:moveTo>
                  <a:cubicBezTo>
                    <a:pt x="388" y="1"/>
                    <a:pt x="381" y="7"/>
                    <a:pt x="375" y="14"/>
                  </a:cubicBezTo>
                  <a:lnTo>
                    <a:pt x="0" y="558"/>
                  </a:lnTo>
                  <a:cubicBezTo>
                    <a:pt x="0" y="567"/>
                    <a:pt x="0" y="576"/>
                    <a:pt x="9" y="585"/>
                  </a:cubicBezTo>
                  <a:lnTo>
                    <a:pt x="18" y="585"/>
                  </a:lnTo>
                  <a:cubicBezTo>
                    <a:pt x="27" y="585"/>
                    <a:pt x="36" y="585"/>
                    <a:pt x="36" y="576"/>
                  </a:cubicBezTo>
                  <a:lnTo>
                    <a:pt x="411" y="31"/>
                  </a:lnTo>
                  <a:cubicBezTo>
                    <a:pt x="411" y="23"/>
                    <a:pt x="411" y="14"/>
                    <a:pt x="402" y="5"/>
                  </a:cubicBezTo>
                  <a:cubicBezTo>
                    <a:pt x="399" y="2"/>
                    <a:pt x="39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9"/>
            <p:cNvSpPr/>
            <p:nvPr/>
          </p:nvSpPr>
          <p:spPr>
            <a:xfrm>
              <a:off x="6028775" y="3236425"/>
              <a:ext cx="9150" cy="13275"/>
            </a:xfrm>
            <a:custGeom>
              <a:avLst/>
              <a:gdLst/>
              <a:ahLst/>
              <a:cxnLst/>
              <a:rect l="l" t="t" r="r" b="b"/>
              <a:pathLst>
                <a:path w="366" h="531" extrusionOk="0">
                  <a:moveTo>
                    <a:pt x="347" y="0"/>
                  </a:moveTo>
                  <a:cubicBezTo>
                    <a:pt x="339" y="0"/>
                    <a:pt x="330" y="6"/>
                    <a:pt x="330" y="13"/>
                  </a:cubicBezTo>
                  <a:cubicBezTo>
                    <a:pt x="232" y="182"/>
                    <a:pt x="125" y="343"/>
                    <a:pt x="9" y="503"/>
                  </a:cubicBezTo>
                  <a:cubicBezTo>
                    <a:pt x="0" y="512"/>
                    <a:pt x="0" y="521"/>
                    <a:pt x="9" y="530"/>
                  </a:cubicBezTo>
                  <a:lnTo>
                    <a:pt x="36" y="530"/>
                  </a:lnTo>
                  <a:cubicBezTo>
                    <a:pt x="152" y="369"/>
                    <a:pt x="259" y="200"/>
                    <a:pt x="357" y="30"/>
                  </a:cubicBezTo>
                  <a:cubicBezTo>
                    <a:pt x="366" y="22"/>
                    <a:pt x="366" y="4"/>
                    <a:pt x="357" y="4"/>
                  </a:cubicBezTo>
                  <a:cubicBezTo>
                    <a:pt x="354" y="1"/>
                    <a:pt x="351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9"/>
            <p:cNvSpPr/>
            <p:nvPr/>
          </p:nvSpPr>
          <p:spPr>
            <a:xfrm>
              <a:off x="6035450" y="3239975"/>
              <a:ext cx="4700" cy="6600"/>
            </a:xfrm>
            <a:custGeom>
              <a:avLst/>
              <a:gdLst/>
              <a:ahLst/>
              <a:cxnLst/>
              <a:rect l="l" t="t" r="r" b="b"/>
              <a:pathLst>
                <a:path w="188" h="264" extrusionOk="0">
                  <a:moveTo>
                    <a:pt x="171" y="1"/>
                  </a:moveTo>
                  <a:cubicBezTo>
                    <a:pt x="165" y="1"/>
                    <a:pt x="159" y="7"/>
                    <a:pt x="152" y="13"/>
                  </a:cubicBezTo>
                  <a:cubicBezTo>
                    <a:pt x="117" y="94"/>
                    <a:pt x="72" y="165"/>
                    <a:pt x="10" y="227"/>
                  </a:cubicBezTo>
                  <a:cubicBezTo>
                    <a:pt x="1" y="236"/>
                    <a:pt x="1" y="245"/>
                    <a:pt x="10" y="254"/>
                  </a:cubicBezTo>
                  <a:cubicBezTo>
                    <a:pt x="18" y="254"/>
                    <a:pt x="18" y="263"/>
                    <a:pt x="27" y="263"/>
                  </a:cubicBezTo>
                  <a:cubicBezTo>
                    <a:pt x="27" y="263"/>
                    <a:pt x="36" y="254"/>
                    <a:pt x="36" y="254"/>
                  </a:cubicBezTo>
                  <a:cubicBezTo>
                    <a:pt x="99" y="183"/>
                    <a:pt x="152" y="112"/>
                    <a:pt x="188" y="22"/>
                  </a:cubicBezTo>
                  <a:cubicBezTo>
                    <a:pt x="188" y="13"/>
                    <a:pt x="188" y="4"/>
                    <a:pt x="179" y="4"/>
                  </a:cubicBezTo>
                  <a:cubicBezTo>
                    <a:pt x="176" y="2"/>
                    <a:pt x="174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9"/>
            <p:cNvSpPr/>
            <p:nvPr/>
          </p:nvSpPr>
          <p:spPr>
            <a:xfrm>
              <a:off x="6003350" y="3272550"/>
              <a:ext cx="2900" cy="5250"/>
            </a:xfrm>
            <a:custGeom>
              <a:avLst/>
              <a:gdLst/>
              <a:ahLst/>
              <a:cxnLst/>
              <a:rect l="l" t="t" r="r" b="b"/>
              <a:pathLst>
                <a:path w="116" h="210" extrusionOk="0">
                  <a:moveTo>
                    <a:pt x="91" y="0"/>
                  </a:moveTo>
                  <a:cubicBezTo>
                    <a:pt x="85" y="0"/>
                    <a:pt x="80" y="7"/>
                    <a:pt x="80" y="13"/>
                  </a:cubicBezTo>
                  <a:cubicBezTo>
                    <a:pt x="54" y="75"/>
                    <a:pt x="27" y="129"/>
                    <a:pt x="0" y="182"/>
                  </a:cubicBezTo>
                  <a:cubicBezTo>
                    <a:pt x="0" y="191"/>
                    <a:pt x="0" y="209"/>
                    <a:pt x="9" y="209"/>
                  </a:cubicBezTo>
                  <a:lnTo>
                    <a:pt x="18" y="209"/>
                  </a:lnTo>
                  <a:cubicBezTo>
                    <a:pt x="27" y="209"/>
                    <a:pt x="27" y="209"/>
                    <a:pt x="36" y="200"/>
                  </a:cubicBezTo>
                  <a:cubicBezTo>
                    <a:pt x="62" y="147"/>
                    <a:pt x="89" y="84"/>
                    <a:pt x="116" y="31"/>
                  </a:cubicBezTo>
                  <a:cubicBezTo>
                    <a:pt x="116" y="22"/>
                    <a:pt x="116" y="4"/>
                    <a:pt x="98" y="4"/>
                  </a:cubicBezTo>
                  <a:cubicBezTo>
                    <a:pt x="96" y="1"/>
                    <a:pt x="9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9"/>
            <p:cNvSpPr/>
            <p:nvPr/>
          </p:nvSpPr>
          <p:spPr>
            <a:xfrm>
              <a:off x="6007800" y="3271300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25" y="0"/>
                  </a:moveTo>
                  <a:cubicBezTo>
                    <a:pt x="116" y="0"/>
                    <a:pt x="108" y="0"/>
                    <a:pt x="99" y="9"/>
                  </a:cubicBezTo>
                  <a:lnTo>
                    <a:pt x="9" y="223"/>
                  </a:lnTo>
                  <a:cubicBezTo>
                    <a:pt x="0" y="232"/>
                    <a:pt x="9" y="241"/>
                    <a:pt x="18" y="250"/>
                  </a:cubicBezTo>
                  <a:lnTo>
                    <a:pt x="27" y="250"/>
                  </a:lnTo>
                  <a:cubicBezTo>
                    <a:pt x="27" y="250"/>
                    <a:pt x="36" y="250"/>
                    <a:pt x="45" y="241"/>
                  </a:cubicBezTo>
                  <a:lnTo>
                    <a:pt x="134" y="27"/>
                  </a:lnTo>
                  <a:cubicBezTo>
                    <a:pt x="143" y="18"/>
                    <a:pt x="134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9"/>
            <p:cNvSpPr/>
            <p:nvPr/>
          </p:nvSpPr>
          <p:spPr>
            <a:xfrm>
              <a:off x="6013600" y="3269650"/>
              <a:ext cx="3150" cy="6575"/>
            </a:xfrm>
            <a:custGeom>
              <a:avLst/>
              <a:gdLst/>
              <a:ahLst/>
              <a:cxnLst/>
              <a:rect l="l" t="t" r="r" b="b"/>
              <a:pathLst>
                <a:path w="126" h="263" extrusionOk="0">
                  <a:moveTo>
                    <a:pt x="98" y="0"/>
                  </a:moveTo>
                  <a:cubicBezTo>
                    <a:pt x="90" y="0"/>
                    <a:pt x="81" y="7"/>
                    <a:pt x="81" y="13"/>
                  </a:cubicBezTo>
                  <a:cubicBezTo>
                    <a:pt x="72" y="93"/>
                    <a:pt x="45" y="165"/>
                    <a:pt x="0" y="236"/>
                  </a:cubicBezTo>
                  <a:cubicBezTo>
                    <a:pt x="0" y="245"/>
                    <a:pt x="0" y="254"/>
                    <a:pt x="9" y="263"/>
                  </a:cubicBezTo>
                  <a:lnTo>
                    <a:pt x="18" y="263"/>
                  </a:lnTo>
                  <a:cubicBezTo>
                    <a:pt x="27" y="263"/>
                    <a:pt x="27" y="263"/>
                    <a:pt x="36" y="254"/>
                  </a:cubicBezTo>
                  <a:cubicBezTo>
                    <a:pt x="81" y="182"/>
                    <a:pt x="107" y="102"/>
                    <a:pt x="116" y="22"/>
                  </a:cubicBezTo>
                  <a:cubicBezTo>
                    <a:pt x="125" y="13"/>
                    <a:pt x="116" y="4"/>
                    <a:pt x="107" y="4"/>
                  </a:cubicBezTo>
                  <a:cubicBezTo>
                    <a:pt x="105" y="1"/>
                    <a:pt x="101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9"/>
            <p:cNvSpPr/>
            <p:nvPr/>
          </p:nvSpPr>
          <p:spPr>
            <a:xfrm>
              <a:off x="6019625" y="3267500"/>
              <a:ext cx="2250" cy="5600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72" y="1"/>
                  </a:moveTo>
                  <a:cubicBezTo>
                    <a:pt x="63" y="1"/>
                    <a:pt x="54" y="10"/>
                    <a:pt x="54" y="19"/>
                  </a:cubicBezTo>
                  <a:cubicBezTo>
                    <a:pt x="54" y="81"/>
                    <a:pt x="36" y="143"/>
                    <a:pt x="9" y="197"/>
                  </a:cubicBezTo>
                  <a:cubicBezTo>
                    <a:pt x="0" y="206"/>
                    <a:pt x="9" y="215"/>
                    <a:pt x="18" y="215"/>
                  </a:cubicBezTo>
                  <a:cubicBezTo>
                    <a:pt x="18" y="224"/>
                    <a:pt x="18" y="224"/>
                    <a:pt x="27" y="224"/>
                  </a:cubicBezTo>
                  <a:cubicBezTo>
                    <a:pt x="36" y="224"/>
                    <a:pt x="36" y="215"/>
                    <a:pt x="45" y="215"/>
                  </a:cubicBezTo>
                  <a:cubicBezTo>
                    <a:pt x="72" y="152"/>
                    <a:pt x="89" y="81"/>
                    <a:pt x="89" y="19"/>
                  </a:cubicBezTo>
                  <a:cubicBezTo>
                    <a:pt x="89" y="10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9"/>
            <p:cNvSpPr/>
            <p:nvPr/>
          </p:nvSpPr>
          <p:spPr>
            <a:xfrm>
              <a:off x="5955600" y="3281250"/>
              <a:ext cx="2700" cy="8150"/>
            </a:xfrm>
            <a:custGeom>
              <a:avLst/>
              <a:gdLst/>
              <a:ahLst/>
              <a:cxnLst/>
              <a:rect l="l" t="t" r="r" b="b"/>
              <a:pathLst>
                <a:path w="108" h="326" extrusionOk="0">
                  <a:moveTo>
                    <a:pt x="82" y="0"/>
                  </a:moveTo>
                  <a:cubicBezTo>
                    <a:pt x="76" y="0"/>
                    <a:pt x="70" y="6"/>
                    <a:pt x="63" y="13"/>
                  </a:cubicBezTo>
                  <a:cubicBezTo>
                    <a:pt x="28" y="102"/>
                    <a:pt x="10" y="200"/>
                    <a:pt x="1" y="298"/>
                  </a:cubicBezTo>
                  <a:cubicBezTo>
                    <a:pt x="1" y="316"/>
                    <a:pt x="10" y="325"/>
                    <a:pt x="19" y="325"/>
                  </a:cubicBezTo>
                  <a:cubicBezTo>
                    <a:pt x="28" y="325"/>
                    <a:pt x="37" y="316"/>
                    <a:pt x="37" y="307"/>
                  </a:cubicBezTo>
                  <a:cubicBezTo>
                    <a:pt x="46" y="209"/>
                    <a:pt x="63" y="111"/>
                    <a:pt x="99" y="22"/>
                  </a:cubicBezTo>
                  <a:cubicBezTo>
                    <a:pt x="108" y="13"/>
                    <a:pt x="99" y="4"/>
                    <a:pt x="90" y="4"/>
                  </a:cubicBezTo>
                  <a:cubicBezTo>
                    <a:pt x="88" y="1"/>
                    <a:pt x="85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9"/>
            <p:cNvSpPr/>
            <p:nvPr/>
          </p:nvSpPr>
          <p:spPr>
            <a:xfrm>
              <a:off x="5959625" y="3277775"/>
              <a:ext cx="3375" cy="9150"/>
            </a:xfrm>
            <a:custGeom>
              <a:avLst/>
              <a:gdLst/>
              <a:ahLst/>
              <a:cxnLst/>
              <a:rect l="l" t="t" r="r" b="b"/>
              <a:pathLst>
                <a:path w="135" h="366" extrusionOk="0">
                  <a:moveTo>
                    <a:pt x="116" y="0"/>
                  </a:moveTo>
                  <a:cubicBezTo>
                    <a:pt x="108" y="0"/>
                    <a:pt x="99" y="9"/>
                    <a:pt x="90" y="18"/>
                  </a:cubicBezTo>
                  <a:lnTo>
                    <a:pt x="1" y="339"/>
                  </a:lnTo>
                  <a:cubicBezTo>
                    <a:pt x="1" y="348"/>
                    <a:pt x="9" y="357"/>
                    <a:pt x="18" y="366"/>
                  </a:cubicBezTo>
                  <a:cubicBezTo>
                    <a:pt x="27" y="366"/>
                    <a:pt x="36" y="357"/>
                    <a:pt x="36" y="348"/>
                  </a:cubicBezTo>
                  <a:lnTo>
                    <a:pt x="125" y="27"/>
                  </a:lnTo>
                  <a:cubicBezTo>
                    <a:pt x="134" y="18"/>
                    <a:pt x="125" y="9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9"/>
            <p:cNvSpPr/>
            <p:nvPr/>
          </p:nvSpPr>
          <p:spPr>
            <a:xfrm>
              <a:off x="5964750" y="3274650"/>
              <a:ext cx="3150" cy="7825"/>
            </a:xfrm>
            <a:custGeom>
              <a:avLst/>
              <a:gdLst/>
              <a:ahLst/>
              <a:cxnLst/>
              <a:rect l="l" t="t" r="r" b="b"/>
              <a:pathLst>
                <a:path w="126" h="313" extrusionOk="0">
                  <a:moveTo>
                    <a:pt x="108" y="0"/>
                  </a:moveTo>
                  <a:cubicBezTo>
                    <a:pt x="99" y="0"/>
                    <a:pt x="90" y="9"/>
                    <a:pt x="90" y="18"/>
                  </a:cubicBezTo>
                  <a:lnTo>
                    <a:pt x="10" y="295"/>
                  </a:lnTo>
                  <a:cubicBezTo>
                    <a:pt x="1" y="304"/>
                    <a:pt x="10" y="312"/>
                    <a:pt x="19" y="312"/>
                  </a:cubicBezTo>
                  <a:lnTo>
                    <a:pt x="27" y="312"/>
                  </a:lnTo>
                  <a:cubicBezTo>
                    <a:pt x="36" y="312"/>
                    <a:pt x="36" y="312"/>
                    <a:pt x="45" y="304"/>
                  </a:cubicBezTo>
                  <a:lnTo>
                    <a:pt x="126" y="27"/>
                  </a:lnTo>
                  <a:cubicBezTo>
                    <a:pt x="126" y="18"/>
                    <a:pt x="117" y="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9"/>
            <p:cNvSpPr/>
            <p:nvPr/>
          </p:nvSpPr>
          <p:spPr>
            <a:xfrm>
              <a:off x="5970100" y="3270625"/>
              <a:ext cx="2925" cy="7825"/>
            </a:xfrm>
            <a:custGeom>
              <a:avLst/>
              <a:gdLst/>
              <a:ahLst/>
              <a:cxnLst/>
              <a:rect l="l" t="t" r="r" b="b"/>
              <a:pathLst>
                <a:path w="117" h="313" extrusionOk="0">
                  <a:moveTo>
                    <a:pt x="99" y="1"/>
                  </a:moveTo>
                  <a:cubicBezTo>
                    <a:pt x="90" y="1"/>
                    <a:pt x="81" y="10"/>
                    <a:pt x="81" y="18"/>
                  </a:cubicBezTo>
                  <a:lnTo>
                    <a:pt x="1" y="286"/>
                  </a:lnTo>
                  <a:cubicBezTo>
                    <a:pt x="1" y="304"/>
                    <a:pt x="1" y="313"/>
                    <a:pt x="10" y="313"/>
                  </a:cubicBezTo>
                  <a:lnTo>
                    <a:pt x="19" y="313"/>
                  </a:lnTo>
                  <a:cubicBezTo>
                    <a:pt x="28" y="313"/>
                    <a:pt x="36" y="304"/>
                    <a:pt x="36" y="304"/>
                  </a:cubicBezTo>
                  <a:lnTo>
                    <a:pt x="117" y="27"/>
                  </a:lnTo>
                  <a:cubicBezTo>
                    <a:pt x="117" y="18"/>
                    <a:pt x="108" y="10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9"/>
            <p:cNvSpPr/>
            <p:nvPr/>
          </p:nvSpPr>
          <p:spPr>
            <a:xfrm>
              <a:off x="5975450" y="3267850"/>
              <a:ext cx="2700" cy="5025"/>
            </a:xfrm>
            <a:custGeom>
              <a:avLst/>
              <a:gdLst/>
              <a:ahLst/>
              <a:cxnLst/>
              <a:rect l="l" t="t" r="r" b="b"/>
              <a:pathLst>
                <a:path w="108" h="201" extrusionOk="0">
                  <a:moveTo>
                    <a:pt x="82" y="1"/>
                  </a:moveTo>
                  <a:cubicBezTo>
                    <a:pt x="76" y="1"/>
                    <a:pt x="70" y="7"/>
                    <a:pt x="63" y="14"/>
                  </a:cubicBezTo>
                  <a:lnTo>
                    <a:pt x="1" y="174"/>
                  </a:lnTo>
                  <a:cubicBezTo>
                    <a:pt x="1" y="183"/>
                    <a:pt x="10" y="201"/>
                    <a:pt x="19" y="201"/>
                  </a:cubicBezTo>
                  <a:cubicBezTo>
                    <a:pt x="28" y="201"/>
                    <a:pt x="37" y="201"/>
                    <a:pt x="37" y="192"/>
                  </a:cubicBezTo>
                  <a:lnTo>
                    <a:pt x="99" y="22"/>
                  </a:lnTo>
                  <a:cubicBezTo>
                    <a:pt x="108" y="14"/>
                    <a:pt x="99" y="5"/>
                    <a:pt x="90" y="5"/>
                  </a:cubicBezTo>
                  <a:cubicBezTo>
                    <a:pt x="87" y="2"/>
                    <a:pt x="8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9"/>
            <p:cNvSpPr/>
            <p:nvPr/>
          </p:nvSpPr>
          <p:spPr>
            <a:xfrm>
              <a:off x="6028975" y="3275975"/>
              <a:ext cx="54900" cy="72525"/>
            </a:xfrm>
            <a:custGeom>
              <a:avLst/>
              <a:gdLst/>
              <a:ahLst/>
              <a:cxnLst/>
              <a:rect l="l" t="t" r="r" b="b"/>
              <a:pathLst>
                <a:path w="2196" h="2901" extrusionOk="0">
                  <a:moveTo>
                    <a:pt x="2080" y="1"/>
                  </a:moveTo>
                  <a:cubicBezTo>
                    <a:pt x="2160" y="572"/>
                    <a:pt x="1946" y="1205"/>
                    <a:pt x="1500" y="1731"/>
                  </a:cubicBezTo>
                  <a:cubicBezTo>
                    <a:pt x="1089" y="2213"/>
                    <a:pt x="536" y="2561"/>
                    <a:pt x="1" y="2864"/>
                  </a:cubicBezTo>
                  <a:lnTo>
                    <a:pt x="19" y="2900"/>
                  </a:lnTo>
                  <a:cubicBezTo>
                    <a:pt x="554" y="2597"/>
                    <a:pt x="1107" y="2240"/>
                    <a:pt x="1526" y="1758"/>
                  </a:cubicBezTo>
                  <a:cubicBezTo>
                    <a:pt x="1981" y="1214"/>
                    <a:pt x="2196" y="58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40" name="Google Shape;7240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41" name="Google Shape;7241;p30"/>
          <p:cNvGrpSpPr/>
          <p:nvPr/>
        </p:nvGrpSpPr>
        <p:grpSpPr>
          <a:xfrm rot="10800000" flipH="1">
            <a:off x="-135702" y="-570341"/>
            <a:ext cx="2325458" cy="2633013"/>
            <a:chOff x="6733189" y="417993"/>
            <a:chExt cx="2040591" cy="2310471"/>
          </a:xfrm>
        </p:grpSpPr>
        <p:grpSp>
          <p:nvGrpSpPr>
            <p:cNvPr id="7242" name="Google Shape;7242;p30"/>
            <p:cNvGrpSpPr/>
            <p:nvPr/>
          </p:nvGrpSpPr>
          <p:grpSpPr>
            <a:xfrm rot="-852413">
              <a:off x="6812408" y="526516"/>
              <a:ext cx="980034" cy="767765"/>
              <a:chOff x="4397025" y="319325"/>
              <a:chExt cx="853527" cy="668602"/>
            </a:xfrm>
          </p:grpSpPr>
          <p:sp>
            <p:nvSpPr>
              <p:cNvPr id="7243" name="Google Shape;7243;p30"/>
              <p:cNvSpPr/>
              <p:nvPr/>
            </p:nvSpPr>
            <p:spPr>
              <a:xfrm>
                <a:off x="5007909" y="365140"/>
                <a:ext cx="221003" cy="154837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2876" extrusionOk="0">
                    <a:moveTo>
                      <a:pt x="3953" y="1"/>
                    </a:moveTo>
                    <a:cubicBezTo>
                      <a:pt x="3944" y="197"/>
                      <a:pt x="3855" y="411"/>
                      <a:pt x="3757" y="554"/>
                    </a:cubicBezTo>
                    <a:cubicBezTo>
                      <a:pt x="3489" y="964"/>
                      <a:pt x="3123" y="1339"/>
                      <a:pt x="2695" y="1588"/>
                    </a:cubicBezTo>
                    <a:cubicBezTo>
                      <a:pt x="2276" y="1829"/>
                      <a:pt x="1857" y="2026"/>
                      <a:pt x="1384" y="2168"/>
                    </a:cubicBezTo>
                    <a:cubicBezTo>
                      <a:pt x="1167" y="2224"/>
                      <a:pt x="901" y="2259"/>
                      <a:pt x="668" y="2259"/>
                    </a:cubicBezTo>
                    <a:cubicBezTo>
                      <a:pt x="641" y="2259"/>
                      <a:pt x="615" y="2258"/>
                      <a:pt x="590" y="2258"/>
                    </a:cubicBezTo>
                    <a:cubicBezTo>
                      <a:pt x="376" y="2249"/>
                      <a:pt x="170" y="2186"/>
                      <a:pt x="1" y="2061"/>
                    </a:cubicBezTo>
                    <a:lnTo>
                      <a:pt x="1" y="2061"/>
                    </a:lnTo>
                    <a:cubicBezTo>
                      <a:pt x="19" y="2106"/>
                      <a:pt x="28" y="2150"/>
                      <a:pt x="55" y="2195"/>
                    </a:cubicBezTo>
                    <a:cubicBezTo>
                      <a:pt x="170" y="2481"/>
                      <a:pt x="456" y="2704"/>
                      <a:pt x="750" y="2784"/>
                    </a:cubicBezTo>
                    <a:cubicBezTo>
                      <a:pt x="963" y="2848"/>
                      <a:pt x="1181" y="2876"/>
                      <a:pt x="1400" y="2876"/>
                    </a:cubicBezTo>
                    <a:cubicBezTo>
                      <a:pt x="1483" y="2876"/>
                      <a:pt x="1567" y="2872"/>
                      <a:pt x="1651" y="2864"/>
                    </a:cubicBezTo>
                    <a:cubicBezTo>
                      <a:pt x="1874" y="2846"/>
                      <a:pt x="2115" y="2784"/>
                      <a:pt x="2320" y="2721"/>
                    </a:cubicBezTo>
                    <a:cubicBezTo>
                      <a:pt x="2909" y="2534"/>
                      <a:pt x="3373" y="2159"/>
                      <a:pt x="3712" y="1642"/>
                    </a:cubicBezTo>
                    <a:cubicBezTo>
                      <a:pt x="3891" y="1365"/>
                      <a:pt x="4051" y="955"/>
                      <a:pt x="4087" y="634"/>
                    </a:cubicBezTo>
                    <a:cubicBezTo>
                      <a:pt x="4105" y="420"/>
                      <a:pt x="4060" y="188"/>
                      <a:pt x="39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30"/>
              <p:cNvSpPr/>
              <p:nvPr/>
            </p:nvSpPr>
            <p:spPr>
              <a:xfrm>
                <a:off x="4998326" y="365140"/>
                <a:ext cx="232524" cy="160328"/>
              </a:xfrm>
              <a:custGeom>
                <a:avLst/>
                <a:gdLst/>
                <a:ahLst/>
                <a:cxnLst/>
                <a:rect l="l" t="t" r="r" b="b"/>
                <a:pathLst>
                  <a:path w="4319" h="2978" extrusionOk="0">
                    <a:moveTo>
                      <a:pt x="4131" y="1"/>
                    </a:moveTo>
                    <a:cubicBezTo>
                      <a:pt x="4077" y="420"/>
                      <a:pt x="3774" y="741"/>
                      <a:pt x="3498" y="1026"/>
                    </a:cubicBezTo>
                    <a:cubicBezTo>
                      <a:pt x="3346" y="1169"/>
                      <a:pt x="3194" y="1303"/>
                      <a:pt x="3025" y="1410"/>
                    </a:cubicBezTo>
                    <a:cubicBezTo>
                      <a:pt x="2864" y="1517"/>
                      <a:pt x="2677" y="1615"/>
                      <a:pt x="2490" y="1704"/>
                    </a:cubicBezTo>
                    <a:cubicBezTo>
                      <a:pt x="2133" y="1883"/>
                      <a:pt x="1740" y="2026"/>
                      <a:pt x="1357" y="2115"/>
                    </a:cubicBezTo>
                    <a:cubicBezTo>
                      <a:pt x="1202" y="2139"/>
                      <a:pt x="1043" y="2158"/>
                      <a:pt x="888" y="2158"/>
                    </a:cubicBezTo>
                    <a:cubicBezTo>
                      <a:pt x="650" y="2158"/>
                      <a:pt x="424" y="2113"/>
                      <a:pt x="250" y="1972"/>
                    </a:cubicBezTo>
                    <a:lnTo>
                      <a:pt x="1" y="1776"/>
                    </a:lnTo>
                    <a:lnTo>
                      <a:pt x="81" y="2088"/>
                    </a:lnTo>
                    <a:cubicBezTo>
                      <a:pt x="143" y="2373"/>
                      <a:pt x="348" y="2605"/>
                      <a:pt x="589" y="2757"/>
                    </a:cubicBezTo>
                    <a:cubicBezTo>
                      <a:pt x="705" y="2828"/>
                      <a:pt x="848" y="2882"/>
                      <a:pt x="982" y="2909"/>
                    </a:cubicBezTo>
                    <a:cubicBezTo>
                      <a:pt x="1107" y="2944"/>
                      <a:pt x="1250" y="2962"/>
                      <a:pt x="1383" y="2971"/>
                    </a:cubicBezTo>
                    <a:cubicBezTo>
                      <a:pt x="1448" y="2976"/>
                      <a:pt x="1513" y="2978"/>
                      <a:pt x="1578" y="2978"/>
                    </a:cubicBezTo>
                    <a:cubicBezTo>
                      <a:pt x="1781" y="2978"/>
                      <a:pt x="1984" y="2956"/>
                      <a:pt x="2186" y="2909"/>
                    </a:cubicBezTo>
                    <a:cubicBezTo>
                      <a:pt x="2436" y="2846"/>
                      <a:pt x="2695" y="2775"/>
                      <a:pt x="2936" y="2641"/>
                    </a:cubicBezTo>
                    <a:cubicBezTo>
                      <a:pt x="3408" y="2382"/>
                      <a:pt x="3783" y="1981"/>
                      <a:pt x="4033" y="1508"/>
                    </a:cubicBezTo>
                    <a:cubicBezTo>
                      <a:pt x="4158" y="1276"/>
                      <a:pt x="4238" y="1018"/>
                      <a:pt x="4274" y="759"/>
                    </a:cubicBezTo>
                    <a:cubicBezTo>
                      <a:pt x="4318" y="500"/>
                      <a:pt x="4274" y="224"/>
                      <a:pt x="4131" y="1"/>
                    </a:cubicBezTo>
                    <a:lnTo>
                      <a:pt x="4131" y="1"/>
                    </a:lnTo>
                    <a:cubicBezTo>
                      <a:pt x="4247" y="232"/>
                      <a:pt x="4265" y="500"/>
                      <a:pt x="4211" y="750"/>
                    </a:cubicBezTo>
                    <a:cubicBezTo>
                      <a:pt x="4158" y="1000"/>
                      <a:pt x="4060" y="1241"/>
                      <a:pt x="3935" y="1455"/>
                    </a:cubicBezTo>
                    <a:cubicBezTo>
                      <a:pt x="3676" y="1892"/>
                      <a:pt x="3301" y="2258"/>
                      <a:pt x="2855" y="2481"/>
                    </a:cubicBezTo>
                    <a:cubicBezTo>
                      <a:pt x="2632" y="2588"/>
                      <a:pt x="2382" y="2659"/>
                      <a:pt x="2142" y="2712"/>
                    </a:cubicBezTo>
                    <a:cubicBezTo>
                      <a:pt x="1967" y="2750"/>
                      <a:pt x="1793" y="2765"/>
                      <a:pt x="1622" y="2765"/>
                    </a:cubicBezTo>
                    <a:cubicBezTo>
                      <a:pt x="1548" y="2765"/>
                      <a:pt x="1474" y="2763"/>
                      <a:pt x="1401" y="2757"/>
                    </a:cubicBezTo>
                    <a:cubicBezTo>
                      <a:pt x="1276" y="2748"/>
                      <a:pt x="1151" y="2730"/>
                      <a:pt x="1035" y="2695"/>
                    </a:cubicBezTo>
                    <a:cubicBezTo>
                      <a:pt x="911" y="2668"/>
                      <a:pt x="803" y="2632"/>
                      <a:pt x="705" y="2561"/>
                    </a:cubicBezTo>
                    <a:cubicBezTo>
                      <a:pt x="598" y="2493"/>
                      <a:pt x="501" y="2408"/>
                      <a:pt x="426" y="2310"/>
                    </a:cubicBezTo>
                    <a:lnTo>
                      <a:pt x="426" y="2310"/>
                    </a:lnTo>
                    <a:cubicBezTo>
                      <a:pt x="531" y="2343"/>
                      <a:pt x="640" y="2360"/>
                      <a:pt x="750" y="2365"/>
                    </a:cubicBezTo>
                    <a:cubicBezTo>
                      <a:pt x="779" y="2366"/>
                      <a:pt x="808" y="2366"/>
                      <a:pt x="837" y="2366"/>
                    </a:cubicBezTo>
                    <a:cubicBezTo>
                      <a:pt x="1029" y="2366"/>
                      <a:pt x="1214" y="2342"/>
                      <a:pt x="1392" y="2311"/>
                    </a:cubicBezTo>
                    <a:cubicBezTo>
                      <a:pt x="1812" y="2213"/>
                      <a:pt x="2195" y="2043"/>
                      <a:pt x="2570" y="1847"/>
                    </a:cubicBezTo>
                    <a:cubicBezTo>
                      <a:pt x="2748" y="1740"/>
                      <a:pt x="2927" y="1642"/>
                      <a:pt x="3105" y="1517"/>
                    </a:cubicBezTo>
                    <a:cubicBezTo>
                      <a:pt x="3275" y="1392"/>
                      <a:pt x="3426" y="1249"/>
                      <a:pt x="3569" y="1089"/>
                    </a:cubicBezTo>
                    <a:cubicBezTo>
                      <a:pt x="3703" y="937"/>
                      <a:pt x="3828" y="768"/>
                      <a:pt x="3944" y="589"/>
                    </a:cubicBezTo>
                    <a:cubicBezTo>
                      <a:pt x="4051" y="411"/>
                      <a:pt x="4131" y="215"/>
                      <a:pt x="4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30"/>
              <p:cNvSpPr/>
              <p:nvPr/>
            </p:nvSpPr>
            <p:spPr>
              <a:xfrm>
                <a:off x="4985836" y="320725"/>
                <a:ext cx="234947" cy="166035"/>
              </a:xfrm>
              <a:custGeom>
                <a:avLst/>
                <a:gdLst/>
                <a:ahLst/>
                <a:cxnLst/>
                <a:rect l="l" t="t" r="r" b="b"/>
                <a:pathLst>
                  <a:path w="4364" h="3084" extrusionOk="0">
                    <a:moveTo>
                      <a:pt x="2985" y="0"/>
                    </a:moveTo>
                    <a:cubicBezTo>
                      <a:pt x="2881" y="0"/>
                      <a:pt x="2777" y="9"/>
                      <a:pt x="2677" y="23"/>
                    </a:cubicBezTo>
                    <a:cubicBezTo>
                      <a:pt x="1812" y="130"/>
                      <a:pt x="982" y="549"/>
                      <a:pt x="393" y="1191"/>
                    </a:cubicBezTo>
                    <a:cubicBezTo>
                      <a:pt x="268" y="1325"/>
                      <a:pt x="152" y="1468"/>
                      <a:pt x="90" y="1637"/>
                    </a:cubicBezTo>
                    <a:cubicBezTo>
                      <a:pt x="1" y="1851"/>
                      <a:pt x="1" y="2110"/>
                      <a:pt x="126" y="2297"/>
                    </a:cubicBezTo>
                    <a:cubicBezTo>
                      <a:pt x="206" y="2413"/>
                      <a:pt x="295" y="2503"/>
                      <a:pt x="340" y="2636"/>
                    </a:cubicBezTo>
                    <a:cubicBezTo>
                      <a:pt x="375" y="2717"/>
                      <a:pt x="393" y="2797"/>
                      <a:pt x="411" y="2886"/>
                    </a:cubicBezTo>
                    <a:cubicBezTo>
                      <a:pt x="580" y="3011"/>
                      <a:pt x="786" y="3074"/>
                      <a:pt x="1000" y="3083"/>
                    </a:cubicBezTo>
                    <a:cubicBezTo>
                      <a:pt x="1025" y="3083"/>
                      <a:pt x="1051" y="3084"/>
                      <a:pt x="1078" y="3084"/>
                    </a:cubicBezTo>
                    <a:cubicBezTo>
                      <a:pt x="1311" y="3084"/>
                      <a:pt x="1577" y="3049"/>
                      <a:pt x="1794" y="2993"/>
                    </a:cubicBezTo>
                    <a:cubicBezTo>
                      <a:pt x="2267" y="2851"/>
                      <a:pt x="2686" y="2654"/>
                      <a:pt x="3105" y="2413"/>
                    </a:cubicBezTo>
                    <a:cubicBezTo>
                      <a:pt x="3533" y="2164"/>
                      <a:pt x="3899" y="1789"/>
                      <a:pt x="4167" y="1379"/>
                    </a:cubicBezTo>
                    <a:cubicBezTo>
                      <a:pt x="4265" y="1236"/>
                      <a:pt x="4354" y="1022"/>
                      <a:pt x="4363" y="826"/>
                    </a:cubicBezTo>
                    <a:cubicBezTo>
                      <a:pt x="4309" y="736"/>
                      <a:pt x="4238" y="647"/>
                      <a:pt x="4149" y="585"/>
                    </a:cubicBezTo>
                    <a:cubicBezTo>
                      <a:pt x="4086" y="540"/>
                      <a:pt x="4015" y="495"/>
                      <a:pt x="3944" y="451"/>
                    </a:cubicBezTo>
                    <a:cubicBezTo>
                      <a:pt x="3881" y="397"/>
                      <a:pt x="3837" y="326"/>
                      <a:pt x="3774" y="272"/>
                    </a:cubicBezTo>
                    <a:cubicBezTo>
                      <a:pt x="3570" y="68"/>
                      <a:pt x="3278" y="0"/>
                      <a:pt x="29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30"/>
              <p:cNvSpPr/>
              <p:nvPr/>
            </p:nvSpPr>
            <p:spPr>
              <a:xfrm>
                <a:off x="4982013" y="319863"/>
                <a:ext cx="242592" cy="172711"/>
              </a:xfrm>
              <a:custGeom>
                <a:avLst/>
                <a:gdLst/>
                <a:ahLst/>
                <a:cxnLst/>
                <a:rect l="l" t="t" r="r" b="b"/>
                <a:pathLst>
                  <a:path w="4506" h="3208" extrusionOk="0">
                    <a:moveTo>
                      <a:pt x="3153" y="1"/>
                    </a:moveTo>
                    <a:cubicBezTo>
                      <a:pt x="3018" y="1"/>
                      <a:pt x="2880" y="17"/>
                      <a:pt x="2748" y="39"/>
                    </a:cubicBezTo>
                    <a:cubicBezTo>
                      <a:pt x="2820" y="31"/>
                      <a:pt x="2894" y="26"/>
                      <a:pt x="2968" y="26"/>
                    </a:cubicBezTo>
                    <a:cubicBezTo>
                      <a:pt x="3059" y="26"/>
                      <a:pt x="3150" y="33"/>
                      <a:pt x="3239" y="48"/>
                    </a:cubicBezTo>
                    <a:cubicBezTo>
                      <a:pt x="3399" y="74"/>
                      <a:pt x="3560" y="119"/>
                      <a:pt x="3685" y="217"/>
                    </a:cubicBezTo>
                    <a:cubicBezTo>
                      <a:pt x="3756" y="262"/>
                      <a:pt x="3810" y="306"/>
                      <a:pt x="3863" y="369"/>
                    </a:cubicBezTo>
                    <a:cubicBezTo>
                      <a:pt x="3917" y="431"/>
                      <a:pt x="3970" y="503"/>
                      <a:pt x="4050" y="556"/>
                    </a:cubicBezTo>
                    <a:cubicBezTo>
                      <a:pt x="4122" y="601"/>
                      <a:pt x="4184" y="645"/>
                      <a:pt x="4238" y="699"/>
                    </a:cubicBezTo>
                    <a:cubicBezTo>
                      <a:pt x="4286" y="747"/>
                      <a:pt x="4327" y="803"/>
                      <a:pt x="4361" y="859"/>
                    </a:cubicBezTo>
                    <a:lnTo>
                      <a:pt x="4361" y="859"/>
                    </a:lnTo>
                    <a:cubicBezTo>
                      <a:pt x="4318" y="1235"/>
                      <a:pt x="4037" y="1551"/>
                      <a:pt x="3765" y="1832"/>
                    </a:cubicBezTo>
                    <a:cubicBezTo>
                      <a:pt x="3622" y="1974"/>
                      <a:pt x="3471" y="2108"/>
                      <a:pt x="3310" y="2224"/>
                    </a:cubicBezTo>
                    <a:cubicBezTo>
                      <a:pt x="3149" y="2331"/>
                      <a:pt x="2962" y="2429"/>
                      <a:pt x="2784" y="2519"/>
                    </a:cubicBezTo>
                    <a:cubicBezTo>
                      <a:pt x="2427" y="2706"/>
                      <a:pt x="2043" y="2858"/>
                      <a:pt x="1660" y="2938"/>
                    </a:cubicBezTo>
                    <a:cubicBezTo>
                      <a:pt x="1494" y="2968"/>
                      <a:pt x="1322" y="2992"/>
                      <a:pt x="1157" y="2992"/>
                    </a:cubicBezTo>
                    <a:cubicBezTo>
                      <a:pt x="942" y="2992"/>
                      <a:pt x="738" y="2951"/>
                      <a:pt x="577" y="2831"/>
                    </a:cubicBezTo>
                    <a:lnTo>
                      <a:pt x="577" y="2831"/>
                    </a:lnTo>
                    <a:cubicBezTo>
                      <a:pt x="554" y="2750"/>
                      <a:pt x="530" y="2673"/>
                      <a:pt x="500" y="2590"/>
                    </a:cubicBezTo>
                    <a:cubicBezTo>
                      <a:pt x="455" y="2492"/>
                      <a:pt x="393" y="2403"/>
                      <a:pt x="339" y="2331"/>
                    </a:cubicBezTo>
                    <a:cubicBezTo>
                      <a:pt x="277" y="2260"/>
                      <a:pt x="241" y="2198"/>
                      <a:pt x="223" y="2117"/>
                    </a:cubicBezTo>
                    <a:cubicBezTo>
                      <a:pt x="197" y="2046"/>
                      <a:pt x="188" y="1957"/>
                      <a:pt x="197" y="1876"/>
                    </a:cubicBezTo>
                    <a:cubicBezTo>
                      <a:pt x="232" y="1546"/>
                      <a:pt x="509" y="1261"/>
                      <a:pt x="767" y="1011"/>
                    </a:cubicBezTo>
                    <a:cubicBezTo>
                      <a:pt x="1044" y="752"/>
                      <a:pt x="1356" y="547"/>
                      <a:pt x="1686" y="378"/>
                    </a:cubicBezTo>
                    <a:cubicBezTo>
                      <a:pt x="2016" y="217"/>
                      <a:pt x="2373" y="101"/>
                      <a:pt x="2748" y="39"/>
                    </a:cubicBezTo>
                    <a:lnTo>
                      <a:pt x="2748" y="39"/>
                    </a:lnTo>
                    <a:cubicBezTo>
                      <a:pt x="2373" y="65"/>
                      <a:pt x="1999" y="155"/>
                      <a:pt x="1651" y="297"/>
                    </a:cubicBezTo>
                    <a:cubicBezTo>
                      <a:pt x="1294" y="449"/>
                      <a:pt x="964" y="654"/>
                      <a:pt x="678" y="895"/>
                    </a:cubicBezTo>
                    <a:cubicBezTo>
                      <a:pt x="527" y="1029"/>
                      <a:pt x="393" y="1154"/>
                      <a:pt x="268" y="1305"/>
                    </a:cubicBezTo>
                    <a:cubicBezTo>
                      <a:pt x="143" y="1457"/>
                      <a:pt x="36" y="1644"/>
                      <a:pt x="9" y="1859"/>
                    </a:cubicBezTo>
                    <a:cubicBezTo>
                      <a:pt x="0" y="1957"/>
                      <a:pt x="0" y="2064"/>
                      <a:pt x="27" y="2171"/>
                    </a:cubicBezTo>
                    <a:cubicBezTo>
                      <a:pt x="54" y="2278"/>
                      <a:pt x="116" y="2385"/>
                      <a:pt x="170" y="2456"/>
                    </a:cubicBezTo>
                    <a:cubicBezTo>
                      <a:pt x="232" y="2537"/>
                      <a:pt x="277" y="2599"/>
                      <a:pt x="312" y="2670"/>
                    </a:cubicBezTo>
                    <a:cubicBezTo>
                      <a:pt x="330" y="2751"/>
                      <a:pt x="357" y="2849"/>
                      <a:pt x="384" y="2929"/>
                    </a:cubicBezTo>
                    <a:lnTo>
                      <a:pt x="393" y="2965"/>
                    </a:lnTo>
                    <a:lnTo>
                      <a:pt x="420" y="2983"/>
                    </a:lnTo>
                    <a:cubicBezTo>
                      <a:pt x="607" y="3134"/>
                      <a:pt x="830" y="3197"/>
                      <a:pt x="1053" y="3206"/>
                    </a:cubicBezTo>
                    <a:cubicBezTo>
                      <a:pt x="1091" y="3207"/>
                      <a:pt x="1129" y="3208"/>
                      <a:pt x="1167" y="3208"/>
                    </a:cubicBezTo>
                    <a:cubicBezTo>
                      <a:pt x="1349" y="3208"/>
                      <a:pt x="1525" y="3191"/>
                      <a:pt x="1695" y="3161"/>
                    </a:cubicBezTo>
                    <a:cubicBezTo>
                      <a:pt x="2123" y="3063"/>
                      <a:pt x="2507" y="2902"/>
                      <a:pt x="2882" y="2715"/>
                    </a:cubicBezTo>
                    <a:cubicBezTo>
                      <a:pt x="3069" y="2608"/>
                      <a:pt x="3248" y="2510"/>
                      <a:pt x="3426" y="2385"/>
                    </a:cubicBezTo>
                    <a:cubicBezTo>
                      <a:pt x="3595" y="2260"/>
                      <a:pt x="3756" y="2117"/>
                      <a:pt x="3899" y="1966"/>
                    </a:cubicBezTo>
                    <a:cubicBezTo>
                      <a:pt x="4041" y="1805"/>
                      <a:pt x="4175" y="1644"/>
                      <a:pt x="4291" y="1466"/>
                    </a:cubicBezTo>
                    <a:cubicBezTo>
                      <a:pt x="4407" y="1279"/>
                      <a:pt x="4488" y="1073"/>
                      <a:pt x="4496" y="850"/>
                    </a:cubicBezTo>
                    <a:lnTo>
                      <a:pt x="4505" y="824"/>
                    </a:lnTo>
                    <a:lnTo>
                      <a:pt x="4488" y="815"/>
                    </a:lnTo>
                    <a:cubicBezTo>
                      <a:pt x="4443" y="734"/>
                      <a:pt x="4389" y="663"/>
                      <a:pt x="4318" y="601"/>
                    </a:cubicBezTo>
                    <a:cubicBezTo>
                      <a:pt x="4256" y="547"/>
                      <a:pt x="4175" y="503"/>
                      <a:pt x="4113" y="458"/>
                    </a:cubicBezTo>
                    <a:cubicBezTo>
                      <a:pt x="4041" y="422"/>
                      <a:pt x="3988" y="369"/>
                      <a:pt x="3934" y="306"/>
                    </a:cubicBezTo>
                    <a:cubicBezTo>
                      <a:pt x="3872" y="244"/>
                      <a:pt x="3801" y="190"/>
                      <a:pt x="3729" y="146"/>
                    </a:cubicBezTo>
                    <a:cubicBezTo>
                      <a:pt x="3578" y="56"/>
                      <a:pt x="3408" y="21"/>
                      <a:pt x="3239" y="3"/>
                    </a:cubicBezTo>
                    <a:cubicBezTo>
                      <a:pt x="3210" y="1"/>
                      <a:pt x="3181" y="1"/>
                      <a:pt x="3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30"/>
              <p:cNvSpPr/>
              <p:nvPr/>
            </p:nvSpPr>
            <p:spPr>
              <a:xfrm>
                <a:off x="5006993" y="342583"/>
                <a:ext cx="191661" cy="108106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2008" extrusionOk="0">
                    <a:moveTo>
                      <a:pt x="3524" y="0"/>
                    </a:moveTo>
                    <a:lnTo>
                      <a:pt x="3524" y="0"/>
                    </a:lnTo>
                    <a:cubicBezTo>
                      <a:pt x="3426" y="18"/>
                      <a:pt x="3337" y="72"/>
                      <a:pt x="3238" y="116"/>
                    </a:cubicBezTo>
                    <a:cubicBezTo>
                      <a:pt x="2908" y="277"/>
                      <a:pt x="2543" y="357"/>
                      <a:pt x="2195" y="455"/>
                    </a:cubicBezTo>
                    <a:cubicBezTo>
                      <a:pt x="1356" y="705"/>
                      <a:pt x="509" y="1106"/>
                      <a:pt x="54" y="1767"/>
                    </a:cubicBezTo>
                    <a:cubicBezTo>
                      <a:pt x="0" y="1838"/>
                      <a:pt x="9" y="1945"/>
                      <a:pt x="80" y="1990"/>
                    </a:cubicBezTo>
                    <a:cubicBezTo>
                      <a:pt x="97" y="2002"/>
                      <a:pt x="114" y="2007"/>
                      <a:pt x="133" y="2007"/>
                    </a:cubicBezTo>
                    <a:cubicBezTo>
                      <a:pt x="194" y="2007"/>
                      <a:pt x="262" y="1947"/>
                      <a:pt x="303" y="1891"/>
                    </a:cubicBezTo>
                    <a:cubicBezTo>
                      <a:pt x="812" y="1294"/>
                      <a:pt x="1508" y="857"/>
                      <a:pt x="2275" y="705"/>
                    </a:cubicBezTo>
                    <a:cubicBezTo>
                      <a:pt x="2364" y="687"/>
                      <a:pt x="2453" y="669"/>
                      <a:pt x="2543" y="643"/>
                    </a:cubicBezTo>
                    <a:cubicBezTo>
                      <a:pt x="2712" y="598"/>
                      <a:pt x="2908" y="500"/>
                      <a:pt x="3060" y="411"/>
                    </a:cubicBezTo>
                    <a:cubicBezTo>
                      <a:pt x="3212" y="312"/>
                      <a:pt x="3328" y="241"/>
                      <a:pt x="3470" y="143"/>
                    </a:cubicBezTo>
                    <a:cubicBezTo>
                      <a:pt x="3515" y="116"/>
                      <a:pt x="3560" y="36"/>
                      <a:pt x="35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30"/>
              <p:cNvSpPr/>
              <p:nvPr/>
            </p:nvSpPr>
            <p:spPr>
              <a:xfrm>
                <a:off x="5140508" y="402880"/>
                <a:ext cx="72573" cy="10498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950" extrusionOk="0">
                    <a:moveTo>
                      <a:pt x="1241" y="1"/>
                    </a:moveTo>
                    <a:cubicBezTo>
                      <a:pt x="1237" y="1"/>
                      <a:pt x="1234" y="2"/>
                      <a:pt x="1231" y="4"/>
                    </a:cubicBezTo>
                    <a:cubicBezTo>
                      <a:pt x="1222" y="4"/>
                      <a:pt x="1222" y="13"/>
                      <a:pt x="1222" y="22"/>
                    </a:cubicBezTo>
                    <a:cubicBezTo>
                      <a:pt x="1312" y="245"/>
                      <a:pt x="1267" y="522"/>
                      <a:pt x="1124" y="763"/>
                    </a:cubicBezTo>
                    <a:cubicBezTo>
                      <a:pt x="982" y="986"/>
                      <a:pt x="776" y="1155"/>
                      <a:pt x="580" y="1307"/>
                    </a:cubicBezTo>
                    <a:lnTo>
                      <a:pt x="535" y="1342"/>
                    </a:lnTo>
                    <a:cubicBezTo>
                      <a:pt x="312" y="1503"/>
                      <a:pt x="89" y="1672"/>
                      <a:pt x="0" y="1931"/>
                    </a:cubicBezTo>
                    <a:cubicBezTo>
                      <a:pt x="0" y="1940"/>
                      <a:pt x="0" y="1949"/>
                      <a:pt x="9" y="1949"/>
                    </a:cubicBezTo>
                    <a:lnTo>
                      <a:pt x="18" y="1949"/>
                    </a:lnTo>
                    <a:cubicBezTo>
                      <a:pt x="27" y="1949"/>
                      <a:pt x="36" y="1949"/>
                      <a:pt x="36" y="1940"/>
                    </a:cubicBezTo>
                    <a:cubicBezTo>
                      <a:pt x="125" y="1699"/>
                      <a:pt x="339" y="1530"/>
                      <a:pt x="553" y="1378"/>
                    </a:cubicBezTo>
                    <a:lnTo>
                      <a:pt x="598" y="1342"/>
                    </a:lnTo>
                    <a:cubicBezTo>
                      <a:pt x="803" y="1191"/>
                      <a:pt x="1017" y="1012"/>
                      <a:pt x="1151" y="780"/>
                    </a:cubicBezTo>
                    <a:cubicBezTo>
                      <a:pt x="1312" y="531"/>
                      <a:pt x="1347" y="245"/>
                      <a:pt x="1258" y="13"/>
                    </a:cubicBezTo>
                    <a:cubicBezTo>
                      <a:pt x="1258" y="7"/>
                      <a:pt x="1249" y="1"/>
                      <a:pt x="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30"/>
              <p:cNvSpPr/>
              <p:nvPr/>
            </p:nvSpPr>
            <p:spPr>
              <a:xfrm>
                <a:off x="5030035" y="486165"/>
                <a:ext cx="11091" cy="1496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78" extrusionOk="0">
                    <a:moveTo>
                      <a:pt x="188" y="1"/>
                    </a:moveTo>
                    <a:cubicBezTo>
                      <a:pt x="179" y="1"/>
                      <a:pt x="170" y="1"/>
                      <a:pt x="161" y="10"/>
                    </a:cubicBezTo>
                    <a:lnTo>
                      <a:pt x="0" y="250"/>
                    </a:lnTo>
                    <a:cubicBezTo>
                      <a:pt x="0" y="259"/>
                      <a:pt x="0" y="268"/>
                      <a:pt x="9" y="277"/>
                    </a:cubicBezTo>
                    <a:lnTo>
                      <a:pt x="18" y="277"/>
                    </a:lnTo>
                    <a:cubicBezTo>
                      <a:pt x="27" y="277"/>
                      <a:pt x="27" y="277"/>
                      <a:pt x="36" y="268"/>
                    </a:cubicBezTo>
                    <a:lnTo>
                      <a:pt x="197" y="27"/>
                    </a:lnTo>
                    <a:cubicBezTo>
                      <a:pt x="206" y="18"/>
                      <a:pt x="197" y="10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30"/>
              <p:cNvSpPr/>
              <p:nvPr/>
            </p:nvSpPr>
            <p:spPr>
              <a:xfrm>
                <a:off x="5043495" y="489988"/>
                <a:ext cx="12544" cy="1975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67" extrusionOk="0">
                    <a:moveTo>
                      <a:pt x="223" y="1"/>
                    </a:moveTo>
                    <a:cubicBezTo>
                      <a:pt x="214" y="1"/>
                      <a:pt x="205" y="1"/>
                      <a:pt x="196" y="10"/>
                    </a:cubicBezTo>
                    <a:lnTo>
                      <a:pt x="9" y="340"/>
                    </a:lnTo>
                    <a:cubicBezTo>
                      <a:pt x="0" y="349"/>
                      <a:pt x="9" y="358"/>
                      <a:pt x="18" y="367"/>
                    </a:cubicBezTo>
                    <a:lnTo>
                      <a:pt x="27" y="367"/>
                    </a:lnTo>
                    <a:cubicBezTo>
                      <a:pt x="27" y="367"/>
                      <a:pt x="36" y="367"/>
                      <a:pt x="45" y="358"/>
                    </a:cubicBezTo>
                    <a:lnTo>
                      <a:pt x="232" y="28"/>
                    </a:lnTo>
                    <a:cubicBezTo>
                      <a:pt x="232" y="19"/>
                      <a:pt x="232" y="10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30"/>
              <p:cNvSpPr/>
              <p:nvPr/>
            </p:nvSpPr>
            <p:spPr>
              <a:xfrm>
                <a:off x="5063145" y="486435"/>
                <a:ext cx="15936" cy="26703"/>
              </a:xfrm>
              <a:custGeom>
                <a:avLst/>
                <a:gdLst/>
                <a:ahLst/>
                <a:cxnLst/>
                <a:rect l="l" t="t" r="r" b="b"/>
                <a:pathLst>
                  <a:path w="296" h="496" extrusionOk="0">
                    <a:moveTo>
                      <a:pt x="270" y="1"/>
                    </a:moveTo>
                    <a:cubicBezTo>
                      <a:pt x="263" y="1"/>
                      <a:pt x="257" y="7"/>
                      <a:pt x="251" y="13"/>
                    </a:cubicBezTo>
                    <a:lnTo>
                      <a:pt x="1" y="468"/>
                    </a:lnTo>
                    <a:cubicBezTo>
                      <a:pt x="1" y="477"/>
                      <a:pt x="1" y="486"/>
                      <a:pt x="10" y="486"/>
                    </a:cubicBezTo>
                    <a:cubicBezTo>
                      <a:pt x="10" y="495"/>
                      <a:pt x="19" y="495"/>
                      <a:pt x="19" y="495"/>
                    </a:cubicBezTo>
                    <a:cubicBezTo>
                      <a:pt x="28" y="495"/>
                      <a:pt x="28" y="486"/>
                      <a:pt x="37" y="486"/>
                    </a:cubicBezTo>
                    <a:lnTo>
                      <a:pt x="286" y="31"/>
                    </a:lnTo>
                    <a:cubicBezTo>
                      <a:pt x="295" y="22"/>
                      <a:pt x="286" y="13"/>
                      <a:pt x="277" y="5"/>
                    </a:cubicBezTo>
                    <a:cubicBezTo>
                      <a:pt x="275" y="2"/>
                      <a:pt x="27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30"/>
              <p:cNvSpPr/>
              <p:nvPr/>
            </p:nvSpPr>
            <p:spPr>
              <a:xfrm>
                <a:off x="5080911" y="479920"/>
                <a:ext cx="24550" cy="3607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670" extrusionOk="0">
                    <a:moveTo>
                      <a:pt x="447" y="1"/>
                    </a:moveTo>
                    <a:cubicBezTo>
                      <a:pt x="438" y="1"/>
                      <a:pt x="429" y="1"/>
                      <a:pt x="420" y="10"/>
                    </a:cubicBezTo>
                    <a:cubicBezTo>
                      <a:pt x="269" y="206"/>
                      <a:pt x="126" y="420"/>
                      <a:pt x="10" y="643"/>
                    </a:cubicBezTo>
                    <a:cubicBezTo>
                      <a:pt x="1" y="652"/>
                      <a:pt x="1" y="661"/>
                      <a:pt x="10" y="670"/>
                    </a:cubicBezTo>
                    <a:lnTo>
                      <a:pt x="19" y="670"/>
                    </a:lnTo>
                    <a:cubicBezTo>
                      <a:pt x="28" y="670"/>
                      <a:pt x="37" y="670"/>
                      <a:pt x="37" y="661"/>
                    </a:cubicBezTo>
                    <a:cubicBezTo>
                      <a:pt x="162" y="438"/>
                      <a:pt x="295" y="224"/>
                      <a:pt x="447" y="27"/>
                    </a:cubicBezTo>
                    <a:cubicBezTo>
                      <a:pt x="456" y="18"/>
                      <a:pt x="456" y="10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30"/>
              <p:cNvSpPr/>
              <p:nvPr/>
            </p:nvSpPr>
            <p:spPr>
              <a:xfrm>
                <a:off x="5104491" y="464200"/>
                <a:ext cx="32195" cy="47485"/>
              </a:xfrm>
              <a:custGeom>
                <a:avLst/>
                <a:gdLst/>
                <a:ahLst/>
                <a:cxnLst/>
                <a:rect l="l" t="t" r="r" b="b"/>
                <a:pathLst>
                  <a:path w="598" h="882" extrusionOk="0">
                    <a:moveTo>
                      <a:pt x="576" y="0"/>
                    </a:moveTo>
                    <a:cubicBezTo>
                      <a:pt x="571" y="0"/>
                      <a:pt x="567" y="3"/>
                      <a:pt x="562" y="7"/>
                    </a:cubicBezTo>
                    <a:cubicBezTo>
                      <a:pt x="348" y="275"/>
                      <a:pt x="161" y="560"/>
                      <a:pt x="0" y="855"/>
                    </a:cubicBezTo>
                    <a:cubicBezTo>
                      <a:pt x="0" y="864"/>
                      <a:pt x="0" y="881"/>
                      <a:pt x="9" y="881"/>
                    </a:cubicBezTo>
                    <a:lnTo>
                      <a:pt x="18" y="881"/>
                    </a:lnTo>
                    <a:cubicBezTo>
                      <a:pt x="27" y="881"/>
                      <a:pt x="36" y="881"/>
                      <a:pt x="36" y="872"/>
                    </a:cubicBezTo>
                    <a:cubicBezTo>
                      <a:pt x="196" y="578"/>
                      <a:pt x="384" y="293"/>
                      <a:pt x="589" y="25"/>
                    </a:cubicBezTo>
                    <a:cubicBezTo>
                      <a:pt x="598" y="25"/>
                      <a:pt x="598" y="7"/>
                      <a:pt x="589" y="7"/>
                    </a:cubicBezTo>
                    <a:cubicBezTo>
                      <a:pt x="584" y="3"/>
                      <a:pt x="580" y="0"/>
                      <a:pt x="5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30"/>
              <p:cNvSpPr/>
              <p:nvPr/>
            </p:nvSpPr>
            <p:spPr>
              <a:xfrm>
                <a:off x="5129472" y="442934"/>
                <a:ext cx="41347" cy="65359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14" extrusionOk="0">
                    <a:moveTo>
                      <a:pt x="758" y="1"/>
                    </a:moveTo>
                    <a:cubicBezTo>
                      <a:pt x="749" y="1"/>
                      <a:pt x="732" y="1"/>
                      <a:pt x="732" y="10"/>
                    </a:cubicBezTo>
                    <a:cubicBezTo>
                      <a:pt x="455" y="384"/>
                      <a:pt x="214" y="777"/>
                      <a:pt x="0" y="1187"/>
                    </a:cubicBezTo>
                    <a:cubicBezTo>
                      <a:pt x="0" y="1196"/>
                      <a:pt x="0" y="1205"/>
                      <a:pt x="9" y="1214"/>
                    </a:cubicBezTo>
                    <a:lnTo>
                      <a:pt x="18" y="1214"/>
                    </a:lnTo>
                    <a:cubicBezTo>
                      <a:pt x="27" y="1214"/>
                      <a:pt x="36" y="1214"/>
                      <a:pt x="36" y="1205"/>
                    </a:cubicBezTo>
                    <a:cubicBezTo>
                      <a:pt x="250" y="795"/>
                      <a:pt x="491" y="402"/>
                      <a:pt x="758" y="27"/>
                    </a:cubicBezTo>
                    <a:cubicBezTo>
                      <a:pt x="767" y="19"/>
                      <a:pt x="758" y="10"/>
                      <a:pt x="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30"/>
              <p:cNvSpPr/>
              <p:nvPr/>
            </p:nvSpPr>
            <p:spPr>
              <a:xfrm>
                <a:off x="5170764" y="420000"/>
                <a:ext cx="31280" cy="51792"/>
              </a:xfrm>
              <a:custGeom>
                <a:avLst/>
                <a:gdLst/>
                <a:ahLst/>
                <a:cxnLst/>
                <a:rect l="l" t="t" r="r" b="b"/>
                <a:pathLst>
                  <a:path w="581" h="962" extrusionOk="0">
                    <a:moveTo>
                      <a:pt x="558" y="1"/>
                    </a:moveTo>
                    <a:cubicBezTo>
                      <a:pt x="553" y="1"/>
                      <a:pt x="549" y="3"/>
                      <a:pt x="544" y="7"/>
                    </a:cubicBezTo>
                    <a:cubicBezTo>
                      <a:pt x="339" y="302"/>
                      <a:pt x="161" y="614"/>
                      <a:pt x="9" y="935"/>
                    </a:cubicBezTo>
                    <a:cubicBezTo>
                      <a:pt x="0" y="944"/>
                      <a:pt x="9" y="953"/>
                      <a:pt x="18" y="953"/>
                    </a:cubicBezTo>
                    <a:cubicBezTo>
                      <a:pt x="18" y="953"/>
                      <a:pt x="27" y="962"/>
                      <a:pt x="27" y="962"/>
                    </a:cubicBezTo>
                    <a:cubicBezTo>
                      <a:pt x="36" y="962"/>
                      <a:pt x="36" y="953"/>
                      <a:pt x="45" y="944"/>
                    </a:cubicBezTo>
                    <a:cubicBezTo>
                      <a:pt x="188" y="632"/>
                      <a:pt x="375" y="320"/>
                      <a:pt x="571" y="34"/>
                    </a:cubicBezTo>
                    <a:cubicBezTo>
                      <a:pt x="580" y="25"/>
                      <a:pt x="580" y="16"/>
                      <a:pt x="571" y="7"/>
                    </a:cubicBezTo>
                    <a:cubicBezTo>
                      <a:pt x="567" y="3"/>
                      <a:pt x="562" y="1"/>
                      <a:pt x="5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30"/>
              <p:cNvSpPr/>
              <p:nvPr/>
            </p:nvSpPr>
            <p:spPr>
              <a:xfrm>
                <a:off x="5108798" y="326431"/>
                <a:ext cx="45170" cy="34456"/>
              </a:xfrm>
              <a:custGeom>
                <a:avLst/>
                <a:gdLst/>
                <a:ahLst/>
                <a:cxnLst/>
                <a:rect l="l" t="t" r="r" b="b"/>
                <a:pathLst>
                  <a:path w="839" h="640" extrusionOk="0">
                    <a:moveTo>
                      <a:pt x="117" y="1"/>
                    </a:moveTo>
                    <a:cubicBezTo>
                      <a:pt x="82" y="1"/>
                      <a:pt x="49" y="3"/>
                      <a:pt x="18" y="6"/>
                    </a:cubicBezTo>
                    <a:cubicBezTo>
                      <a:pt x="9" y="6"/>
                      <a:pt x="0" y="15"/>
                      <a:pt x="0" y="24"/>
                    </a:cubicBezTo>
                    <a:cubicBezTo>
                      <a:pt x="0" y="33"/>
                      <a:pt x="9" y="42"/>
                      <a:pt x="18" y="42"/>
                    </a:cubicBezTo>
                    <a:cubicBezTo>
                      <a:pt x="42" y="40"/>
                      <a:pt x="67" y="40"/>
                      <a:pt x="93" y="40"/>
                    </a:cubicBezTo>
                    <a:cubicBezTo>
                      <a:pt x="260" y="40"/>
                      <a:pt x="461" y="70"/>
                      <a:pt x="616" y="193"/>
                    </a:cubicBezTo>
                    <a:cubicBezTo>
                      <a:pt x="732" y="300"/>
                      <a:pt x="803" y="461"/>
                      <a:pt x="794" y="621"/>
                    </a:cubicBezTo>
                    <a:cubicBezTo>
                      <a:pt x="794" y="630"/>
                      <a:pt x="803" y="639"/>
                      <a:pt x="812" y="639"/>
                    </a:cubicBezTo>
                    <a:cubicBezTo>
                      <a:pt x="821" y="639"/>
                      <a:pt x="830" y="630"/>
                      <a:pt x="830" y="621"/>
                    </a:cubicBezTo>
                    <a:cubicBezTo>
                      <a:pt x="839" y="452"/>
                      <a:pt x="768" y="282"/>
                      <a:pt x="634" y="166"/>
                    </a:cubicBezTo>
                    <a:cubicBezTo>
                      <a:pt x="486" y="41"/>
                      <a:pt x="284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30"/>
              <p:cNvSpPr/>
              <p:nvPr/>
            </p:nvSpPr>
            <p:spPr>
              <a:xfrm>
                <a:off x="5122742" y="320617"/>
                <a:ext cx="7699" cy="759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41" extrusionOk="0">
                    <a:moveTo>
                      <a:pt x="124" y="0"/>
                    </a:moveTo>
                    <a:cubicBezTo>
                      <a:pt x="118" y="0"/>
                      <a:pt x="112" y="2"/>
                      <a:pt x="107" y="7"/>
                    </a:cubicBezTo>
                    <a:lnTo>
                      <a:pt x="9" y="114"/>
                    </a:lnTo>
                    <a:cubicBezTo>
                      <a:pt x="0" y="114"/>
                      <a:pt x="0" y="132"/>
                      <a:pt x="9" y="141"/>
                    </a:cubicBezTo>
                    <a:lnTo>
                      <a:pt x="36" y="141"/>
                    </a:lnTo>
                    <a:lnTo>
                      <a:pt x="143" y="34"/>
                    </a:lnTo>
                    <a:cubicBezTo>
                      <a:pt x="143" y="25"/>
                      <a:pt x="143" y="16"/>
                      <a:pt x="134" y="7"/>
                    </a:cubicBezTo>
                    <a:cubicBezTo>
                      <a:pt x="134" y="2"/>
                      <a:pt x="129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30"/>
              <p:cNvSpPr/>
              <p:nvPr/>
            </p:nvSpPr>
            <p:spPr>
              <a:xfrm>
                <a:off x="5131840" y="320294"/>
                <a:ext cx="7753" cy="1033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92" extrusionOk="0">
                    <a:moveTo>
                      <a:pt x="125" y="0"/>
                    </a:moveTo>
                    <a:cubicBezTo>
                      <a:pt x="117" y="0"/>
                      <a:pt x="108" y="6"/>
                      <a:pt x="108" y="13"/>
                    </a:cubicBezTo>
                    <a:lnTo>
                      <a:pt x="1" y="164"/>
                    </a:lnTo>
                    <a:cubicBezTo>
                      <a:pt x="1" y="173"/>
                      <a:pt x="1" y="182"/>
                      <a:pt x="10" y="191"/>
                    </a:cubicBezTo>
                    <a:lnTo>
                      <a:pt x="18" y="191"/>
                    </a:lnTo>
                    <a:cubicBezTo>
                      <a:pt x="27" y="191"/>
                      <a:pt x="27" y="191"/>
                      <a:pt x="36" y="182"/>
                    </a:cubicBezTo>
                    <a:lnTo>
                      <a:pt x="134" y="31"/>
                    </a:lnTo>
                    <a:cubicBezTo>
                      <a:pt x="143" y="22"/>
                      <a:pt x="134" y="13"/>
                      <a:pt x="134" y="4"/>
                    </a:cubicBezTo>
                    <a:cubicBezTo>
                      <a:pt x="132" y="1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30"/>
              <p:cNvSpPr/>
              <p:nvPr/>
            </p:nvSpPr>
            <p:spPr>
              <a:xfrm>
                <a:off x="5141908" y="319325"/>
                <a:ext cx="11144" cy="1512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81" extrusionOk="0">
                    <a:moveTo>
                      <a:pt x="189" y="0"/>
                    </a:moveTo>
                    <a:cubicBezTo>
                      <a:pt x="183" y="0"/>
                      <a:pt x="177" y="7"/>
                      <a:pt x="170" y="13"/>
                    </a:cubicBezTo>
                    <a:lnTo>
                      <a:pt x="10" y="254"/>
                    </a:lnTo>
                    <a:cubicBezTo>
                      <a:pt x="1" y="263"/>
                      <a:pt x="10" y="272"/>
                      <a:pt x="19" y="281"/>
                    </a:cubicBezTo>
                    <a:lnTo>
                      <a:pt x="28" y="281"/>
                    </a:lnTo>
                    <a:cubicBezTo>
                      <a:pt x="28" y="281"/>
                      <a:pt x="37" y="281"/>
                      <a:pt x="37" y="272"/>
                    </a:cubicBezTo>
                    <a:lnTo>
                      <a:pt x="197" y="31"/>
                    </a:lnTo>
                    <a:cubicBezTo>
                      <a:pt x="206" y="22"/>
                      <a:pt x="206" y="13"/>
                      <a:pt x="197" y="4"/>
                    </a:cubicBezTo>
                    <a:cubicBezTo>
                      <a:pt x="195" y="1"/>
                      <a:pt x="192" y="0"/>
                      <a:pt x="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30"/>
              <p:cNvSpPr/>
              <p:nvPr/>
            </p:nvSpPr>
            <p:spPr>
              <a:xfrm>
                <a:off x="5147722" y="325732"/>
                <a:ext cx="15882" cy="1830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340" extrusionOk="0">
                    <a:moveTo>
                      <a:pt x="268" y="1"/>
                    </a:moveTo>
                    <a:cubicBezTo>
                      <a:pt x="161" y="90"/>
                      <a:pt x="71" y="197"/>
                      <a:pt x="9" y="313"/>
                    </a:cubicBezTo>
                    <a:cubicBezTo>
                      <a:pt x="0" y="322"/>
                      <a:pt x="9" y="331"/>
                      <a:pt x="18" y="340"/>
                    </a:cubicBezTo>
                    <a:lnTo>
                      <a:pt x="27" y="340"/>
                    </a:lnTo>
                    <a:cubicBezTo>
                      <a:pt x="27" y="340"/>
                      <a:pt x="36" y="340"/>
                      <a:pt x="36" y="331"/>
                    </a:cubicBezTo>
                    <a:cubicBezTo>
                      <a:pt x="107" y="215"/>
                      <a:pt x="187" y="117"/>
                      <a:pt x="285" y="37"/>
                    </a:cubicBezTo>
                    <a:cubicBezTo>
                      <a:pt x="294" y="28"/>
                      <a:pt x="294" y="19"/>
                      <a:pt x="294" y="10"/>
                    </a:cubicBezTo>
                    <a:cubicBezTo>
                      <a:pt x="285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30"/>
              <p:cNvSpPr/>
              <p:nvPr/>
            </p:nvSpPr>
            <p:spPr>
              <a:xfrm>
                <a:off x="5152029" y="325732"/>
                <a:ext cx="22127" cy="2794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519" extrusionOk="0">
                    <a:moveTo>
                      <a:pt x="402" y="1"/>
                    </a:moveTo>
                    <a:cubicBezTo>
                      <a:pt x="393" y="1"/>
                      <a:pt x="384" y="1"/>
                      <a:pt x="375" y="10"/>
                    </a:cubicBezTo>
                    <a:lnTo>
                      <a:pt x="0" y="492"/>
                    </a:lnTo>
                    <a:cubicBezTo>
                      <a:pt x="0" y="501"/>
                      <a:pt x="0" y="509"/>
                      <a:pt x="9" y="518"/>
                    </a:cubicBezTo>
                    <a:lnTo>
                      <a:pt x="18" y="518"/>
                    </a:lnTo>
                    <a:cubicBezTo>
                      <a:pt x="27" y="518"/>
                      <a:pt x="27" y="518"/>
                      <a:pt x="36" y="509"/>
                    </a:cubicBezTo>
                    <a:lnTo>
                      <a:pt x="402" y="28"/>
                    </a:lnTo>
                    <a:cubicBezTo>
                      <a:pt x="411" y="19"/>
                      <a:pt x="411" y="10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30"/>
              <p:cNvSpPr/>
              <p:nvPr/>
            </p:nvSpPr>
            <p:spPr>
              <a:xfrm>
                <a:off x="5159243" y="331331"/>
                <a:ext cx="19705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77" extrusionOk="0">
                    <a:moveTo>
                      <a:pt x="348" y="0"/>
                    </a:moveTo>
                    <a:cubicBezTo>
                      <a:pt x="342" y="0"/>
                      <a:pt x="336" y="4"/>
                      <a:pt x="330" y="4"/>
                    </a:cubicBezTo>
                    <a:cubicBezTo>
                      <a:pt x="232" y="156"/>
                      <a:pt x="125" y="307"/>
                      <a:pt x="9" y="450"/>
                    </a:cubicBezTo>
                    <a:cubicBezTo>
                      <a:pt x="0" y="450"/>
                      <a:pt x="0" y="468"/>
                      <a:pt x="9" y="468"/>
                    </a:cubicBezTo>
                    <a:cubicBezTo>
                      <a:pt x="18" y="477"/>
                      <a:pt x="18" y="477"/>
                      <a:pt x="27" y="477"/>
                    </a:cubicBezTo>
                    <a:cubicBezTo>
                      <a:pt x="27" y="477"/>
                      <a:pt x="36" y="477"/>
                      <a:pt x="36" y="468"/>
                    </a:cubicBezTo>
                    <a:cubicBezTo>
                      <a:pt x="152" y="325"/>
                      <a:pt x="259" y="182"/>
                      <a:pt x="366" y="31"/>
                    </a:cubicBezTo>
                    <a:cubicBezTo>
                      <a:pt x="366" y="22"/>
                      <a:pt x="366" y="13"/>
                      <a:pt x="357" y="4"/>
                    </a:cubicBezTo>
                    <a:cubicBezTo>
                      <a:pt x="354" y="1"/>
                      <a:pt x="351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30"/>
              <p:cNvSpPr/>
              <p:nvPr/>
            </p:nvSpPr>
            <p:spPr>
              <a:xfrm>
                <a:off x="5173133" y="338545"/>
                <a:ext cx="10175" cy="12706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36" extrusionOk="0">
                    <a:moveTo>
                      <a:pt x="170" y="0"/>
                    </a:moveTo>
                    <a:cubicBezTo>
                      <a:pt x="161" y="0"/>
                      <a:pt x="152" y="6"/>
                      <a:pt x="152" y="13"/>
                    </a:cubicBezTo>
                    <a:cubicBezTo>
                      <a:pt x="117" y="84"/>
                      <a:pt x="63" y="147"/>
                      <a:pt x="10" y="200"/>
                    </a:cubicBezTo>
                    <a:cubicBezTo>
                      <a:pt x="1" y="209"/>
                      <a:pt x="1" y="227"/>
                      <a:pt x="10" y="227"/>
                    </a:cubicBezTo>
                    <a:cubicBezTo>
                      <a:pt x="10" y="236"/>
                      <a:pt x="19" y="236"/>
                      <a:pt x="19" y="236"/>
                    </a:cubicBezTo>
                    <a:cubicBezTo>
                      <a:pt x="28" y="236"/>
                      <a:pt x="28" y="236"/>
                      <a:pt x="37" y="227"/>
                    </a:cubicBezTo>
                    <a:cubicBezTo>
                      <a:pt x="90" y="173"/>
                      <a:pt x="144" y="102"/>
                      <a:pt x="188" y="31"/>
                    </a:cubicBezTo>
                    <a:cubicBezTo>
                      <a:pt x="188" y="22"/>
                      <a:pt x="188" y="13"/>
                      <a:pt x="179" y="4"/>
                    </a:cubicBezTo>
                    <a:cubicBezTo>
                      <a:pt x="177" y="1"/>
                      <a:pt x="173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30"/>
              <p:cNvSpPr/>
              <p:nvPr/>
            </p:nvSpPr>
            <p:spPr>
              <a:xfrm>
                <a:off x="5104976" y="399219"/>
                <a:ext cx="673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89" extrusionOk="0">
                    <a:moveTo>
                      <a:pt x="116" y="1"/>
                    </a:moveTo>
                    <a:cubicBezTo>
                      <a:pt x="107" y="1"/>
                      <a:pt x="89" y="1"/>
                      <a:pt x="89" y="10"/>
                    </a:cubicBezTo>
                    <a:cubicBezTo>
                      <a:pt x="62" y="63"/>
                      <a:pt x="36" y="117"/>
                      <a:pt x="9" y="161"/>
                    </a:cubicBezTo>
                    <a:cubicBezTo>
                      <a:pt x="0" y="170"/>
                      <a:pt x="9" y="188"/>
                      <a:pt x="18" y="188"/>
                    </a:cubicBezTo>
                    <a:lnTo>
                      <a:pt x="27" y="188"/>
                    </a:lnTo>
                    <a:cubicBezTo>
                      <a:pt x="27" y="188"/>
                      <a:pt x="36" y="188"/>
                      <a:pt x="36" y="179"/>
                    </a:cubicBezTo>
                    <a:cubicBezTo>
                      <a:pt x="71" y="135"/>
                      <a:pt x="98" y="81"/>
                      <a:pt x="125" y="28"/>
                    </a:cubicBezTo>
                    <a:cubicBezTo>
                      <a:pt x="125" y="19"/>
                      <a:pt x="125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30"/>
              <p:cNvSpPr/>
              <p:nvPr/>
            </p:nvSpPr>
            <p:spPr>
              <a:xfrm>
                <a:off x="5114074" y="397119"/>
                <a:ext cx="7753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28" extrusionOk="0">
                    <a:moveTo>
                      <a:pt x="127" y="1"/>
                    </a:moveTo>
                    <a:cubicBezTo>
                      <a:pt x="120" y="1"/>
                      <a:pt x="114" y="7"/>
                      <a:pt x="108" y="13"/>
                    </a:cubicBezTo>
                    <a:lnTo>
                      <a:pt x="9" y="200"/>
                    </a:lnTo>
                    <a:cubicBezTo>
                      <a:pt x="1" y="209"/>
                      <a:pt x="9" y="227"/>
                      <a:pt x="18" y="227"/>
                    </a:cubicBezTo>
                    <a:lnTo>
                      <a:pt x="27" y="227"/>
                    </a:lnTo>
                    <a:cubicBezTo>
                      <a:pt x="36" y="227"/>
                      <a:pt x="36" y="227"/>
                      <a:pt x="45" y="218"/>
                    </a:cubicBezTo>
                    <a:lnTo>
                      <a:pt x="143" y="31"/>
                    </a:lnTo>
                    <a:cubicBezTo>
                      <a:pt x="143" y="22"/>
                      <a:pt x="143" y="4"/>
                      <a:pt x="134" y="4"/>
                    </a:cubicBezTo>
                    <a:cubicBezTo>
                      <a:pt x="132" y="2"/>
                      <a:pt x="129" y="1"/>
                      <a:pt x="1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30"/>
              <p:cNvSpPr/>
              <p:nvPr/>
            </p:nvSpPr>
            <p:spPr>
              <a:xfrm>
                <a:off x="5125595" y="394427"/>
                <a:ext cx="7268" cy="1302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2" extrusionOk="0">
                    <a:moveTo>
                      <a:pt x="117" y="1"/>
                    </a:moveTo>
                    <a:cubicBezTo>
                      <a:pt x="108" y="1"/>
                      <a:pt x="99" y="10"/>
                      <a:pt x="99" y="19"/>
                    </a:cubicBezTo>
                    <a:cubicBezTo>
                      <a:pt x="81" y="90"/>
                      <a:pt x="54" y="152"/>
                      <a:pt x="10" y="215"/>
                    </a:cubicBezTo>
                    <a:cubicBezTo>
                      <a:pt x="1" y="224"/>
                      <a:pt x="1" y="233"/>
                      <a:pt x="10" y="242"/>
                    </a:cubicBezTo>
                    <a:lnTo>
                      <a:pt x="27" y="242"/>
                    </a:lnTo>
                    <a:cubicBezTo>
                      <a:pt x="27" y="242"/>
                      <a:pt x="36" y="242"/>
                      <a:pt x="36" y="233"/>
                    </a:cubicBezTo>
                    <a:cubicBezTo>
                      <a:pt x="81" y="170"/>
                      <a:pt x="117" y="99"/>
                      <a:pt x="134" y="27"/>
                    </a:cubicBezTo>
                    <a:cubicBezTo>
                      <a:pt x="134" y="19"/>
                      <a:pt x="126" y="10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30"/>
              <p:cNvSpPr/>
              <p:nvPr/>
            </p:nvSpPr>
            <p:spPr>
              <a:xfrm>
                <a:off x="5138570" y="390874"/>
                <a:ext cx="4845" cy="11306"/>
              </a:xfrm>
              <a:custGeom>
                <a:avLst/>
                <a:gdLst/>
                <a:ahLst/>
                <a:cxnLst/>
                <a:rect l="l" t="t" r="r" b="b"/>
                <a:pathLst>
                  <a:path w="90" h="210" extrusionOk="0">
                    <a:moveTo>
                      <a:pt x="65" y="1"/>
                    </a:moveTo>
                    <a:cubicBezTo>
                      <a:pt x="59" y="1"/>
                      <a:pt x="54" y="9"/>
                      <a:pt x="54" y="22"/>
                    </a:cubicBezTo>
                    <a:cubicBezTo>
                      <a:pt x="54" y="76"/>
                      <a:pt x="36" y="129"/>
                      <a:pt x="1" y="174"/>
                    </a:cubicBezTo>
                    <a:cubicBezTo>
                      <a:pt x="1" y="183"/>
                      <a:pt x="1" y="201"/>
                      <a:pt x="9" y="201"/>
                    </a:cubicBezTo>
                    <a:cubicBezTo>
                      <a:pt x="9" y="209"/>
                      <a:pt x="18" y="209"/>
                      <a:pt x="18" y="209"/>
                    </a:cubicBezTo>
                    <a:cubicBezTo>
                      <a:pt x="27" y="209"/>
                      <a:pt x="27" y="201"/>
                      <a:pt x="36" y="201"/>
                    </a:cubicBezTo>
                    <a:cubicBezTo>
                      <a:pt x="72" y="147"/>
                      <a:pt x="90" y="85"/>
                      <a:pt x="90" y="22"/>
                    </a:cubicBezTo>
                    <a:cubicBezTo>
                      <a:pt x="90" y="13"/>
                      <a:pt x="90" y="4"/>
                      <a:pt x="72" y="4"/>
                    </a:cubicBezTo>
                    <a:cubicBezTo>
                      <a:pt x="70" y="2"/>
                      <a:pt x="67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30"/>
              <p:cNvSpPr/>
              <p:nvPr/>
            </p:nvSpPr>
            <p:spPr>
              <a:xfrm>
                <a:off x="5008878" y="410309"/>
                <a:ext cx="6784" cy="15882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95" extrusionOk="0">
                    <a:moveTo>
                      <a:pt x="108" y="0"/>
                    </a:moveTo>
                    <a:cubicBezTo>
                      <a:pt x="99" y="0"/>
                      <a:pt x="90" y="0"/>
                      <a:pt x="81" y="9"/>
                    </a:cubicBezTo>
                    <a:cubicBezTo>
                      <a:pt x="45" y="98"/>
                      <a:pt x="19" y="187"/>
                      <a:pt x="10" y="277"/>
                    </a:cubicBezTo>
                    <a:cubicBezTo>
                      <a:pt x="1" y="286"/>
                      <a:pt x="10" y="294"/>
                      <a:pt x="19" y="294"/>
                    </a:cubicBezTo>
                    <a:lnTo>
                      <a:pt x="28" y="294"/>
                    </a:lnTo>
                    <a:cubicBezTo>
                      <a:pt x="37" y="294"/>
                      <a:pt x="45" y="286"/>
                      <a:pt x="45" y="277"/>
                    </a:cubicBezTo>
                    <a:cubicBezTo>
                      <a:pt x="54" y="187"/>
                      <a:pt x="81" y="107"/>
                      <a:pt x="117" y="27"/>
                    </a:cubicBezTo>
                    <a:cubicBezTo>
                      <a:pt x="126" y="18"/>
                      <a:pt x="117" y="9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30"/>
              <p:cNvSpPr/>
              <p:nvPr/>
            </p:nvSpPr>
            <p:spPr>
              <a:xfrm>
                <a:off x="5017545" y="404064"/>
                <a:ext cx="7753" cy="1782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31" extrusionOk="0">
                    <a:moveTo>
                      <a:pt x="125" y="0"/>
                    </a:moveTo>
                    <a:cubicBezTo>
                      <a:pt x="116" y="0"/>
                      <a:pt x="107" y="9"/>
                      <a:pt x="99" y="18"/>
                    </a:cubicBezTo>
                    <a:lnTo>
                      <a:pt x="0" y="303"/>
                    </a:lnTo>
                    <a:cubicBezTo>
                      <a:pt x="0" y="312"/>
                      <a:pt x="0" y="330"/>
                      <a:pt x="9" y="330"/>
                    </a:cubicBezTo>
                    <a:lnTo>
                      <a:pt x="18" y="330"/>
                    </a:lnTo>
                    <a:cubicBezTo>
                      <a:pt x="27" y="330"/>
                      <a:pt x="36" y="330"/>
                      <a:pt x="36" y="321"/>
                    </a:cubicBezTo>
                    <a:lnTo>
                      <a:pt x="134" y="27"/>
                    </a:lnTo>
                    <a:cubicBezTo>
                      <a:pt x="143" y="18"/>
                      <a:pt x="134" y="9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30"/>
              <p:cNvSpPr/>
              <p:nvPr/>
            </p:nvSpPr>
            <p:spPr>
              <a:xfrm>
                <a:off x="5028097" y="398573"/>
                <a:ext cx="7268" cy="15613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90" extrusionOk="0">
                    <a:moveTo>
                      <a:pt x="109" y="0"/>
                    </a:moveTo>
                    <a:cubicBezTo>
                      <a:pt x="103" y="0"/>
                      <a:pt x="99" y="7"/>
                      <a:pt x="99" y="13"/>
                    </a:cubicBezTo>
                    <a:lnTo>
                      <a:pt x="10" y="263"/>
                    </a:lnTo>
                    <a:cubicBezTo>
                      <a:pt x="1" y="272"/>
                      <a:pt x="10" y="281"/>
                      <a:pt x="19" y="281"/>
                    </a:cubicBezTo>
                    <a:cubicBezTo>
                      <a:pt x="19" y="289"/>
                      <a:pt x="27" y="289"/>
                      <a:pt x="27" y="289"/>
                    </a:cubicBezTo>
                    <a:cubicBezTo>
                      <a:pt x="36" y="289"/>
                      <a:pt x="36" y="281"/>
                      <a:pt x="45" y="272"/>
                    </a:cubicBezTo>
                    <a:lnTo>
                      <a:pt x="134" y="22"/>
                    </a:lnTo>
                    <a:cubicBezTo>
                      <a:pt x="134" y="13"/>
                      <a:pt x="134" y="4"/>
                      <a:pt x="117" y="4"/>
                    </a:cubicBezTo>
                    <a:cubicBezTo>
                      <a:pt x="114" y="1"/>
                      <a:pt x="111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30"/>
              <p:cNvSpPr/>
              <p:nvPr/>
            </p:nvSpPr>
            <p:spPr>
              <a:xfrm>
                <a:off x="5039134" y="391090"/>
                <a:ext cx="6784" cy="153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86" extrusionOk="0">
                    <a:moveTo>
                      <a:pt x="117" y="0"/>
                    </a:moveTo>
                    <a:cubicBezTo>
                      <a:pt x="108" y="0"/>
                      <a:pt x="90" y="9"/>
                      <a:pt x="90" y="18"/>
                    </a:cubicBezTo>
                    <a:lnTo>
                      <a:pt x="1" y="259"/>
                    </a:lnTo>
                    <a:cubicBezTo>
                      <a:pt x="1" y="277"/>
                      <a:pt x="1" y="286"/>
                      <a:pt x="19" y="286"/>
                    </a:cubicBezTo>
                    <a:cubicBezTo>
                      <a:pt x="28" y="286"/>
                      <a:pt x="37" y="286"/>
                      <a:pt x="37" y="277"/>
                    </a:cubicBezTo>
                    <a:lnTo>
                      <a:pt x="126" y="27"/>
                    </a:lnTo>
                    <a:cubicBezTo>
                      <a:pt x="126" y="18"/>
                      <a:pt x="126" y="9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30"/>
              <p:cNvSpPr/>
              <p:nvPr/>
            </p:nvSpPr>
            <p:spPr>
              <a:xfrm>
                <a:off x="5050655" y="386298"/>
                <a:ext cx="5868" cy="101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88" extrusionOk="0">
                    <a:moveTo>
                      <a:pt x="90" y="0"/>
                    </a:moveTo>
                    <a:cubicBezTo>
                      <a:pt x="81" y="0"/>
                      <a:pt x="72" y="0"/>
                      <a:pt x="72" y="9"/>
                    </a:cubicBezTo>
                    <a:lnTo>
                      <a:pt x="1" y="161"/>
                    </a:lnTo>
                    <a:cubicBezTo>
                      <a:pt x="1" y="170"/>
                      <a:pt x="1" y="178"/>
                      <a:pt x="10" y="178"/>
                    </a:cubicBezTo>
                    <a:cubicBezTo>
                      <a:pt x="19" y="187"/>
                      <a:pt x="19" y="187"/>
                      <a:pt x="19" y="187"/>
                    </a:cubicBezTo>
                    <a:cubicBezTo>
                      <a:pt x="28" y="187"/>
                      <a:pt x="37" y="178"/>
                      <a:pt x="37" y="170"/>
                    </a:cubicBezTo>
                    <a:lnTo>
                      <a:pt x="99" y="27"/>
                    </a:lnTo>
                    <a:cubicBezTo>
                      <a:pt x="108" y="18"/>
                      <a:pt x="99" y="9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30"/>
              <p:cNvSpPr/>
              <p:nvPr/>
            </p:nvSpPr>
            <p:spPr>
              <a:xfrm>
                <a:off x="4472450" y="879013"/>
                <a:ext cx="252175" cy="103960"/>
              </a:xfrm>
              <a:custGeom>
                <a:avLst/>
                <a:gdLst/>
                <a:ahLst/>
                <a:cxnLst/>
                <a:rect l="l" t="t" r="r" b="b"/>
                <a:pathLst>
                  <a:path w="4684" h="1931" extrusionOk="0">
                    <a:moveTo>
                      <a:pt x="80" y="1"/>
                    </a:moveTo>
                    <a:cubicBezTo>
                      <a:pt x="71" y="46"/>
                      <a:pt x="62" y="99"/>
                      <a:pt x="54" y="144"/>
                    </a:cubicBezTo>
                    <a:cubicBezTo>
                      <a:pt x="0" y="456"/>
                      <a:pt x="125" y="813"/>
                      <a:pt x="348" y="1045"/>
                    </a:cubicBezTo>
                    <a:cubicBezTo>
                      <a:pt x="562" y="1286"/>
                      <a:pt x="812" y="1464"/>
                      <a:pt x="1097" y="1607"/>
                    </a:cubicBezTo>
                    <a:cubicBezTo>
                      <a:pt x="1303" y="1714"/>
                      <a:pt x="1543" y="1794"/>
                      <a:pt x="1766" y="1848"/>
                    </a:cubicBezTo>
                    <a:cubicBezTo>
                      <a:pt x="1980" y="1903"/>
                      <a:pt x="2194" y="1930"/>
                      <a:pt x="2408" y="1930"/>
                    </a:cubicBezTo>
                    <a:cubicBezTo>
                      <a:pt x="2810" y="1930"/>
                      <a:pt x="3207" y="1835"/>
                      <a:pt x="3586" y="1660"/>
                    </a:cubicBezTo>
                    <a:cubicBezTo>
                      <a:pt x="3890" y="1518"/>
                      <a:pt x="4255" y="1241"/>
                      <a:pt x="4461" y="973"/>
                    </a:cubicBezTo>
                    <a:cubicBezTo>
                      <a:pt x="4594" y="795"/>
                      <a:pt x="4684" y="572"/>
                      <a:pt x="4684" y="349"/>
                    </a:cubicBezTo>
                    <a:lnTo>
                      <a:pt x="4684" y="349"/>
                    </a:lnTo>
                    <a:cubicBezTo>
                      <a:pt x="4577" y="509"/>
                      <a:pt x="4371" y="652"/>
                      <a:pt x="4211" y="724"/>
                    </a:cubicBezTo>
                    <a:cubicBezTo>
                      <a:pt x="3775" y="925"/>
                      <a:pt x="3291" y="1055"/>
                      <a:pt x="2805" y="1055"/>
                    </a:cubicBezTo>
                    <a:cubicBezTo>
                      <a:pt x="2774" y="1055"/>
                      <a:pt x="2743" y="1055"/>
                      <a:pt x="2712" y="1054"/>
                    </a:cubicBezTo>
                    <a:cubicBezTo>
                      <a:pt x="2204" y="1036"/>
                      <a:pt x="1731" y="982"/>
                      <a:pt x="1240" y="848"/>
                    </a:cubicBezTo>
                    <a:cubicBezTo>
                      <a:pt x="990" y="777"/>
                      <a:pt x="705" y="643"/>
                      <a:pt x="491" y="501"/>
                    </a:cubicBezTo>
                    <a:cubicBezTo>
                      <a:pt x="312" y="376"/>
                      <a:pt x="161" y="206"/>
                      <a:pt x="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30"/>
              <p:cNvSpPr/>
              <p:nvPr/>
            </p:nvSpPr>
            <p:spPr>
              <a:xfrm>
                <a:off x="4466205" y="860762"/>
                <a:ext cx="258905" cy="127164"/>
              </a:xfrm>
              <a:custGeom>
                <a:avLst/>
                <a:gdLst/>
                <a:ahLst/>
                <a:cxnLst/>
                <a:rect l="l" t="t" r="r" b="b"/>
                <a:pathLst>
                  <a:path w="4809" h="2362" extrusionOk="0">
                    <a:moveTo>
                      <a:pt x="4800" y="688"/>
                    </a:moveTo>
                    <a:lnTo>
                      <a:pt x="4800" y="688"/>
                    </a:lnTo>
                    <a:cubicBezTo>
                      <a:pt x="4800" y="688"/>
                      <a:pt x="4800" y="688"/>
                      <a:pt x="4800" y="688"/>
                    </a:cubicBezTo>
                    <a:lnTo>
                      <a:pt x="4800" y="688"/>
                    </a:lnTo>
                    <a:cubicBezTo>
                      <a:pt x="4800" y="688"/>
                      <a:pt x="4800" y="688"/>
                      <a:pt x="4800" y="688"/>
                    </a:cubicBezTo>
                    <a:close/>
                    <a:moveTo>
                      <a:pt x="196" y="1"/>
                    </a:moveTo>
                    <a:lnTo>
                      <a:pt x="98" y="313"/>
                    </a:lnTo>
                    <a:cubicBezTo>
                      <a:pt x="0" y="599"/>
                      <a:pt x="54" y="911"/>
                      <a:pt x="178" y="1170"/>
                    </a:cubicBezTo>
                    <a:cubicBezTo>
                      <a:pt x="250" y="1303"/>
                      <a:pt x="339" y="1428"/>
                      <a:pt x="437" y="1526"/>
                    </a:cubicBezTo>
                    <a:cubicBezTo>
                      <a:pt x="535" y="1625"/>
                      <a:pt x="642" y="1714"/>
                      <a:pt x="758" y="1794"/>
                    </a:cubicBezTo>
                    <a:cubicBezTo>
                      <a:pt x="981" y="1964"/>
                      <a:pt x="1231" y="2088"/>
                      <a:pt x="1499" y="2178"/>
                    </a:cubicBezTo>
                    <a:cubicBezTo>
                      <a:pt x="1758" y="2267"/>
                      <a:pt x="2025" y="2338"/>
                      <a:pt x="2311" y="2356"/>
                    </a:cubicBezTo>
                    <a:cubicBezTo>
                      <a:pt x="2364" y="2360"/>
                      <a:pt x="2418" y="2361"/>
                      <a:pt x="2471" y="2361"/>
                    </a:cubicBezTo>
                    <a:cubicBezTo>
                      <a:pt x="2970" y="2361"/>
                      <a:pt x="3463" y="2213"/>
                      <a:pt x="3899" y="1964"/>
                    </a:cubicBezTo>
                    <a:cubicBezTo>
                      <a:pt x="4131" y="1821"/>
                      <a:pt x="4336" y="1642"/>
                      <a:pt x="4514" y="1428"/>
                    </a:cubicBezTo>
                    <a:cubicBezTo>
                      <a:pt x="4693" y="1223"/>
                      <a:pt x="4809" y="956"/>
                      <a:pt x="4800" y="688"/>
                    </a:cubicBezTo>
                    <a:lnTo>
                      <a:pt x="4800" y="688"/>
                    </a:lnTo>
                    <a:cubicBezTo>
                      <a:pt x="4782" y="956"/>
                      <a:pt x="4648" y="1205"/>
                      <a:pt x="4470" y="1384"/>
                    </a:cubicBezTo>
                    <a:cubicBezTo>
                      <a:pt x="4282" y="1580"/>
                      <a:pt x="4068" y="1732"/>
                      <a:pt x="3836" y="1857"/>
                    </a:cubicBezTo>
                    <a:cubicBezTo>
                      <a:pt x="3447" y="2066"/>
                      <a:pt x="3007" y="2182"/>
                      <a:pt x="2570" y="2182"/>
                    </a:cubicBezTo>
                    <a:cubicBezTo>
                      <a:pt x="2486" y="2182"/>
                      <a:pt x="2403" y="2177"/>
                      <a:pt x="2320" y="2169"/>
                    </a:cubicBezTo>
                    <a:cubicBezTo>
                      <a:pt x="2070" y="2151"/>
                      <a:pt x="1811" y="2071"/>
                      <a:pt x="1570" y="1990"/>
                    </a:cubicBezTo>
                    <a:cubicBezTo>
                      <a:pt x="1320" y="1901"/>
                      <a:pt x="1097" y="1776"/>
                      <a:pt x="883" y="1625"/>
                    </a:cubicBezTo>
                    <a:cubicBezTo>
                      <a:pt x="785" y="1544"/>
                      <a:pt x="687" y="1464"/>
                      <a:pt x="598" y="1366"/>
                    </a:cubicBezTo>
                    <a:cubicBezTo>
                      <a:pt x="509" y="1277"/>
                      <a:pt x="437" y="1187"/>
                      <a:pt x="384" y="1072"/>
                    </a:cubicBezTo>
                    <a:cubicBezTo>
                      <a:pt x="323" y="949"/>
                      <a:pt x="282" y="815"/>
                      <a:pt x="271" y="678"/>
                    </a:cubicBezTo>
                    <a:lnTo>
                      <a:pt x="271" y="678"/>
                    </a:lnTo>
                    <a:cubicBezTo>
                      <a:pt x="348" y="771"/>
                      <a:pt x="439" y="851"/>
                      <a:pt x="535" y="920"/>
                    </a:cubicBezTo>
                    <a:cubicBezTo>
                      <a:pt x="723" y="1045"/>
                      <a:pt x="928" y="1143"/>
                      <a:pt x="1133" y="1214"/>
                    </a:cubicBezTo>
                    <a:cubicBezTo>
                      <a:pt x="1552" y="1366"/>
                      <a:pt x="1989" y="1419"/>
                      <a:pt x="2418" y="1446"/>
                    </a:cubicBezTo>
                    <a:cubicBezTo>
                      <a:pt x="2550" y="1457"/>
                      <a:pt x="2682" y="1465"/>
                      <a:pt x="2817" y="1465"/>
                    </a:cubicBezTo>
                    <a:cubicBezTo>
                      <a:pt x="2900" y="1465"/>
                      <a:pt x="2984" y="1462"/>
                      <a:pt x="3069" y="1455"/>
                    </a:cubicBezTo>
                    <a:cubicBezTo>
                      <a:pt x="3283" y="1437"/>
                      <a:pt x="3506" y="1402"/>
                      <a:pt x="3711" y="1339"/>
                    </a:cubicBezTo>
                    <a:cubicBezTo>
                      <a:pt x="3916" y="1277"/>
                      <a:pt x="4122" y="1196"/>
                      <a:pt x="4318" y="1098"/>
                    </a:cubicBezTo>
                    <a:cubicBezTo>
                      <a:pt x="4505" y="1000"/>
                      <a:pt x="4684" y="866"/>
                      <a:pt x="4800" y="688"/>
                    </a:cubicBezTo>
                    <a:lnTo>
                      <a:pt x="4800" y="688"/>
                    </a:lnTo>
                    <a:cubicBezTo>
                      <a:pt x="4532" y="1027"/>
                      <a:pt x="4086" y="1143"/>
                      <a:pt x="3684" y="1241"/>
                    </a:cubicBezTo>
                    <a:cubicBezTo>
                      <a:pt x="3479" y="1286"/>
                      <a:pt x="3274" y="1321"/>
                      <a:pt x="3060" y="1321"/>
                    </a:cubicBezTo>
                    <a:cubicBezTo>
                      <a:pt x="3022" y="1323"/>
                      <a:pt x="2984" y="1324"/>
                      <a:pt x="2946" y="1324"/>
                    </a:cubicBezTo>
                    <a:cubicBezTo>
                      <a:pt x="2776" y="1324"/>
                      <a:pt x="2601" y="1309"/>
                      <a:pt x="2427" y="1295"/>
                    </a:cubicBezTo>
                    <a:cubicBezTo>
                      <a:pt x="2016" y="1250"/>
                      <a:pt x="1588" y="1170"/>
                      <a:pt x="1204" y="1027"/>
                    </a:cubicBezTo>
                    <a:cubicBezTo>
                      <a:pt x="830" y="875"/>
                      <a:pt x="428" y="661"/>
                      <a:pt x="303" y="304"/>
                    </a:cubicBezTo>
                    <a:lnTo>
                      <a:pt x="1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30"/>
              <p:cNvSpPr/>
              <p:nvPr/>
            </p:nvSpPr>
            <p:spPr>
              <a:xfrm>
                <a:off x="4476757" y="790505"/>
                <a:ext cx="248352" cy="145361"/>
              </a:xfrm>
              <a:custGeom>
                <a:avLst/>
                <a:gdLst/>
                <a:ahLst/>
                <a:cxnLst/>
                <a:rect l="l" t="t" r="r" b="b"/>
                <a:pathLst>
                  <a:path w="4613" h="2700" extrusionOk="0">
                    <a:moveTo>
                      <a:pt x="1933" y="0"/>
                    </a:moveTo>
                    <a:cubicBezTo>
                      <a:pt x="1588" y="0"/>
                      <a:pt x="1243" y="46"/>
                      <a:pt x="910" y="137"/>
                    </a:cubicBezTo>
                    <a:cubicBezTo>
                      <a:pt x="732" y="191"/>
                      <a:pt x="553" y="253"/>
                      <a:pt x="402" y="369"/>
                    </a:cubicBezTo>
                    <a:cubicBezTo>
                      <a:pt x="206" y="503"/>
                      <a:pt x="63" y="735"/>
                      <a:pt x="72" y="976"/>
                    </a:cubicBezTo>
                    <a:cubicBezTo>
                      <a:pt x="72" y="1119"/>
                      <a:pt x="107" y="1244"/>
                      <a:pt x="72" y="1386"/>
                    </a:cubicBezTo>
                    <a:cubicBezTo>
                      <a:pt x="54" y="1475"/>
                      <a:pt x="27" y="1556"/>
                      <a:pt x="0" y="1645"/>
                    </a:cubicBezTo>
                    <a:cubicBezTo>
                      <a:pt x="81" y="1850"/>
                      <a:pt x="232" y="2020"/>
                      <a:pt x="411" y="2145"/>
                    </a:cubicBezTo>
                    <a:cubicBezTo>
                      <a:pt x="625" y="2287"/>
                      <a:pt x="910" y="2421"/>
                      <a:pt x="1160" y="2492"/>
                    </a:cubicBezTo>
                    <a:cubicBezTo>
                      <a:pt x="1651" y="2626"/>
                      <a:pt x="2124" y="2680"/>
                      <a:pt x="2632" y="2698"/>
                    </a:cubicBezTo>
                    <a:cubicBezTo>
                      <a:pt x="2663" y="2699"/>
                      <a:pt x="2694" y="2699"/>
                      <a:pt x="2725" y="2699"/>
                    </a:cubicBezTo>
                    <a:cubicBezTo>
                      <a:pt x="3211" y="2699"/>
                      <a:pt x="3695" y="2569"/>
                      <a:pt x="4131" y="2368"/>
                    </a:cubicBezTo>
                    <a:cubicBezTo>
                      <a:pt x="4291" y="2296"/>
                      <a:pt x="4497" y="2153"/>
                      <a:pt x="4604" y="1993"/>
                    </a:cubicBezTo>
                    <a:cubicBezTo>
                      <a:pt x="4613" y="1877"/>
                      <a:pt x="4595" y="1770"/>
                      <a:pt x="4550" y="1663"/>
                    </a:cubicBezTo>
                    <a:cubicBezTo>
                      <a:pt x="4523" y="1583"/>
                      <a:pt x="4479" y="1511"/>
                      <a:pt x="4452" y="1431"/>
                    </a:cubicBezTo>
                    <a:cubicBezTo>
                      <a:pt x="4425" y="1342"/>
                      <a:pt x="4416" y="1261"/>
                      <a:pt x="4389" y="1172"/>
                    </a:cubicBezTo>
                    <a:cubicBezTo>
                      <a:pt x="4291" y="780"/>
                      <a:pt x="3926" y="521"/>
                      <a:pt x="3560" y="351"/>
                    </a:cubicBezTo>
                    <a:cubicBezTo>
                      <a:pt x="3052" y="120"/>
                      <a:pt x="2493" y="0"/>
                      <a:pt x="19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30"/>
              <p:cNvSpPr/>
              <p:nvPr/>
            </p:nvSpPr>
            <p:spPr>
              <a:xfrm>
                <a:off x="4470996" y="787167"/>
                <a:ext cx="257451" cy="154083"/>
              </a:xfrm>
              <a:custGeom>
                <a:avLst/>
                <a:gdLst/>
                <a:ahLst/>
                <a:cxnLst/>
                <a:rect l="l" t="t" r="r" b="b"/>
                <a:pathLst>
                  <a:path w="4782" h="2862" extrusionOk="0">
                    <a:moveTo>
                      <a:pt x="1966" y="1"/>
                    </a:moveTo>
                    <a:cubicBezTo>
                      <a:pt x="1769" y="1"/>
                      <a:pt x="1570" y="16"/>
                      <a:pt x="1374" y="48"/>
                    </a:cubicBezTo>
                    <a:cubicBezTo>
                      <a:pt x="1178" y="83"/>
                      <a:pt x="982" y="119"/>
                      <a:pt x="785" y="181"/>
                    </a:cubicBezTo>
                    <a:cubicBezTo>
                      <a:pt x="598" y="253"/>
                      <a:pt x="402" y="360"/>
                      <a:pt x="268" y="529"/>
                    </a:cubicBezTo>
                    <a:cubicBezTo>
                      <a:pt x="197" y="610"/>
                      <a:pt x="143" y="708"/>
                      <a:pt x="107" y="815"/>
                    </a:cubicBezTo>
                    <a:cubicBezTo>
                      <a:pt x="72" y="922"/>
                      <a:pt x="72" y="1047"/>
                      <a:pt x="81" y="1145"/>
                    </a:cubicBezTo>
                    <a:cubicBezTo>
                      <a:pt x="89" y="1243"/>
                      <a:pt x="98" y="1332"/>
                      <a:pt x="81" y="1413"/>
                    </a:cubicBezTo>
                    <a:cubicBezTo>
                      <a:pt x="63" y="1493"/>
                      <a:pt x="27" y="1591"/>
                      <a:pt x="9" y="1680"/>
                    </a:cubicBezTo>
                    <a:lnTo>
                      <a:pt x="0" y="1716"/>
                    </a:lnTo>
                    <a:lnTo>
                      <a:pt x="9" y="1743"/>
                    </a:lnTo>
                    <a:cubicBezTo>
                      <a:pt x="89" y="1975"/>
                      <a:pt x="259" y="2153"/>
                      <a:pt x="446" y="2287"/>
                    </a:cubicBezTo>
                    <a:cubicBezTo>
                      <a:pt x="634" y="2412"/>
                      <a:pt x="830" y="2519"/>
                      <a:pt x="1044" y="2590"/>
                    </a:cubicBezTo>
                    <a:cubicBezTo>
                      <a:pt x="1463" y="2742"/>
                      <a:pt x="1892" y="2813"/>
                      <a:pt x="2329" y="2849"/>
                    </a:cubicBezTo>
                    <a:cubicBezTo>
                      <a:pt x="2480" y="2855"/>
                      <a:pt x="2631" y="2861"/>
                      <a:pt x="2786" y="2861"/>
                    </a:cubicBezTo>
                    <a:cubicBezTo>
                      <a:pt x="2850" y="2861"/>
                      <a:pt x="2915" y="2860"/>
                      <a:pt x="2980" y="2858"/>
                    </a:cubicBezTo>
                    <a:cubicBezTo>
                      <a:pt x="3203" y="2840"/>
                      <a:pt x="3417" y="2804"/>
                      <a:pt x="3631" y="2742"/>
                    </a:cubicBezTo>
                    <a:cubicBezTo>
                      <a:pt x="3845" y="2688"/>
                      <a:pt x="4050" y="2608"/>
                      <a:pt x="4247" y="2519"/>
                    </a:cubicBezTo>
                    <a:cubicBezTo>
                      <a:pt x="4452" y="2421"/>
                      <a:pt x="4639" y="2278"/>
                      <a:pt x="4773" y="2091"/>
                    </a:cubicBezTo>
                    <a:lnTo>
                      <a:pt x="4782" y="2073"/>
                    </a:lnTo>
                    <a:lnTo>
                      <a:pt x="4782" y="2055"/>
                    </a:lnTo>
                    <a:cubicBezTo>
                      <a:pt x="4782" y="1966"/>
                      <a:pt x="4773" y="1868"/>
                      <a:pt x="4746" y="1778"/>
                    </a:cubicBezTo>
                    <a:cubicBezTo>
                      <a:pt x="4720" y="1689"/>
                      <a:pt x="4675" y="1609"/>
                      <a:pt x="4639" y="1537"/>
                    </a:cubicBezTo>
                    <a:cubicBezTo>
                      <a:pt x="4604" y="1466"/>
                      <a:pt x="4586" y="1386"/>
                      <a:pt x="4568" y="1306"/>
                    </a:cubicBezTo>
                    <a:cubicBezTo>
                      <a:pt x="4550" y="1216"/>
                      <a:pt x="4514" y="1127"/>
                      <a:pt x="4470" y="1056"/>
                    </a:cubicBezTo>
                    <a:cubicBezTo>
                      <a:pt x="4389" y="895"/>
                      <a:pt x="4265" y="761"/>
                      <a:pt x="4122" y="663"/>
                    </a:cubicBezTo>
                    <a:cubicBezTo>
                      <a:pt x="3979" y="556"/>
                      <a:pt x="3827" y="485"/>
                      <a:pt x="3667" y="413"/>
                    </a:cubicBezTo>
                    <a:lnTo>
                      <a:pt x="3667" y="413"/>
                    </a:lnTo>
                    <a:cubicBezTo>
                      <a:pt x="3818" y="494"/>
                      <a:pt x="3970" y="583"/>
                      <a:pt x="4095" y="699"/>
                    </a:cubicBezTo>
                    <a:cubicBezTo>
                      <a:pt x="4220" y="806"/>
                      <a:pt x="4336" y="940"/>
                      <a:pt x="4407" y="1083"/>
                    </a:cubicBezTo>
                    <a:cubicBezTo>
                      <a:pt x="4434" y="1163"/>
                      <a:pt x="4461" y="1234"/>
                      <a:pt x="4470" y="1323"/>
                    </a:cubicBezTo>
                    <a:cubicBezTo>
                      <a:pt x="4479" y="1404"/>
                      <a:pt x="4496" y="1502"/>
                      <a:pt x="4532" y="1582"/>
                    </a:cubicBezTo>
                    <a:cubicBezTo>
                      <a:pt x="4568" y="1662"/>
                      <a:pt x="4612" y="1734"/>
                      <a:pt x="4630" y="1814"/>
                    </a:cubicBezTo>
                    <a:cubicBezTo>
                      <a:pt x="4646" y="1878"/>
                      <a:pt x="4648" y="1950"/>
                      <a:pt x="4648" y="2022"/>
                    </a:cubicBezTo>
                    <a:lnTo>
                      <a:pt x="4648" y="2022"/>
                    </a:lnTo>
                    <a:cubicBezTo>
                      <a:pt x="4406" y="2335"/>
                      <a:pt x="3983" y="2458"/>
                      <a:pt x="3587" y="2563"/>
                    </a:cubicBezTo>
                    <a:cubicBezTo>
                      <a:pt x="3381" y="2617"/>
                      <a:pt x="3176" y="2644"/>
                      <a:pt x="2971" y="2653"/>
                    </a:cubicBezTo>
                    <a:cubicBezTo>
                      <a:pt x="2932" y="2654"/>
                      <a:pt x="2892" y="2655"/>
                      <a:pt x="2853" y="2655"/>
                    </a:cubicBezTo>
                    <a:cubicBezTo>
                      <a:pt x="2684" y="2655"/>
                      <a:pt x="2513" y="2642"/>
                      <a:pt x="2347" y="2635"/>
                    </a:cubicBezTo>
                    <a:cubicBezTo>
                      <a:pt x="1927" y="2599"/>
                      <a:pt x="1508" y="2528"/>
                      <a:pt x="1115" y="2385"/>
                    </a:cubicBezTo>
                    <a:cubicBezTo>
                      <a:pt x="750" y="2237"/>
                      <a:pt x="359" y="2038"/>
                      <a:pt x="224" y="1698"/>
                    </a:cubicBezTo>
                    <a:lnTo>
                      <a:pt x="224" y="1698"/>
                    </a:lnTo>
                    <a:cubicBezTo>
                      <a:pt x="248" y="1613"/>
                      <a:pt x="270" y="1533"/>
                      <a:pt x="286" y="1439"/>
                    </a:cubicBezTo>
                    <a:cubicBezTo>
                      <a:pt x="304" y="1332"/>
                      <a:pt x="295" y="1216"/>
                      <a:pt x="286" y="1127"/>
                    </a:cubicBezTo>
                    <a:cubicBezTo>
                      <a:pt x="277" y="1029"/>
                      <a:pt x="277" y="958"/>
                      <a:pt x="295" y="877"/>
                    </a:cubicBezTo>
                    <a:cubicBezTo>
                      <a:pt x="321" y="797"/>
                      <a:pt x="366" y="717"/>
                      <a:pt x="411" y="645"/>
                    </a:cubicBezTo>
                    <a:cubicBezTo>
                      <a:pt x="625" y="369"/>
                      <a:pt x="1026" y="271"/>
                      <a:pt x="1392" y="190"/>
                    </a:cubicBezTo>
                    <a:cubicBezTo>
                      <a:pt x="1648" y="143"/>
                      <a:pt x="1903" y="123"/>
                      <a:pt x="2159" y="123"/>
                    </a:cubicBezTo>
                    <a:cubicBezTo>
                      <a:pt x="2287" y="123"/>
                      <a:pt x="2415" y="128"/>
                      <a:pt x="2543" y="137"/>
                    </a:cubicBezTo>
                    <a:cubicBezTo>
                      <a:pt x="2926" y="173"/>
                      <a:pt x="3310" y="271"/>
                      <a:pt x="3667" y="413"/>
                    </a:cubicBezTo>
                    <a:cubicBezTo>
                      <a:pt x="3319" y="235"/>
                      <a:pt x="2944" y="119"/>
                      <a:pt x="2552" y="48"/>
                    </a:cubicBezTo>
                    <a:cubicBezTo>
                      <a:pt x="2360" y="16"/>
                      <a:pt x="2164" y="1"/>
                      <a:pt x="19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30"/>
              <p:cNvSpPr/>
              <p:nvPr/>
            </p:nvSpPr>
            <p:spPr>
              <a:xfrm>
                <a:off x="4491616" y="834813"/>
                <a:ext cx="225310" cy="35264"/>
              </a:xfrm>
              <a:custGeom>
                <a:avLst/>
                <a:gdLst/>
                <a:ahLst/>
                <a:cxnLst/>
                <a:rect l="l" t="t" r="r" b="b"/>
                <a:pathLst>
                  <a:path w="4185" h="655" extrusionOk="0">
                    <a:moveTo>
                      <a:pt x="1272" y="0"/>
                    </a:moveTo>
                    <a:cubicBezTo>
                      <a:pt x="872" y="0"/>
                      <a:pt x="486" y="62"/>
                      <a:pt x="144" y="215"/>
                    </a:cubicBezTo>
                    <a:cubicBezTo>
                      <a:pt x="63" y="251"/>
                      <a:pt x="1" y="340"/>
                      <a:pt x="45" y="421"/>
                    </a:cubicBezTo>
                    <a:cubicBezTo>
                      <a:pt x="65" y="468"/>
                      <a:pt x="109" y="485"/>
                      <a:pt x="161" y="485"/>
                    </a:cubicBezTo>
                    <a:cubicBezTo>
                      <a:pt x="205" y="485"/>
                      <a:pt x="254" y="473"/>
                      <a:pt x="295" y="456"/>
                    </a:cubicBezTo>
                    <a:cubicBezTo>
                      <a:pt x="673" y="339"/>
                      <a:pt x="1071" y="277"/>
                      <a:pt x="1466" y="277"/>
                    </a:cubicBezTo>
                    <a:cubicBezTo>
                      <a:pt x="1883" y="277"/>
                      <a:pt x="2297" y="346"/>
                      <a:pt x="2686" y="492"/>
                    </a:cubicBezTo>
                    <a:cubicBezTo>
                      <a:pt x="2775" y="519"/>
                      <a:pt x="2856" y="563"/>
                      <a:pt x="2954" y="581"/>
                    </a:cubicBezTo>
                    <a:cubicBezTo>
                      <a:pt x="3123" y="635"/>
                      <a:pt x="3355" y="652"/>
                      <a:pt x="3534" y="652"/>
                    </a:cubicBezTo>
                    <a:cubicBezTo>
                      <a:pt x="3627" y="652"/>
                      <a:pt x="3710" y="655"/>
                      <a:pt x="3792" y="655"/>
                    </a:cubicBezTo>
                    <a:cubicBezTo>
                      <a:pt x="3875" y="655"/>
                      <a:pt x="3957" y="652"/>
                      <a:pt x="4051" y="644"/>
                    </a:cubicBezTo>
                    <a:cubicBezTo>
                      <a:pt x="4096" y="644"/>
                      <a:pt x="4185" y="599"/>
                      <a:pt x="4167" y="554"/>
                    </a:cubicBezTo>
                    <a:cubicBezTo>
                      <a:pt x="4069" y="510"/>
                      <a:pt x="3962" y="510"/>
                      <a:pt x="3864" y="501"/>
                    </a:cubicBezTo>
                    <a:cubicBezTo>
                      <a:pt x="3480" y="465"/>
                      <a:pt x="3114" y="331"/>
                      <a:pt x="2749" y="224"/>
                    </a:cubicBezTo>
                    <a:cubicBezTo>
                      <a:pt x="2269" y="92"/>
                      <a:pt x="1760" y="0"/>
                      <a:pt x="1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30"/>
              <p:cNvSpPr/>
              <p:nvPr/>
            </p:nvSpPr>
            <p:spPr>
              <a:xfrm>
                <a:off x="4576139" y="923213"/>
                <a:ext cx="116774" cy="57229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1063" extrusionOk="0">
                    <a:moveTo>
                      <a:pt x="2151" y="1"/>
                    </a:moveTo>
                    <a:cubicBezTo>
                      <a:pt x="2142" y="1"/>
                      <a:pt x="2133" y="10"/>
                      <a:pt x="2133" y="19"/>
                    </a:cubicBezTo>
                    <a:cubicBezTo>
                      <a:pt x="2089" y="259"/>
                      <a:pt x="1901" y="474"/>
                      <a:pt x="1642" y="607"/>
                    </a:cubicBezTo>
                    <a:cubicBezTo>
                      <a:pt x="1393" y="732"/>
                      <a:pt x="1125" y="777"/>
                      <a:pt x="857" y="795"/>
                    </a:cubicBezTo>
                    <a:lnTo>
                      <a:pt x="804" y="804"/>
                    </a:lnTo>
                    <a:cubicBezTo>
                      <a:pt x="518" y="830"/>
                      <a:pt x="233" y="857"/>
                      <a:pt x="10" y="1027"/>
                    </a:cubicBezTo>
                    <a:cubicBezTo>
                      <a:pt x="10" y="1036"/>
                      <a:pt x="1" y="1044"/>
                      <a:pt x="10" y="1053"/>
                    </a:cubicBezTo>
                    <a:cubicBezTo>
                      <a:pt x="10" y="1053"/>
                      <a:pt x="19" y="1062"/>
                      <a:pt x="28" y="1062"/>
                    </a:cubicBezTo>
                    <a:cubicBezTo>
                      <a:pt x="28" y="1062"/>
                      <a:pt x="37" y="1053"/>
                      <a:pt x="37" y="1053"/>
                    </a:cubicBezTo>
                    <a:cubicBezTo>
                      <a:pt x="251" y="893"/>
                      <a:pt x="527" y="866"/>
                      <a:pt x="804" y="839"/>
                    </a:cubicBezTo>
                    <a:lnTo>
                      <a:pt x="866" y="830"/>
                    </a:lnTo>
                    <a:cubicBezTo>
                      <a:pt x="1125" y="813"/>
                      <a:pt x="1411" y="768"/>
                      <a:pt x="1660" y="643"/>
                    </a:cubicBezTo>
                    <a:cubicBezTo>
                      <a:pt x="1928" y="509"/>
                      <a:pt x="2124" y="277"/>
                      <a:pt x="2169" y="27"/>
                    </a:cubicBezTo>
                    <a:cubicBezTo>
                      <a:pt x="2169" y="10"/>
                      <a:pt x="2160" y="1"/>
                      <a:pt x="2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30"/>
              <p:cNvSpPr/>
              <p:nvPr/>
            </p:nvSpPr>
            <p:spPr>
              <a:xfrm>
                <a:off x="4482517" y="904962"/>
                <a:ext cx="17336" cy="872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2" extrusionOk="0">
                    <a:moveTo>
                      <a:pt x="295" y="1"/>
                    </a:moveTo>
                    <a:lnTo>
                      <a:pt x="18" y="126"/>
                    </a:lnTo>
                    <a:cubicBezTo>
                      <a:pt x="9" y="135"/>
                      <a:pt x="0" y="143"/>
                      <a:pt x="9" y="152"/>
                    </a:cubicBezTo>
                    <a:cubicBezTo>
                      <a:pt x="9" y="161"/>
                      <a:pt x="18" y="161"/>
                      <a:pt x="27" y="161"/>
                    </a:cubicBezTo>
                    <a:lnTo>
                      <a:pt x="36" y="161"/>
                    </a:lnTo>
                    <a:lnTo>
                      <a:pt x="313" y="36"/>
                    </a:lnTo>
                    <a:cubicBezTo>
                      <a:pt x="322" y="36"/>
                      <a:pt x="322" y="27"/>
                      <a:pt x="322" y="10"/>
                    </a:cubicBezTo>
                    <a:cubicBezTo>
                      <a:pt x="313" y="1"/>
                      <a:pt x="304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30"/>
              <p:cNvSpPr/>
              <p:nvPr/>
            </p:nvSpPr>
            <p:spPr>
              <a:xfrm>
                <a:off x="4490216" y="916807"/>
                <a:ext cx="21158" cy="12221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27" extrusionOk="0">
                    <a:moveTo>
                      <a:pt x="366" y="0"/>
                    </a:moveTo>
                    <a:cubicBezTo>
                      <a:pt x="363" y="0"/>
                      <a:pt x="360" y="1"/>
                      <a:pt x="357" y="4"/>
                    </a:cubicBezTo>
                    <a:lnTo>
                      <a:pt x="9" y="191"/>
                    </a:lnTo>
                    <a:cubicBezTo>
                      <a:pt x="0" y="200"/>
                      <a:pt x="0" y="209"/>
                      <a:pt x="0" y="218"/>
                    </a:cubicBezTo>
                    <a:cubicBezTo>
                      <a:pt x="9" y="227"/>
                      <a:pt x="9" y="227"/>
                      <a:pt x="18" y="227"/>
                    </a:cubicBezTo>
                    <a:lnTo>
                      <a:pt x="27" y="227"/>
                    </a:lnTo>
                    <a:lnTo>
                      <a:pt x="375" y="39"/>
                    </a:lnTo>
                    <a:cubicBezTo>
                      <a:pt x="384" y="31"/>
                      <a:pt x="393" y="22"/>
                      <a:pt x="384" y="13"/>
                    </a:cubicBezTo>
                    <a:cubicBezTo>
                      <a:pt x="384" y="6"/>
                      <a:pt x="375" y="0"/>
                      <a:pt x="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30"/>
              <p:cNvSpPr/>
              <p:nvPr/>
            </p:nvSpPr>
            <p:spPr>
              <a:xfrm>
                <a:off x="4505560" y="926120"/>
                <a:ext cx="27457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04" extrusionOk="0">
                    <a:moveTo>
                      <a:pt x="482" y="0"/>
                    </a:moveTo>
                    <a:lnTo>
                      <a:pt x="10" y="268"/>
                    </a:lnTo>
                    <a:cubicBezTo>
                      <a:pt x="1" y="268"/>
                      <a:pt x="1" y="286"/>
                      <a:pt x="10" y="295"/>
                    </a:cubicBezTo>
                    <a:cubicBezTo>
                      <a:pt x="10" y="295"/>
                      <a:pt x="18" y="304"/>
                      <a:pt x="18" y="304"/>
                    </a:cubicBezTo>
                    <a:cubicBezTo>
                      <a:pt x="27" y="304"/>
                      <a:pt x="27" y="304"/>
                      <a:pt x="27" y="295"/>
                    </a:cubicBezTo>
                    <a:lnTo>
                      <a:pt x="500" y="36"/>
                    </a:lnTo>
                    <a:cubicBezTo>
                      <a:pt x="509" y="36"/>
                      <a:pt x="509" y="18"/>
                      <a:pt x="509" y="9"/>
                    </a:cubicBezTo>
                    <a:cubicBezTo>
                      <a:pt x="500" y="0"/>
                      <a:pt x="491" y="0"/>
                      <a:pt x="4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30"/>
              <p:cNvSpPr/>
              <p:nvPr/>
            </p:nvSpPr>
            <p:spPr>
              <a:xfrm>
                <a:off x="4519503" y="934734"/>
                <a:ext cx="40863" cy="20243"/>
              </a:xfrm>
              <a:custGeom>
                <a:avLst/>
                <a:gdLst/>
                <a:ahLst/>
                <a:cxnLst/>
                <a:rect l="l" t="t" r="r" b="b"/>
                <a:pathLst>
                  <a:path w="759" h="376" extrusionOk="0">
                    <a:moveTo>
                      <a:pt x="732" y="1"/>
                    </a:moveTo>
                    <a:cubicBezTo>
                      <a:pt x="482" y="99"/>
                      <a:pt x="241" y="206"/>
                      <a:pt x="18" y="340"/>
                    </a:cubicBezTo>
                    <a:cubicBezTo>
                      <a:pt x="9" y="349"/>
                      <a:pt x="0" y="358"/>
                      <a:pt x="9" y="367"/>
                    </a:cubicBezTo>
                    <a:cubicBezTo>
                      <a:pt x="9" y="375"/>
                      <a:pt x="18" y="375"/>
                      <a:pt x="27" y="375"/>
                    </a:cubicBezTo>
                    <a:lnTo>
                      <a:pt x="36" y="375"/>
                    </a:lnTo>
                    <a:cubicBezTo>
                      <a:pt x="259" y="242"/>
                      <a:pt x="500" y="126"/>
                      <a:pt x="741" y="36"/>
                    </a:cubicBezTo>
                    <a:cubicBezTo>
                      <a:pt x="750" y="36"/>
                      <a:pt x="759" y="28"/>
                      <a:pt x="750" y="19"/>
                    </a:cubicBezTo>
                    <a:cubicBezTo>
                      <a:pt x="750" y="1"/>
                      <a:pt x="741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30"/>
              <p:cNvSpPr/>
              <p:nvPr/>
            </p:nvSpPr>
            <p:spPr>
              <a:xfrm>
                <a:off x="4542545" y="938126"/>
                <a:ext cx="53838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482" extrusionOk="0">
                    <a:moveTo>
                      <a:pt x="973" y="0"/>
                    </a:moveTo>
                    <a:cubicBezTo>
                      <a:pt x="643" y="116"/>
                      <a:pt x="322" y="268"/>
                      <a:pt x="18" y="446"/>
                    </a:cubicBezTo>
                    <a:cubicBezTo>
                      <a:pt x="1" y="446"/>
                      <a:pt x="1" y="464"/>
                      <a:pt x="9" y="473"/>
                    </a:cubicBezTo>
                    <a:cubicBezTo>
                      <a:pt x="9" y="473"/>
                      <a:pt x="18" y="482"/>
                      <a:pt x="27" y="482"/>
                    </a:cubicBezTo>
                    <a:lnTo>
                      <a:pt x="36" y="482"/>
                    </a:lnTo>
                    <a:cubicBezTo>
                      <a:pt x="340" y="304"/>
                      <a:pt x="652" y="152"/>
                      <a:pt x="982" y="36"/>
                    </a:cubicBezTo>
                    <a:cubicBezTo>
                      <a:pt x="991" y="36"/>
                      <a:pt x="1000" y="18"/>
                      <a:pt x="1000" y="9"/>
                    </a:cubicBezTo>
                    <a:cubicBezTo>
                      <a:pt x="991" y="0"/>
                      <a:pt x="982" y="0"/>
                      <a:pt x="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30"/>
              <p:cNvSpPr/>
              <p:nvPr/>
            </p:nvSpPr>
            <p:spPr>
              <a:xfrm>
                <a:off x="4566556" y="937911"/>
                <a:ext cx="71119" cy="36771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683" extrusionOk="0">
                    <a:moveTo>
                      <a:pt x="1302" y="1"/>
                    </a:moveTo>
                    <a:cubicBezTo>
                      <a:pt x="1299" y="1"/>
                      <a:pt x="1297" y="2"/>
                      <a:pt x="1294" y="4"/>
                    </a:cubicBezTo>
                    <a:cubicBezTo>
                      <a:pt x="857" y="183"/>
                      <a:pt x="420" y="397"/>
                      <a:pt x="9" y="647"/>
                    </a:cubicBezTo>
                    <a:cubicBezTo>
                      <a:pt x="1" y="655"/>
                      <a:pt x="1" y="664"/>
                      <a:pt x="9" y="673"/>
                    </a:cubicBezTo>
                    <a:cubicBezTo>
                      <a:pt x="9" y="673"/>
                      <a:pt x="18" y="682"/>
                      <a:pt x="18" y="682"/>
                    </a:cubicBezTo>
                    <a:cubicBezTo>
                      <a:pt x="27" y="682"/>
                      <a:pt x="27" y="682"/>
                      <a:pt x="27" y="673"/>
                    </a:cubicBezTo>
                    <a:cubicBezTo>
                      <a:pt x="438" y="432"/>
                      <a:pt x="866" y="218"/>
                      <a:pt x="1312" y="40"/>
                    </a:cubicBezTo>
                    <a:cubicBezTo>
                      <a:pt x="1321" y="31"/>
                      <a:pt x="1321" y="22"/>
                      <a:pt x="1321" y="13"/>
                    </a:cubicBezTo>
                    <a:cubicBezTo>
                      <a:pt x="1315" y="7"/>
                      <a:pt x="1308" y="1"/>
                      <a:pt x="1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30"/>
              <p:cNvSpPr/>
              <p:nvPr/>
            </p:nvSpPr>
            <p:spPr>
              <a:xfrm>
                <a:off x="4623246" y="935057"/>
                <a:ext cx="54807" cy="29987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557" extrusionOk="0">
                    <a:moveTo>
                      <a:pt x="998" y="0"/>
                    </a:moveTo>
                    <a:cubicBezTo>
                      <a:pt x="996" y="0"/>
                      <a:pt x="993" y="1"/>
                      <a:pt x="990" y="4"/>
                    </a:cubicBezTo>
                    <a:cubicBezTo>
                      <a:pt x="651" y="146"/>
                      <a:pt x="321" y="316"/>
                      <a:pt x="9" y="521"/>
                    </a:cubicBezTo>
                    <a:cubicBezTo>
                      <a:pt x="0" y="521"/>
                      <a:pt x="0" y="539"/>
                      <a:pt x="9" y="548"/>
                    </a:cubicBezTo>
                    <a:cubicBezTo>
                      <a:pt x="9" y="548"/>
                      <a:pt x="18" y="557"/>
                      <a:pt x="27" y="557"/>
                    </a:cubicBezTo>
                    <a:cubicBezTo>
                      <a:pt x="27" y="557"/>
                      <a:pt x="27" y="557"/>
                      <a:pt x="36" y="548"/>
                    </a:cubicBezTo>
                    <a:cubicBezTo>
                      <a:pt x="339" y="352"/>
                      <a:pt x="669" y="173"/>
                      <a:pt x="999" y="39"/>
                    </a:cubicBezTo>
                    <a:cubicBezTo>
                      <a:pt x="1008" y="30"/>
                      <a:pt x="1017" y="22"/>
                      <a:pt x="1017" y="13"/>
                    </a:cubicBezTo>
                    <a:cubicBezTo>
                      <a:pt x="1011" y="6"/>
                      <a:pt x="1005" y="0"/>
                      <a:pt x="9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30"/>
              <p:cNvSpPr/>
              <p:nvPr/>
            </p:nvSpPr>
            <p:spPr>
              <a:xfrm>
                <a:off x="4646288" y="802672"/>
                <a:ext cx="28857" cy="53837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000" extrusionOk="0">
                    <a:moveTo>
                      <a:pt x="36" y="1"/>
                    </a:moveTo>
                    <a:cubicBezTo>
                      <a:pt x="27" y="1"/>
                      <a:pt x="9" y="1"/>
                      <a:pt x="9" y="9"/>
                    </a:cubicBezTo>
                    <a:cubicBezTo>
                      <a:pt x="0" y="18"/>
                      <a:pt x="9" y="36"/>
                      <a:pt x="18" y="36"/>
                    </a:cubicBezTo>
                    <a:cubicBezTo>
                      <a:pt x="179" y="125"/>
                      <a:pt x="384" y="277"/>
                      <a:pt x="455" y="500"/>
                    </a:cubicBezTo>
                    <a:cubicBezTo>
                      <a:pt x="500" y="652"/>
                      <a:pt x="473" y="839"/>
                      <a:pt x="384" y="973"/>
                    </a:cubicBezTo>
                    <a:cubicBezTo>
                      <a:pt x="375" y="982"/>
                      <a:pt x="375" y="991"/>
                      <a:pt x="384" y="1000"/>
                    </a:cubicBezTo>
                    <a:lnTo>
                      <a:pt x="393" y="1000"/>
                    </a:lnTo>
                    <a:cubicBezTo>
                      <a:pt x="402" y="1000"/>
                      <a:pt x="411" y="1000"/>
                      <a:pt x="411" y="991"/>
                    </a:cubicBezTo>
                    <a:cubicBezTo>
                      <a:pt x="509" y="848"/>
                      <a:pt x="536" y="652"/>
                      <a:pt x="491" y="491"/>
                    </a:cubicBezTo>
                    <a:cubicBezTo>
                      <a:pt x="411" y="250"/>
                      <a:pt x="197" y="90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30"/>
              <p:cNvSpPr/>
              <p:nvPr/>
            </p:nvSpPr>
            <p:spPr>
              <a:xfrm>
                <a:off x="4659263" y="807948"/>
                <a:ext cx="10121" cy="4361"/>
              </a:xfrm>
              <a:custGeom>
                <a:avLst/>
                <a:gdLst/>
                <a:ahLst/>
                <a:cxnLst/>
                <a:rect l="l" t="t" r="r" b="b"/>
                <a:pathLst>
                  <a:path w="188" h="81" extrusionOk="0">
                    <a:moveTo>
                      <a:pt x="161" y="1"/>
                    </a:moveTo>
                    <a:lnTo>
                      <a:pt x="18" y="45"/>
                    </a:lnTo>
                    <a:cubicBezTo>
                      <a:pt x="0" y="45"/>
                      <a:pt x="0" y="54"/>
                      <a:pt x="0" y="63"/>
                    </a:cubicBezTo>
                    <a:cubicBezTo>
                      <a:pt x="0" y="72"/>
                      <a:pt x="9" y="81"/>
                      <a:pt x="18" y="81"/>
                    </a:cubicBezTo>
                    <a:lnTo>
                      <a:pt x="27" y="81"/>
                    </a:lnTo>
                    <a:lnTo>
                      <a:pt x="170" y="45"/>
                    </a:lnTo>
                    <a:cubicBezTo>
                      <a:pt x="179" y="36"/>
                      <a:pt x="188" y="27"/>
                      <a:pt x="188" y="19"/>
                    </a:cubicBezTo>
                    <a:cubicBezTo>
                      <a:pt x="188" y="10"/>
                      <a:pt x="170" y="1"/>
                      <a:pt x="1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30"/>
              <p:cNvSpPr/>
              <p:nvPr/>
            </p:nvSpPr>
            <p:spPr>
              <a:xfrm>
                <a:off x="4665508" y="812740"/>
                <a:ext cx="12060" cy="629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17" extrusionOk="0">
                    <a:moveTo>
                      <a:pt x="188" y="1"/>
                    </a:moveTo>
                    <a:lnTo>
                      <a:pt x="18" y="81"/>
                    </a:lnTo>
                    <a:cubicBezTo>
                      <a:pt x="9" y="90"/>
                      <a:pt x="0" y="99"/>
                      <a:pt x="9" y="108"/>
                    </a:cubicBezTo>
                    <a:cubicBezTo>
                      <a:pt x="9" y="117"/>
                      <a:pt x="18" y="117"/>
                      <a:pt x="27" y="117"/>
                    </a:cubicBezTo>
                    <a:lnTo>
                      <a:pt x="36" y="117"/>
                    </a:lnTo>
                    <a:lnTo>
                      <a:pt x="205" y="37"/>
                    </a:lnTo>
                    <a:cubicBezTo>
                      <a:pt x="214" y="37"/>
                      <a:pt x="223" y="19"/>
                      <a:pt x="214" y="10"/>
                    </a:cubicBezTo>
                    <a:cubicBezTo>
                      <a:pt x="214" y="1"/>
                      <a:pt x="197" y="1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30"/>
              <p:cNvSpPr/>
              <p:nvPr/>
            </p:nvSpPr>
            <p:spPr>
              <a:xfrm>
                <a:off x="4672722" y="819308"/>
                <a:ext cx="17336" cy="88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5" extrusionOk="0">
                    <a:moveTo>
                      <a:pt x="295" y="0"/>
                    </a:moveTo>
                    <a:cubicBezTo>
                      <a:pt x="292" y="0"/>
                      <a:pt x="288" y="1"/>
                      <a:pt x="286" y="4"/>
                    </a:cubicBezTo>
                    <a:lnTo>
                      <a:pt x="18" y="129"/>
                    </a:lnTo>
                    <a:cubicBezTo>
                      <a:pt x="9" y="138"/>
                      <a:pt x="0" y="147"/>
                      <a:pt x="9" y="155"/>
                    </a:cubicBezTo>
                    <a:cubicBezTo>
                      <a:pt x="9" y="164"/>
                      <a:pt x="18" y="164"/>
                      <a:pt x="27" y="164"/>
                    </a:cubicBezTo>
                    <a:lnTo>
                      <a:pt x="303" y="39"/>
                    </a:lnTo>
                    <a:cubicBezTo>
                      <a:pt x="312" y="31"/>
                      <a:pt x="321" y="22"/>
                      <a:pt x="312" y="13"/>
                    </a:cubicBezTo>
                    <a:cubicBezTo>
                      <a:pt x="312" y="6"/>
                      <a:pt x="303" y="0"/>
                      <a:pt x="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30"/>
              <p:cNvSpPr/>
              <p:nvPr/>
            </p:nvSpPr>
            <p:spPr>
              <a:xfrm>
                <a:off x="4672722" y="830991"/>
                <a:ext cx="23096" cy="872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62" extrusionOk="0">
                    <a:moveTo>
                      <a:pt x="402" y="1"/>
                    </a:moveTo>
                    <a:cubicBezTo>
                      <a:pt x="268" y="19"/>
                      <a:pt x="134" y="63"/>
                      <a:pt x="9" y="126"/>
                    </a:cubicBezTo>
                    <a:cubicBezTo>
                      <a:pt x="0" y="135"/>
                      <a:pt x="0" y="144"/>
                      <a:pt x="0" y="153"/>
                    </a:cubicBezTo>
                    <a:cubicBezTo>
                      <a:pt x="9" y="161"/>
                      <a:pt x="9" y="161"/>
                      <a:pt x="18" y="161"/>
                    </a:cubicBezTo>
                    <a:lnTo>
                      <a:pt x="27" y="161"/>
                    </a:lnTo>
                    <a:cubicBezTo>
                      <a:pt x="143" y="99"/>
                      <a:pt x="277" y="54"/>
                      <a:pt x="410" y="37"/>
                    </a:cubicBezTo>
                    <a:cubicBezTo>
                      <a:pt x="419" y="37"/>
                      <a:pt x="428" y="28"/>
                      <a:pt x="428" y="10"/>
                    </a:cubicBezTo>
                    <a:cubicBezTo>
                      <a:pt x="428" y="1"/>
                      <a:pt x="419" y="1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30"/>
              <p:cNvSpPr/>
              <p:nvPr/>
            </p:nvSpPr>
            <p:spPr>
              <a:xfrm>
                <a:off x="4670784" y="836590"/>
                <a:ext cx="34133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254" extrusionOk="0">
                    <a:moveTo>
                      <a:pt x="615" y="0"/>
                    </a:moveTo>
                    <a:cubicBezTo>
                      <a:pt x="612" y="0"/>
                      <a:pt x="610" y="1"/>
                      <a:pt x="607" y="4"/>
                    </a:cubicBezTo>
                    <a:lnTo>
                      <a:pt x="18" y="218"/>
                    </a:lnTo>
                    <a:cubicBezTo>
                      <a:pt x="9" y="227"/>
                      <a:pt x="0" y="236"/>
                      <a:pt x="9" y="245"/>
                    </a:cubicBezTo>
                    <a:cubicBezTo>
                      <a:pt x="9" y="254"/>
                      <a:pt x="18" y="254"/>
                      <a:pt x="27" y="254"/>
                    </a:cubicBezTo>
                    <a:lnTo>
                      <a:pt x="625" y="31"/>
                    </a:lnTo>
                    <a:cubicBezTo>
                      <a:pt x="634" y="31"/>
                      <a:pt x="634" y="22"/>
                      <a:pt x="634" y="13"/>
                    </a:cubicBezTo>
                    <a:cubicBezTo>
                      <a:pt x="628" y="7"/>
                      <a:pt x="621" y="0"/>
                      <a:pt x="6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30"/>
              <p:cNvSpPr/>
              <p:nvPr/>
            </p:nvSpPr>
            <p:spPr>
              <a:xfrm>
                <a:off x="4675575" y="844234"/>
                <a:ext cx="30795" cy="13244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46" extrusionOk="0">
                    <a:moveTo>
                      <a:pt x="552" y="1"/>
                    </a:moveTo>
                    <a:cubicBezTo>
                      <a:pt x="550" y="1"/>
                      <a:pt x="547" y="2"/>
                      <a:pt x="545" y="5"/>
                    </a:cubicBezTo>
                    <a:cubicBezTo>
                      <a:pt x="375" y="76"/>
                      <a:pt x="197" y="147"/>
                      <a:pt x="18" y="210"/>
                    </a:cubicBezTo>
                    <a:cubicBezTo>
                      <a:pt x="10" y="210"/>
                      <a:pt x="1" y="228"/>
                      <a:pt x="10" y="237"/>
                    </a:cubicBezTo>
                    <a:cubicBezTo>
                      <a:pt x="10" y="246"/>
                      <a:pt x="18" y="246"/>
                      <a:pt x="27" y="246"/>
                    </a:cubicBezTo>
                    <a:cubicBezTo>
                      <a:pt x="206" y="183"/>
                      <a:pt x="384" y="112"/>
                      <a:pt x="554" y="31"/>
                    </a:cubicBezTo>
                    <a:cubicBezTo>
                      <a:pt x="563" y="31"/>
                      <a:pt x="572" y="23"/>
                      <a:pt x="563" y="14"/>
                    </a:cubicBezTo>
                    <a:cubicBezTo>
                      <a:pt x="563" y="7"/>
                      <a:pt x="558" y="1"/>
                      <a:pt x="5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30"/>
              <p:cNvSpPr/>
              <p:nvPr/>
            </p:nvSpPr>
            <p:spPr>
              <a:xfrm>
                <a:off x="4690973" y="852902"/>
                <a:ext cx="14913" cy="6999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0" extrusionOk="0">
                    <a:moveTo>
                      <a:pt x="258" y="1"/>
                    </a:moveTo>
                    <a:cubicBezTo>
                      <a:pt x="255" y="1"/>
                      <a:pt x="253" y="2"/>
                      <a:pt x="250" y="4"/>
                    </a:cubicBezTo>
                    <a:cubicBezTo>
                      <a:pt x="179" y="40"/>
                      <a:pt x="98" y="76"/>
                      <a:pt x="18" y="93"/>
                    </a:cubicBezTo>
                    <a:cubicBezTo>
                      <a:pt x="9" y="93"/>
                      <a:pt x="0" y="102"/>
                      <a:pt x="0" y="111"/>
                    </a:cubicBezTo>
                    <a:cubicBezTo>
                      <a:pt x="0" y="120"/>
                      <a:pt x="9" y="129"/>
                      <a:pt x="18" y="129"/>
                    </a:cubicBezTo>
                    <a:lnTo>
                      <a:pt x="27" y="129"/>
                    </a:lnTo>
                    <a:cubicBezTo>
                      <a:pt x="107" y="111"/>
                      <a:pt x="187" y="76"/>
                      <a:pt x="268" y="31"/>
                    </a:cubicBezTo>
                    <a:cubicBezTo>
                      <a:pt x="277" y="31"/>
                      <a:pt x="277" y="22"/>
                      <a:pt x="277" y="13"/>
                    </a:cubicBezTo>
                    <a:cubicBezTo>
                      <a:pt x="270" y="7"/>
                      <a:pt x="264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30"/>
              <p:cNvSpPr/>
              <p:nvPr/>
            </p:nvSpPr>
            <p:spPr>
              <a:xfrm>
                <a:off x="4599235" y="867169"/>
                <a:ext cx="10606" cy="7107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32" extrusionOk="0">
                    <a:moveTo>
                      <a:pt x="183" y="0"/>
                    </a:moveTo>
                    <a:cubicBezTo>
                      <a:pt x="179" y="0"/>
                      <a:pt x="174" y="2"/>
                      <a:pt x="170" y="7"/>
                    </a:cubicBezTo>
                    <a:cubicBezTo>
                      <a:pt x="116" y="34"/>
                      <a:pt x="63" y="69"/>
                      <a:pt x="9" y="96"/>
                    </a:cubicBezTo>
                    <a:cubicBezTo>
                      <a:pt x="0" y="96"/>
                      <a:pt x="0" y="114"/>
                      <a:pt x="0" y="123"/>
                    </a:cubicBezTo>
                    <a:cubicBezTo>
                      <a:pt x="9" y="123"/>
                      <a:pt x="9" y="132"/>
                      <a:pt x="18" y="132"/>
                    </a:cubicBezTo>
                    <a:lnTo>
                      <a:pt x="27" y="132"/>
                    </a:lnTo>
                    <a:cubicBezTo>
                      <a:pt x="80" y="96"/>
                      <a:pt x="134" y="69"/>
                      <a:pt x="188" y="34"/>
                    </a:cubicBezTo>
                    <a:cubicBezTo>
                      <a:pt x="196" y="34"/>
                      <a:pt x="196" y="16"/>
                      <a:pt x="196" y="7"/>
                    </a:cubicBezTo>
                    <a:cubicBezTo>
                      <a:pt x="192" y="2"/>
                      <a:pt x="18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30"/>
              <p:cNvSpPr/>
              <p:nvPr/>
            </p:nvSpPr>
            <p:spPr>
              <a:xfrm>
                <a:off x="4607364" y="870884"/>
                <a:ext cx="12544" cy="818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2" extrusionOk="0">
                    <a:moveTo>
                      <a:pt x="206" y="0"/>
                    </a:moveTo>
                    <a:lnTo>
                      <a:pt x="10" y="116"/>
                    </a:lnTo>
                    <a:cubicBezTo>
                      <a:pt x="1" y="125"/>
                      <a:pt x="1" y="134"/>
                      <a:pt x="1" y="143"/>
                    </a:cubicBezTo>
                    <a:cubicBezTo>
                      <a:pt x="10" y="152"/>
                      <a:pt x="10" y="152"/>
                      <a:pt x="19" y="152"/>
                    </a:cubicBezTo>
                    <a:lnTo>
                      <a:pt x="28" y="152"/>
                    </a:lnTo>
                    <a:lnTo>
                      <a:pt x="224" y="36"/>
                    </a:lnTo>
                    <a:cubicBezTo>
                      <a:pt x="233" y="27"/>
                      <a:pt x="233" y="18"/>
                      <a:pt x="224" y="9"/>
                    </a:cubicBezTo>
                    <a:cubicBezTo>
                      <a:pt x="224" y="0"/>
                      <a:pt x="215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30"/>
              <p:cNvSpPr/>
              <p:nvPr/>
            </p:nvSpPr>
            <p:spPr>
              <a:xfrm>
                <a:off x="4618455" y="874814"/>
                <a:ext cx="12490" cy="9099"/>
              </a:xfrm>
              <a:custGeom>
                <a:avLst/>
                <a:gdLst/>
                <a:ahLst/>
                <a:cxnLst/>
                <a:rect l="l" t="t" r="r" b="b"/>
                <a:pathLst>
                  <a:path w="232" h="169" extrusionOk="0">
                    <a:moveTo>
                      <a:pt x="210" y="1"/>
                    </a:moveTo>
                    <a:cubicBezTo>
                      <a:pt x="205" y="1"/>
                      <a:pt x="201" y="3"/>
                      <a:pt x="196" y="8"/>
                    </a:cubicBezTo>
                    <a:cubicBezTo>
                      <a:pt x="143" y="61"/>
                      <a:pt x="80" y="97"/>
                      <a:pt x="9" y="133"/>
                    </a:cubicBezTo>
                    <a:cubicBezTo>
                      <a:pt x="0" y="133"/>
                      <a:pt x="0" y="141"/>
                      <a:pt x="0" y="150"/>
                    </a:cubicBezTo>
                    <a:cubicBezTo>
                      <a:pt x="9" y="159"/>
                      <a:pt x="9" y="168"/>
                      <a:pt x="18" y="168"/>
                    </a:cubicBezTo>
                    <a:cubicBezTo>
                      <a:pt x="27" y="168"/>
                      <a:pt x="27" y="168"/>
                      <a:pt x="27" y="159"/>
                    </a:cubicBezTo>
                    <a:cubicBezTo>
                      <a:pt x="98" y="133"/>
                      <a:pt x="170" y="88"/>
                      <a:pt x="223" y="25"/>
                    </a:cubicBezTo>
                    <a:cubicBezTo>
                      <a:pt x="232" y="25"/>
                      <a:pt x="232" y="8"/>
                      <a:pt x="223" y="8"/>
                    </a:cubicBezTo>
                    <a:cubicBezTo>
                      <a:pt x="219" y="3"/>
                      <a:pt x="214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30"/>
              <p:cNvSpPr/>
              <p:nvPr/>
            </p:nvSpPr>
            <p:spPr>
              <a:xfrm>
                <a:off x="4632345" y="877236"/>
                <a:ext cx="10175" cy="85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59" extrusionOk="0">
                    <a:moveTo>
                      <a:pt x="166" y="1"/>
                    </a:moveTo>
                    <a:cubicBezTo>
                      <a:pt x="161" y="1"/>
                      <a:pt x="157" y="3"/>
                      <a:pt x="152" y="7"/>
                    </a:cubicBezTo>
                    <a:cubicBezTo>
                      <a:pt x="117" y="61"/>
                      <a:pt x="72" y="96"/>
                      <a:pt x="19" y="123"/>
                    </a:cubicBezTo>
                    <a:cubicBezTo>
                      <a:pt x="10" y="123"/>
                      <a:pt x="1" y="141"/>
                      <a:pt x="10" y="150"/>
                    </a:cubicBezTo>
                    <a:cubicBezTo>
                      <a:pt x="10" y="150"/>
                      <a:pt x="19" y="159"/>
                      <a:pt x="28" y="159"/>
                    </a:cubicBezTo>
                    <a:lnTo>
                      <a:pt x="36" y="159"/>
                    </a:lnTo>
                    <a:cubicBezTo>
                      <a:pt x="90" y="123"/>
                      <a:pt x="143" y="88"/>
                      <a:pt x="179" y="34"/>
                    </a:cubicBezTo>
                    <a:cubicBezTo>
                      <a:pt x="188" y="25"/>
                      <a:pt x="188" y="7"/>
                      <a:pt x="179" y="7"/>
                    </a:cubicBezTo>
                    <a:cubicBezTo>
                      <a:pt x="175" y="3"/>
                      <a:pt x="170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30"/>
              <p:cNvSpPr/>
              <p:nvPr/>
            </p:nvSpPr>
            <p:spPr>
              <a:xfrm>
                <a:off x="4505075" y="824261"/>
                <a:ext cx="13998" cy="1211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25" extrusionOk="0">
                    <a:moveTo>
                      <a:pt x="224" y="1"/>
                    </a:moveTo>
                    <a:cubicBezTo>
                      <a:pt x="143" y="55"/>
                      <a:pt x="72" y="117"/>
                      <a:pt x="10" y="197"/>
                    </a:cubicBezTo>
                    <a:cubicBezTo>
                      <a:pt x="1" y="206"/>
                      <a:pt x="10" y="215"/>
                      <a:pt x="19" y="224"/>
                    </a:cubicBezTo>
                    <a:lnTo>
                      <a:pt x="27" y="224"/>
                    </a:lnTo>
                    <a:cubicBezTo>
                      <a:pt x="27" y="224"/>
                      <a:pt x="36" y="224"/>
                      <a:pt x="36" y="215"/>
                    </a:cubicBezTo>
                    <a:cubicBezTo>
                      <a:pt x="99" y="144"/>
                      <a:pt x="170" y="81"/>
                      <a:pt x="242" y="37"/>
                    </a:cubicBezTo>
                    <a:cubicBezTo>
                      <a:pt x="250" y="28"/>
                      <a:pt x="259" y="19"/>
                      <a:pt x="250" y="10"/>
                    </a:cubicBezTo>
                    <a:cubicBezTo>
                      <a:pt x="242" y="1"/>
                      <a:pt x="233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30"/>
              <p:cNvSpPr/>
              <p:nvPr/>
            </p:nvSpPr>
            <p:spPr>
              <a:xfrm>
                <a:off x="4515196" y="824261"/>
                <a:ext cx="15398" cy="13029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42" extrusionOk="0">
                    <a:moveTo>
                      <a:pt x="259" y="1"/>
                    </a:moveTo>
                    <a:lnTo>
                      <a:pt x="9" y="206"/>
                    </a:lnTo>
                    <a:cubicBezTo>
                      <a:pt x="0" y="215"/>
                      <a:pt x="0" y="224"/>
                      <a:pt x="9" y="233"/>
                    </a:cubicBezTo>
                    <a:cubicBezTo>
                      <a:pt x="9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27" y="233"/>
                    </a:cubicBezTo>
                    <a:lnTo>
                      <a:pt x="277" y="37"/>
                    </a:lnTo>
                    <a:cubicBezTo>
                      <a:pt x="285" y="28"/>
                      <a:pt x="285" y="19"/>
                      <a:pt x="285" y="10"/>
                    </a:cubicBezTo>
                    <a:cubicBezTo>
                      <a:pt x="277" y="1"/>
                      <a:pt x="268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30"/>
              <p:cNvSpPr/>
              <p:nvPr/>
            </p:nvSpPr>
            <p:spPr>
              <a:xfrm>
                <a:off x="4529086" y="824907"/>
                <a:ext cx="13998" cy="11467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13" extrusionOk="0">
                    <a:moveTo>
                      <a:pt x="237" y="0"/>
                    </a:moveTo>
                    <a:cubicBezTo>
                      <a:pt x="233" y="0"/>
                      <a:pt x="228" y="2"/>
                      <a:pt x="224" y="7"/>
                    </a:cubicBezTo>
                    <a:lnTo>
                      <a:pt x="10" y="176"/>
                    </a:lnTo>
                    <a:cubicBezTo>
                      <a:pt x="1" y="185"/>
                      <a:pt x="1" y="194"/>
                      <a:pt x="10" y="203"/>
                    </a:cubicBezTo>
                    <a:cubicBezTo>
                      <a:pt x="10" y="203"/>
                      <a:pt x="19" y="212"/>
                      <a:pt x="19" y="212"/>
                    </a:cubicBezTo>
                    <a:cubicBezTo>
                      <a:pt x="27" y="212"/>
                      <a:pt x="27" y="203"/>
                      <a:pt x="36" y="203"/>
                    </a:cubicBezTo>
                    <a:lnTo>
                      <a:pt x="242" y="34"/>
                    </a:lnTo>
                    <a:cubicBezTo>
                      <a:pt x="251" y="25"/>
                      <a:pt x="259" y="16"/>
                      <a:pt x="251" y="7"/>
                    </a:cubicBezTo>
                    <a:cubicBezTo>
                      <a:pt x="246" y="2"/>
                      <a:pt x="242" y="0"/>
                      <a:pt x="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30"/>
              <p:cNvSpPr/>
              <p:nvPr/>
            </p:nvSpPr>
            <p:spPr>
              <a:xfrm>
                <a:off x="4542545" y="824261"/>
                <a:ext cx="13998" cy="11144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7" extrusionOk="0">
                    <a:moveTo>
                      <a:pt x="224" y="1"/>
                    </a:moveTo>
                    <a:lnTo>
                      <a:pt x="9" y="179"/>
                    </a:lnTo>
                    <a:cubicBezTo>
                      <a:pt x="1" y="179"/>
                      <a:pt x="1" y="197"/>
                      <a:pt x="9" y="206"/>
                    </a:cubicBezTo>
                    <a:lnTo>
                      <a:pt x="36" y="206"/>
                    </a:lnTo>
                    <a:lnTo>
                      <a:pt x="250" y="37"/>
                    </a:lnTo>
                    <a:cubicBezTo>
                      <a:pt x="250" y="28"/>
                      <a:pt x="259" y="19"/>
                      <a:pt x="250" y="10"/>
                    </a:cubicBezTo>
                    <a:cubicBezTo>
                      <a:pt x="241" y="1"/>
                      <a:pt x="232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30"/>
              <p:cNvSpPr/>
              <p:nvPr/>
            </p:nvSpPr>
            <p:spPr>
              <a:xfrm>
                <a:off x="4558373" y="825553"/>
                <a:ext cx="9691" cy="694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29" extrusionOk="0">
                    <a:moveTo>
                      <a:pt x="160" y="0"/>
                    </a:moveTo>
                    <a:cubicBezTo>
                      <a:pt x="158" y="0"/>
                      <a:pt x="155" y="1"/>
                      <a:pt x="153" y="4"/>
                    </a:cubicBezTo>
                    <a:lnTo>
                      <a:pt x="10" y="102"/>
                    </a:lnTo>
                    <a:cubicBezTo>
                      <a:pt x="1" y="102"/>
                      <a:pt x="1" y="111"/>
                      <a:pt x="10" y="120"/>
                    </a:cubicBezTo>
                    <a:cubicBezTo>
                      <a:pt x="10" y="129"/>
                      <a:pt x="19" y="129"/>
                      <a:pt x="19" y="129"/>
                    </a:cubicBezTo>
                    <a:lnTo>
                      <a:pt x="28" y="129"/>
                    </a:lnTo>
                    <a:lnTo>
                      <a:pt x="170" y="31"/>
                    </a:lnTo>
                    <a:cubicBezTo>
                      <a:pt x="179" y="31"/>
                      <a:pt x="179" y="22"/>
                      <a:pt x="179" y="13"/>
                    </a:cubicBezTo>
                    <a:cubicBezTo>
                      <a:pt x="173" y="6"/>
                      <a:pt x="167" y="0"/>
                      <a:pt x="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30"/>
              <p:cNvSpPr/>
              <p:nvPr/>
            </p:nvSpPr>
            <p:spPr>
              <a:xfrm>
                <a:off x="4593959" y="656021"/>
                <a:ext cx="230586" cy="12436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2310" extrusionOk="0">
                    <a:moveTo>
                      <a:pt x="1524" y="0"/>
                    </a:moveTo>
                    <a:cubicBezTo>
                      <a:pt x="1055" y="0"/>
                      <a:pt x="576" y="139"/>
                      <a:pt x="232" y="450"/>
                    </a:cubicBezTo>
                    <a:cubicBezTo>
                      <a:pt x="89" y="584"/>
                      <a:pt x="63" y="717"/>
                      <a:pt x="0" y="878"/>
                    </a:cubicBezTo>
                    <a:cubicBezTo>
                      <a:pt x="170" y="1119"/>
                      <a:pt x="339" y="1404"/>
                      <a:pt x="553" y="1592"/>
                    </a:cubicBezTo>
                    <a:cubicBezTo>
                      <a:pt x="642" y="1672"/>
                      <a:pt x="741" y="1734"/>
                      <a:pt x="848" y="1788"/>
                    </a:cubicBezTo>
                    <a:cubicBezTo>
                      <a:pt x="1471" y="2131"/>
                      <a:pt x="2178" y="2310"/>
                      <a:pt x="2889" y="2310"/>
                    </a:cubicBezTo>
                    <a:cubicBezTo>
                      <a:pt x="3083" y="2310"/>
                      <a:pt x="3277" y="2296"/>
                      <a:pt x="3470" y="2270"/>
                    </a:cubicBezTo>
                    <a:cubicBezTo>
                      <a:pt x="3711" y="2234"/>
                      <a:pt x="3970" y="2171"/>
                      <a:pt x="4157" y="2020"/>
                    </a:cubicBezTo>
                    <a:cubicBezTo>
                      <a:pt x="4157" y="2011"/>
                      <a:pt x="4157" y="2002"/>
                      <a:pt x="4157" y="1993"/>
                    </a:cubicBezTo>
                    <a:cubicBezTo>
                      <a:pt x="4157" y="1931"/>
                      <a:pt x="4184" y="1868"/>
                      <a:pt x="4202" y="1797"/>
                    </a:cubicBezTo>
                    <a:cubicBezTo>
                      <a:pt x="4282" y="1485"/>
                      <a:pt x="4139" y="1154"/>
                      <a:pt x="3925" y="922"/>
                    </a:cubicBezTo>
                    <a:cubicBezTo>
                      <a:pt x="3702" y="682"/>
                      <a:pt x="3408" y="539"/>
                      <a:pt x="3114" y="405"/>
                    </a:cubicBezTo>
                    <a:cubicBezTo>
                      <a:pt x="2650" y="200"/>
                      <a:pt x="2159" y="30"/>
                      <a:pt x="1650" y="4"/>
                    </a:cubicBezTo>
                    <a:cubicBezTo>
                      <a:pt x="1609" y="1"/>
                      <a:pt x="1566" y="0"/>
                      <a:pt x="15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30"/>
              <p:cNvSpPr/>
              <p:nvPr/>
            </p:nvSpPr>
            <p:spPr>
              <a:xfrm>
                <a:off x="4588199" y="652629"/>
                <a:ext cx="236831" cy="133032"/>
              </a:xfrm>
              <a:custGeom>
                <a:avLst/>
                <a:gdLst/>
                <a:ahLst/>
                <a:cxnLst/>
                <a:rect l="l" t="t" r="r" b="b"/>
                <a:pathLst>
                  <a:path w="4399" h="2471" extrusionOk="0">
                    <a:moveTo>
                      <a:pt x="1625" y="1"/>
                    </a:moveTo>
                    <a:cubicBezTo>
                      <a:pt x="1586" y="1"/>
                      <a:pt x="1547" y="2"/>
                      <a:pt x="1508" y="4"/>
                    </a:cubicBezTo>
                    <a:cubicBezTo>
                      <a:pt x="1204" y="4"/>
                      <a:pt x="901" y="76"/>
                      <a:pt x="624" y="209"/>
                    </a:cubicBezTo>
                    <a:cubicBezTo>
                      <a:pt x="482" y="281"/>
                      <a:pt x="357" y="370"/>
                      <a:pt x="232" y="477"/>
                    </a:cubicBezTo>
                    <a:cubicBezTo>
                      <a:pt x="170" y="539"/>
                      <a:pt x="125" y="620"/>
                      <a:pt x="89" y="691"/>
                    </a:cubicBezTo>
                    <a:cubicBezTo>
                      <a:pt x="62" y="771"/>
                      <a:pt x="36" y="843"/>
                      <a:pt x="18" y="905"/>
                    </a:cubicBezTo>
                    <a:lnTo>
                      <a:pt x="0" y="959"/>
                    </a:lnTo>
                    <a:lnTo>
                      <a:pt x="27" y="1003"/>
                    </a:lnTo>
                    <a:cubicBezTo>
                      <a:pt x="134" y="1155"/>
                      <a:pt x="241" y="1333"/>
                      <a:pt x="357" y="1494"/>
                    </a:cubicBezTo>
                    <a:cubicBezTo>
                      <a:pt x="419" y="1574"/>
                      <a:pt x="491" y="1655"/>
                      <a:pt x="571" y="1726"/>
                    </a:cubicBezTo>
                    <a:cubicBezTo>
                      <a:pt x="651" y="1797"/>
                      <a:pt x="740" y="1860"/>
                      <a:pt x="830" y="1904"/>
                    </a:cubicBezTo>
                    <a:cubicBezTo>
                      <a:pt x="1178" y="2110"/>
                      <a:pt x="1552" y="2261"/>
                      <a:pt x="1945" y="2350"/>
                    </a:cubicBezTo>
                    <a:cubicBezTo>
                      <a:pt x="2273" y="2432"/>
                      <a:pt x="2613" y="2471"/>
                      <a:pt x="2951" y="2471"/>
                    </a:cubicBezTo>
                    <a:cubicBezTo>
                      <a:pt x="3017" y="2471"/>
                      <a:pt x="3083" y="2469"/>
                      <a:pt x="3149" y="2466"/>
                    </a:cubicBezTo>
                    <a:cubicBezTo>
                      <a:pt x="3345" y="2457"/>
                      <a:pt x="3542" y="2440"/>
                      <a:pt x="3747" y="2395"/>
                    </a:cubicBezTo>
                    <a:cubicBezTo>
                      <a:pt x="3943" y="2350"/>
                      <a:pt x="4148" y="2279"/>
                      <a:pt x="4309" y="2136"/>
                    </a:cubicBezTo>
                    <a:lnTo>
                      <a:pt x="4345" y="2110"/>
                    </a:lnTo>
                    <a:lnTo>
                      <a:pt x="4345" y="2074"/>
                    </a:lnTo>
                    <a:cubicBezTo>
                      <a:pt x="4327" y="2011"/>
                      <a:pt x="4371" y="1931"/>
                      <a:pt x="4380" y="1833"/>
                    </a:cubicBezTo>
                    <a:cubicBezTo>
                      <a:pt x="4398" y="1735"/>
                      <a:pt x="4398" y="1637"/>
                      <a:pt x="4380" y="1539"/>
                    </a:cubicBezTo>
                    <a:cubicBezTo>
                      <a:pt x="4345" y="1351"/>
                      <a:pt x="4255" y="1182"/>
                      <a:pt x="4139" y="1039"/>
                    </a:cubicBezTo>
                    <a:cubicBezTo>
                      <a:pt x="3899" y="754"/>
                      <a:pt x="3560" y="593"/>
                      <a:pt x="3221" y="468"/>
                    </a:cubicBezTo>
                    <a:lnTo>
                      <a:pt x="3221" y="468"/>
                    </a:lnTo>
                    <a:cubicBezTo>
                      <a:pt x="3381" y="548"/>
                      <a:pt x="3542" y="638"/>
                      <a:pt x="3684" y="736"/>
                    </a:cubicBezTo>
                    <a:cubicBezTo>
                      <a:pt x="3836" y="834"/>
                      <a:pt x="3970" y="959"/>
                      <a:pt x="4068" y="1093"/>
                    </a:cubicBezTo>
                    <a:cubicBezTo>
                      <a:pt x="4166" y="1235"/>
                      <a:pt x="4238" y="1396"/>
                      <a:pt x="4255" y="1556"/>
                    </a:cubicBezTo>
                    <a:cubicBezTo>
                      <a:pt x="4273" y="1646"/>
                      <a:pt x="4264" y="1726"/>
                      <a:pt x="4246" y="1806"/>
                    </a:cubicBezTo>
                    <a:cubicBezTo>
                      <a:pt x="4239" y="1868"/>
                      <a:pt x="4197" y="1944"/>
                      <a:pt x="4192" y="2039"/>
                    </a:cubicBezTo>
                    <a:lnTo>
                      <a:pt x="4192" y="2039"/>
                    </a:lnTo>
                    <a:cubicBezTo>
                      <a:pt x="3900" y="2236"/>
                      <a:pt x="3503" y="2253"/>
                      <a:pt x="3140" y="2270"/>
                    </a:cubicBezTo>
                    <a:cubicBezTo>
                      <a:pt x="3108" y="2271"/>
                      <a:pt x="3076" y="2271"/>
                      <a:pt x="3044" y="2271"/>
                    </a:cubicBezTo>
                    <a:cubicBezTo>
                      <a:pt x="2692" y="2271"/>
                      <a:pt x="2342" y="2227"/>
                      <a:pt x="1998" y="2145"/>
                    </a:cubicBezTo>
                    <a:cubicBezTo>
                      <a:pt x="1633" y="2047"/>
                      <a:pt x="1267" y="1904"/>
                      <a:pt x="937" y="1717"/>
                    </a:cubicBezTo>
                    <a:cubicBezTo>
                      <a:pt x="619" y="1554"/>
                      <a:pt x="441" y="1233"/>
                      <a:pt x="221" y="922"/>
                    </a:cubicBezTo>
                    <a:lnTo>
                      <a:pt x="221" y="922"/>
                    </a:lnTo>
                    <a:cubicBezTo>
                      <a:pt x="259" y="795"/>
                      <a:pt x="296" y="689"/>
                      <a:pt x="375" y="611"/>
                    </a:cubicBezTo>
                    <a:cubicBezTo>
                      <a:pt x="464" y="522"/>
                      <a:pt x="580" y="432"/>
                      <a:pt x="705" y="370"/>
                    </a:cubicBezTo>
                    <a:cubicBezTo>
                      <a:pt x="946" y="227"/>
                      <a:pt x="1231" y="156"/>
                      <a:pt x="1517" y="129"/>
                    </a:cubicBezTo>
                    <a:cubicBezTo>
                      <a:pt x="1567" y="126"/>
                      <a:pt x="1618" y="124"/>
                      <a:pt x="1669" y="124"/>
                    </a:cubicBezTo>
                    <a:cubicBezTo>
                      <a:pt x="1906" y="124"/>
                      <a:pt x="2147" y="156"/>
                      <a:pt x="2382" y="200"/>
                    </a:cubicBezTo>
                    <a:cubicBezTo>
                      <a:pt x="2667" y="272"/>
                      <a:pt x="2944" y="361"/>
                      <a:pt x="3221" y="468"/>
                    </a:cubicBezTo>
                    <a:cubicBezTo>
                      <a:pt x="2962" y="334"/>
                      <a:pt x="2685" y="218"/>
                      <a:pt x="2400" y="129"/>
                    </a:cubicBezTo>
                    <a:cubicBezTo>
                      <a:pt x="2151" y="51"/>
                      <a:pt x="1889" y="1"/>
                      <a:pt x="1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30"/>
              <p:cNvSpPr/>
              <p:nvPr/>
            </p:nvSpPr>
            <p:spPr>
              <a:xfrm>
                <a:off x="4586261" y="703236"/>
                <a:ext cx="232524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4319" h="2509" extrusionOk="0">
                    <a:moveTo>
                      <a:pt x="143" y="1"/>
                    </a:moveTo>
                    <a:cubicBezTo>
                      <a:pt x="143" y="19"/>
                      <a:pt x="134" y="45"/>
                      <a:pt x="125" y="63"/>
                    </a:cubicBezTo>
                    <a:cubicBezTo>
                      <a:pt x="63" y="215"/>
                      <a:pt x="27" y="349"/>
                      <a:pt x="18" y="518"/>
                    </a:cubicBezTo>
                    <a:cubicBezTo>
                      <a:pt x="0" y="857"/>
                      <a:pt x="107" y="1178"/>
                      <a:pt x="277" y="1473"/>
                    </a:cubicBezTo>
                    <a:cubicBezTo>
                      <a:pt x="384" y="1642"/>
                      <a:pt x="509" y="1794"/>
                      <a:pt x="660" y="1919"/>
                    </a:cubicBezTo>
                    <a:cubicBezTo>
                      <a:pt x="892" y="2097"/>
                      <a:pt x="1133" y="2222"/>
                      <a:pt x="1410" y="2320"/>
                    </a:cubicBezTo>
                    <a:cubicBezTo>
                      <a:pt x="1723" y="2430"/>
                      <a:pt x="2045" y="2508"/>
                      <a:pt x="2374" y="2508"/>
                    </a:cubicBezTo>
                    <a:cubicBezTo>
                      <a:pt x="2392" y="2508"/>
                      <a:pt x="2409" y="2508"/>
                      <a:pt x="2427" y="2508"/>
                    </a:cubicBezTo>
                    <a:cubicBezTo>
                      <a:pt x="3123" y="2490"/>
                      <a:pt x="3774" y="2213"/>
                      <a:pt x="4193" y="1544"/>
                    </a:cubicBezTo>
                    <a:cubicBezTo>
                      <a:pt x="4247" y="1464"/>
                      <a:pt x="4309" y="1375"/>
                      <a:pt x="4318" y="1277"/>
                    </a:cubicBezTo>
                    <a:cubicBezTo>
                      <a:pt x="4318" y="1232"/>
                      <a:pt x="4300" y="1187"/>
                      <a:pt x="4300" y="1143"/>
                    </a:cubicBezTo>
                    <a:cubicBezTo>
                      <a:pt x="4104" y="1294"/>
                      <a:pt x="3854" y="1357"/>
                      <a:pt x="3613" y="1393"/>
                    </a:cubicBezTo>
                    <a:cubicBezTo>
                      <a:pt x="3420" y="1419"/>
                      <a:pt x="3226" y="1433"/>
                      <a:pt x="3032" y="1433"/>
                    </a:cubicBezTo>
                    <a:cubicBezTo>
                      <a:pt x="2321" y="1433"/>
                      <a:pt x="1614" y="1254"/>
                      <a:pt x="991" y="911"/>
                    </a:cubicBezTo>
                    <a:cubicBezTo>
                      <a:pt x="884" y="857"/>
                      <a:pt x="785" y="795"/>
                      <a:pt x="696" y="715"/>
                    </a:cubicBezTo>
                    <a:cubicBezTo>
                      <a:pt x="482" y="527"/>
                      <a:pt x="313" y="242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30"/>
              <p:cNvSpPr/>
              <p:nvPr/>
            </p:nvSpPr>
            <p:spPr>
              <a:xfrm>
                <a:off x="4580985" y="690746"/>
                <a:ext cx="237800" cy="150153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789" extrusionOk="0">
                    <a:moveTo>
                      <a:pt x="4398" y="1375"/>
                    </a:moveTo>
                    <a:lnTo>
                      <a:pt x="4398" y="1375"/>
                    </a:lnTo>
                    <a:cubicBezTo>
                      <a:pt x="4398" y="1419"/>
                      <a:pt x="4416" y="1464"/>
                      <a:pt x="4416" y="1509"/>
                    </a:cubicBezTo>
                    <a:cubicBezTo>
                      <a:pt x="4416" y="1464"/>
                      <a:pt x="4407" y="1419"/>
                      <a:pt x="4398" y="1375"/>
                    </a:cubicBezTo>
                    <a:close/>
                    <a:moveTo>
                      <a:pt x="214" y="1"/>
                    </a:moveTo>
                    <a:lnTo>
                      <a:pt x="143" y="197"/>
                    </a:lnTo>
                    <a:cubicBezTo>
                      <a:pt x="98" y="313"/>
                      <a:pt x="45" y="456"/>
                      <a:pt x="18" y="599"/>
                    </a:cubicBezTo>
                    <a:cubicBezTo>
                      <a:pt x="0" y="741"/>
                      <a:pt x="0" y="893"/>
                      <a:pt x="18" y="1036"/>
                    </a:cubicBezTo>
                    <a:cubicBezTo>
                      <a:pt x="54" y="1321"/>
                      <a:pt x="179" y="1580"/>
                      <a:pt x="321" y="1821"/>
                    </a:cubicBezTo>
                    <a:cubicBezTo>
                      <a:pt x="482" y="2053"/>
                      <a:pt x="696" y="2249"/>
                      <a:pt x="937" y="2392"/>
                    </a:cubicBezTo>
                    <a:cubicBezTo>
                      <a:pt x="1187" y="2526"/>
                      <a:pt x="1445" y="2615"/>
                      <a:pt x="1704" y="2686"/>
                    </a:cubicBezTo>
                    <a:cubicBezTo>
                      <a:pt x="1932" y="2747"/>
                      <a:pt x="2160" y="2788"/>
                      <a:pt x="2393" y="2788"/>
                    </a:cubicBezTo>
                    <a:cubicBezTo>
                      <a:pt x="2434" y="2788"/>
                      <a:pt x="2475" y="2787"/>
                      <a:pt x="2516" y="2784"/>
                    </a:cubicBezTo>
                    <a:cubicBezTo>
                      <a:pt x="2792" y="2775"/>
                      <a:pt x="3060" y="2722"/>
                      <a:pt x="3310" y="2615"/>
                    </a:cubicBezTo>
                    <a:cubicBezTo>
                      <a:pt x="3560" y="2517"/>
                      <a:pt x="3792" y="2365"/>
                      <a:pt x="3979" y="2178"/>
                    </a:cubicBezTo>
                    <a:cubicBezTo>
                      <a:pt x="4077" y="2080"/>
                      <a:pt x="4157" y="1981"/>
                      <a:pt x="4238" y="1865"/>
                    </a:cubicBezTo>
                    <a:cubicBezTo>
                      <a:pt x="4273" y="1813"/>
                      <a:pt x="4308" y="1760"/>
                      <a:pt x="4343" y="1698"/>
                    </a:cubicBezTo>
                    <a:lnTo>
                      <a:pt x="4343" y="1698"/>
                    </a:lnTo>
                    <a:cubicBezTo>
                      <a:pt x="4308" y="1760"/>
                      <a:pt x="4273" y="1813"/>
                      <a:pt x="4229" y="1865"/>
                    </a:cubicBezTo>
                    <a:cubicBezTo>
                      <a:pt x="4157" y="1972"/>
                      <a:pt x="4068" y="2080"/>
                      <a:pt x="3970" y="2169"/>
                    </a:cubicBezTo>
                    <a:cubicBezTo>
                      <a:pt x="3774" y="2347"/>
                      <a:pt x="3542" y="2490"/>
                      <a:pt x="3292" y="2579"/>
                    </a:cubicBezTo>
                    <a:cubicBezTo>
                      <a:pt x="3042" y="2668"/>
                      <a:pt x="2775" y="2704"/>
                      <a:pt x="2516" y="2704"/>
                    </a:cubicBezTo>
                    <a:cubicBezTo>
                      <a:pt x="2257" y="2695"/>
                      <a:pt x="1999" y="2642"/>
                      <a:pt x="1749" y="2561"/>
                    </a:cubicBezTo>
                    <a:cubicBezTo>
                      <a:pt x="1249" y="2392"/>
                      <a:pt x="767" y="2142"/>
                      <a:pt x="500" y="1705"/>
                    </a:cubicBezTo>
                    <a:cubicBezTo>
                      <a:pt x="375" y="1482"/>
                      <a:pt x="268" y="1250"/>
                      <a:pt x="232" y="1000"/>
                    </a:cubicBezTo>
                    <a:cubicBezTo>
                      <a:pt x="223" y="884"/>
                      <a:pt x="214" y="750"/>
                      <a:pt x="232" y="634"/>
                    </a:cubicBezTo>
                    <a:cubicBezTo>
                      <a:pt x="245" y="575"/>
                      <a:pt x="259" y="520"/>
                      <a:pt x="277" y="465"/>
                    </a:cubicBezTo>
                    <a:lnTo>
                      <a:pt x="277" y="465"/>
                    </a:lnTo>
                    <a:cubicBezTo>
                      <a:pt x="347" y="568"/>
                      <a:pt x="420" y="674"/>
                      <a:pt x="500" y="777"/>
                    </a:cubicBezTo>
                    <a:cubicBezTo>
                      <a:pt x="625" y="938"/>
                      <a:pt x="794" y="1080"/>
                      <a:pt x="973" y="1179"/>
                    </a:cubicBezTo>
                    <a:cubicBezTo>
                      <a:pt x="1329" y="1366"/>
                      <a:pt x="1704" y="1500"/>
                      <a:pt x="2097" y="1589"/>
                    </a:cubicBezTo>
                    <a:cubicBezTo>
                      <a:pt x="2412" y="1653"/>
                      <a:pt x="2728" y="1683"/>
                      <a:pt x="3043" y="1683"/>
                    </a:cubicBezTo>
                    <a:cubicBezTo>
                      <a:pt x="3120" y="1683"/>
                      <a:pt x="3197" y="1682"/>
                      <a:pt x="3274" y="1678"/>
                    </a:cubicBezTo>
                    <a:cubicBezTo>
                      <a:pt x="3470" y="1660"/>
                      <a:pt x="3667" y="1642"/>
                      <a:pt x="3863" y="1598"/>
                    </a:cubicBezTo>
                    <a:cubicBezTo>
                      <a:pt x="4050" y="1562"/>
                      <a:pt x="4247" y="1500"/>
                      <a:pt x="4398" y="1375"/>
                    </a:cubicBezTo>
                    <a:lnTo>
                      <a:pt x="4398" y="1375"/>
                    </a:lnTo>
                    <a:cubicBezTo>
                      <a:pt x="4247" y="1491"/>
                      <a:pt x="4050" y="1553"/>
                      <a:pt x="3863" y="1589"/>
                    </a:cubicBezTo>
                    <a:cubicBezTo>
                      <a:pt x="3667" y="1625"/>
                      <a:pt x="3470" y="1642"/>
                      <a:pt x="3274" y="1642"/>
                    </a:cubicBezTo>
                    <a:cubicBezTo>
                      <a:pt x="3246" y="1643"/>
                      <a:pt x="3218" y="1643"/>
                      <a:pt x="3189" y="1643"/>
                    </a:cubicBezTo>
                    <a:cubicBezTo>
                      <a:pt x="2825" y="1643"/>
                      <a:pt x="2463" y="1591"/>
                      <a:pt x="2123" y="1500"/>
                    </a:cubicBezTo>
                    <a:cubicBezTo>
                      <a:pt x="1749" y="1393"/>
                      <a:pt x="1383" y="1241"/>
                      <a:pt x="1062" y="1036"/>
                    </a:cubicBezTo>
                    <a:cubicBezTo>
                      <a:pt x="732" y="848"/>
                      <a:pt x="553" y="501"/>
                      <a:pt x="330" y="170"/>
                    </a:cubicBezTo>
                    <a:lnTo>
                      <a:pt x="2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30"/>
              <p:cNvSpPr/>
              <p:nvPr/>
            </p:nvSpPr>
            <p:spPr>
              <a:xfrm>
                <a:off x="4619370" y="702213"/>
                <a:ext cx="184017" cy="40217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47" extrusionOk="0">
                    <a:moveTo>
                      <a:pt x="576" y="0"/>
                    </a:moveTo>
                    <a:cubicBezTo>
                      <a:pt x="356" y="0"/>
                      <a:pt x="27" y="15"/>
                      <a:pt x="1" y="127"/>
                    </a:cubicBezTo>
                    <a:cubicBezTo>
                      <a:pt x="54" y="151"/>
                      <a:pt x="132" y="151"/>
                      <a:pt x="204" y="151"/>
                    </a:cubicBezTo>
                    <a:cubicBezTo>
                      <a:pt x="240" y="151"/>
                      <a:pt x="274" y="151"/>
                      <a:pt x="304" y="154"/>
                    </a:cubicBezTo>
                    <a:cubicBezTo>
                      <a:pt x="1232" y="216"/>
                      <a:pt x="2160" y="395"/>
                      <a:pt x="3052" y="680"/>
                    </a:cubicBezTo>
                    <a:cubicBezTo>
                      <a:pt x="3150" y="710"/>
                      <a:pt x="3254" y="747"/>
                      <a:pt x="3359" y="747"/>
                    </a:cubicBezTo>
                    <a:cubicBezTo>
                      <a:pt x="3378" y="747"/>
                      <a:pt x="3398" y="745"/>
                      <a:pt x="3418" y="742"/>
                    </a:cubicBezTo>
                    <a:cubicBezTo>
                      <a:pt x="3418" y="707"/>
                      <a:pt x="3382" y="680"/>
                      <a:pt x="3355" y="662"/>
                    </a:cubicBezTo>
                    <a:cubicBezTo>
                      <a:pt x="2811" y="305"/>
                      <a:pt x="2213" y="172"/>
                      <a:pt x="1589" y="73"/>
                    </a:cubicBezTo>
                    <a:cubicBezTo>
                      <a:pt x="1321" y="29"/>
                      <a:pt x="1018" y="2"/>
                      <a:pt x="750" y="2"/>
                    </a:cubicBezTo>
                    <a:cubicBezTo>
                      <a:pt x="718" y="2"/>
                      <a:pt x="654" y="0"/>
                      <a:pt x="5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30"/>
              <p:cNvSpPr/>
              <p:nvPr/>
            </p:nvSpPr>
            <p:spPr>
              <a:xfrm>
                <a:off x="4716868" y="778177"/>
                <a:ext cx="66812" cy="59598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07" extrusionOk="0">
                    <a:moveTo>
                      <a:pt x="1232" y="1"/>
                    </a:moveTo>
                    <a:cubicBezTo>
                      <a:pt x="1223" y="1"/>
                      <a:pt x="1205" y="1"/>
                      <a:pt x="1205" y="9"/>
                    </a:cubicBezTo>
                    <a:cubicBezTo>
                      <a:pt x="991" y="518"/>
                      <a:pt x="545" y="911"/>
                      <a:pt x="19" y="1062"/>
                    </a:cubicBezTo>
                    <a:cubicBezTo>
                      <a:pt x="10" y="1071"/>
                      <a:pt x="1" y="1080"/>
                      <a:pt x="1" y="1089"/>
                    </a:cubicBezTo>
                    <a:cubicBezTo>
                      <a:pt x="10" y="1098"/>
                      <a:pt x="19" y="1107"/>
                      <a:pt x="19" y="1107"/>
                    </a:cubicBezTo>
                    <a:cubicBezTo>
                      <a:pt x="28" y="1107"/>
                      <a:pt x="28" y="1107"/>
                      <a:pt x="28" y="1098"/>
                    </a:cubicBezTo>
                    <a:cubicBezTo>
                      <a:pt x="563" y="946"/>
                      <a:pt x="1018" y="545"/>
                      <a:pt x="1241" y="27"/>
                    </a:cubicBezTo>
                    <a:cubicBezTo>
                      <a:pt x="1241" y="18"/>
                      <a:pt x="1241" y="9"/>
                      <a:pt x="1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30"/>
              <p:cNvSpPr/>
              <p:nvPr/>
            </p:nvSpPr>
            <p:spPr>
              <a:xfrm>
                <a:off x="4589114" y="725470"/>
                <a:ext cx="15451" cy="1722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20" extrusionOk="0">
                    <a:moveTo>
                      <a:pt x="273" y="0"/>
                    </a:moveTo>
                    <a:cubicBezTo>
                      <a:pt x="268" y="0"/>
                      <a:pt x="264" y="3"/>
                      <a:pt x="260" y="7"/>
                    </a:cubicBezTo>
                    <a:cubicBezTo>
                      <a:pt x="161" y="87"/>
                      <a:pt x="81" y="186"/>
                      <a:pt x="10" y="293"/>
                    </a:cubicBezTo>
                    <a:cubicBezTo>
                      <a:pt x="1" y="302"/>
                      <a:pt x="10" y="310"/>
                      <a:pt x="19" y="319"/>
                    </a:cubicBezTo>
                    <a:lnTo>
                      <a:pt x="28" y="319"/>
                    </a:lnTo>
                    <a:cubicBezTo>
                      <a:pt x="37" y="319"/>
                      <a:pt x="37" y="319"/>
                      <a:pt x="45" y="310"/>
                    </a:cubicBezTo>
                    <a:cubicBezTo>
                      <a:pt x="108" y="212"/>
                      <a:pt x="188" y="114"/>
                      <a:pt x="286" y="34"/>
                    </a:cubicBezTo>
                    <a:cubicBezTo>
                      <a:pt x="286" y="25"/>
                      <a:pt x="286" y="16"/>
                      <a:pt x="286" y="7"/>
                    </a:cubicBezTo>
                    <a:cubicBezTo>
                      <a:pt x="282" y="3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30"/>
              <p:cNvSpPr/>
              <p:nvPr/>
            </p:nvSpPr>
            <p:spPr>
              <a:xfrm>
                <a:off x="4599235" y="742752"/>
                <a:ext cx="21158" cy="2444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454" extrusionOk="0">
                    <a:moveTo>
                      <a:pt x="370" y="1"/>
                    </a:moveTo>
                    <a:cubicBezTo>
                      <a:pt x="366" y="1"/>
                      <a:pt x="361" y="3"/>
                      <a:pt x="357" y="7"/>
                    </a:cubicBezTo>
                    <a:cubicBezTo>
                      <a:pt x="223" y="132"/>
                      <a:pt x="107" y="275"/>
                      <a:pt x="9" y="427"/>
                    </a:cubicBezTo>
                    <a:cubicBezTo>
                      <a:pt x="0" y="436"/>
                      <a:pt x="9" y="444"/>
                      <a:pt x="9" y="453"/>
                    </a:cubicBezTo>
                    <a:lnTo>
                      <a:pt x="27" y="453"/>
                    </a:lnTo>
                    <a:cubicBezTo>
                      <a:pt x="27" y="453"/>
                      <a:pt x="36" y="453"/>
                      <a:pt x="36" y="444"/>
                    </a:cubicBezTo>
                    <a:cubicBezTo>
                      <a:pt x="134" y="302"/>
                      <a:pt x="250" y="159"/>
                      <a:pt x="384" y="34"/>
                    </a:cubicBezTo>
                    <a:cubicBezTo>
                      <a:pt x="393" y="25"/>
                      <a:pt x="393" y="16"/>
                      <a:pt x="384" y="7"/>
                    </a:cubicBezTo>
                    <a:cubicBezTo>
                      <a:pt x="379" y="3"/>
                      <a:pt x="375" y="1"/>
                      <a:pt x="3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30"/>
              <p:cNvSpPr/>
              <p:nvPr/>
            </p:nvSpPr>
            <p:spPr>
              <a:xfrm>
                <a:off x="4610272" y="758634"/>
                <a:ext cx="25519" cy="2918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42" extrusionOk="0">
                    <a:moveTo>
                      <a:pt x="451" y="0"/>
                    </a:moveTo>
                    <a:cubicBezTo>
                      <a:pt x="446" y="0"/>
                      <a:pt x="442" y="2"/>
                      <a:pt x="438" y="7"/>
                    </a:cubicBezTo>
                    <a:cubicBezTo>
                      <a:pt x="277" y="158"/>
                      <a:pt x="134" y="328"/>
                      <a:pt x="0" y="506"/>
                    </a:cubicBezTo>
                    <a:cubicBezTo>
                      <a:pt x="0" y="515"/>
                      <a:pt x="0" y="524"/>
                      <a:pt x="9" y="533"/>
                    </a:cubicBezTo>
                    <a:cubicBezTo>
                      <a:pt x="9" y="533"/>
                      <a:pt x="18" y="542"/>
                      <a:pt x="18" y="542"/>
                    </a:cubicBezTo>
                    <a:cubicBezTo>
                      <a:pt x="27" y="542"/>
                      <a:pt x="27" y="533"/>
                      <a:pt x="36" y="533"/>
                    </a:cubicBezTo>
                    <a:cubicBezTo>
                      <a:pt x="161" y="355"/>
                      <a:pt x="313" y="185"/>
                      <a:pt x="464" y="33"/>
                    </a:cubicBezTo>
                    <a:cubicBezTo>
                      <a:pt x="473" y="25"/>
                      <a:pt x="473" y="16"/>
                      <a:pt x="464" y="7"/>
                    </a:cubicBezTo>
                    <a:cubicBezTo>
                      <a:pt x="460" y="2"/>
                      <a:pt x="455" y="0"/>
                      <a:pt x="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30"/>
              <p:cNvSpPr/>
              <p:nvPr/>
            </p:nvSpPr>
            <p:spPr>
              <a:xfrm>
                <a:off x="4625615" y="766279"/>
                <a:ext cx="32249" cy="3935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731" extrusionOk="0">
                    <a:moveTo>
                      <a:pt x="576" y="1"/>
                    </a:moveTo>
                    <a:cubicBezTo>
                      <a:pt x="572" y="1"/>
                      <a:pt x="567" y="3"/>
                      <a:pt x="563" y="7"/>
                    </a:cubicBezTo>
                    <a:cubicBezTo>
                      <a:pt x="367" y="230"/>
                      <a:pt x="179" y="462"/>
                      <a:pt x="1" y="703"/>
                    </a:cubicBezTo>
                    <a:cubicBezTo>
                      <a:pt x="1" y="712"/>
                      <a:pt x="1" y="721"/>
                      <a:pt x="10" y="730"/>
                    </a:cubicBezTo>
                    <a:lnTo>
                      <a:pt x="19" y="730"/>
                    </a:lnTo>
                    <a:cubicBezTo>
                      <a:pt x="28" y="730"/>
                      <a:pt x="28" y="730"/>
                      <a:pt x="37" y="721"/>
                    </a:cubicBezTo>
                    <a:cubicBezTo>
                      <a:pt x="206" y="489"/>
                      <a:pt x="393" y="248"/>
                      <a:pt x="590" y="34"/>
                    </a:cubicBezTo>
                    <a:cubicBezTo>
                      <a:pt x="599" y="25"/>
                      <a:pt x="599" y="7"/>
                      <a:pt x="590" y="7"/>
                    </a:cubicBezTo>
                    <a:cubicBezTo>
                      <a:pt x="585" y="3"/>
                      <a:pt x="581" y="1"/>
                      <a:pt x="5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30"/>
              <p:cNvSpPr/>
              <p:nvPr/>
            </p:nvSpPr>
            <p:spPr>
              <a:xfrm>
                <a:off x="4642950" y="771555"/>
                <a:ext cx="38925" cy="43178"/>
              </a:xfrm>
              <a:custGeom>
                <a:avLst/>
                <a:gdLst/>
                <a:ahLst/>
                <a:cxnLst/>
                <a:rect l="l" t="t" r="r" b="b"/>
                <a:pathLst>
                  <a:path w="723" h="802" extrusionOk="0">
                    <a:moveTo>
                      <a:pt x="704" y="1"/>
                    </a:moveTo>
                    <a:cubicBezTo>
                      <a:pt x="698" y="1"/>
                      <a:pt x="691" y="3"/>
                      <a:pt x="687" y="8"/>
                    </a:cubicBezTo>
                    <a:cubicBezTo>
                      <a:pt x="437" y="231"/>
                      <a:pt x="205" y="489"/>
                      <a:pt x="9" y="775"/>
                    </a:cubicBezTo>
                    <a:cubicBezTo>
                      <a:pt x="0" y="784"/>
                      <a:pt x="0" y="793"/>
                      <a:pt x="9" y="802"/>
                    </a:cubicBezTo>
                    <a:lnTo>
                      <a:pt x="27" y="802"/>
                    </a:lnTo>
                    <a:cubicBezTo>
                      <a:pt x="27" y="802"/>
                      <a:pt x="36" y="802"/>
                      <a:pt x="36" y="793"/>
                    </a:cubicBezTo>
                    <a:cubicBezTo>
                      <a:pt x="232" y="516"/>
                      <a:pt x="464" y="257"/>
                      <a:pt x="714" y="34"/>
                    </a:cubicBezTo>
                    <a:cubicBezTo>
                      <a:pt x="723" y="25"/>
                      <a:pt x="723" y="17"/>
                      <a:pt x="714" y="8"/>
                    </a:cubicBezTo>
                    <a:cubicBezTo>
                      <a:pt x="714" y="3"/>
                      <a:pt x="709" y="1"/>
                      <a:pt x="7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30"/>
              <p:cNvSpPr/>
              <p:nvPr/>
            </p:nvSpPr>
            <p:spPr>
              <a:xfrm>
                <a:off x="4665508" y="776400"/>
                <a:ext cx="42801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99" extrusionOk="0">
                    <a:moveTo>
                      <a:pt x="781" y="0"/>
                    </a:moveTo>
                    <a:cubicBezTo>
                      <a:pt x="776" y="0"/>
                      <a:pt x="772" y="2"/>
                      <a:pt x="768" y="7"/>
                    </a:cubicBezTo>
                    <a:cubicBezTo>
                      <a:pt x="473" y="257"/>
                      <a:pt x="214" y="551"/>
                      <a:pt x="0" y="872"/>
                    </a:cubicBezTo>
                    <a:cubicBezTo>
                      <a:pt x="0" y="872"/>
                      <a:pt x="0" y="890"/>
                      <a:pt x="9" y="890"/>
                    </a:cubicBezTo>
                    <a:cubicBezTo>
                      <a:pt x="9" y="899"/>
                      <a:pt x="18" y="899"/>
                      <a:pt x="18" y="899"/>
                    </a:cubicBezTo>
                    <a:cubicBezTo>
                      <a:pt x="27" y="899"/>
                      <a:pt x="27" y="890"/>
                      <a:pt x="36" y="890"/>
                    </a:cubicBezTo>
                    <a:cubicBezTo>
                      <a:pt x="241" y="569"/>
                      <a:pt x="500" y="283"/>
                      <a:pt x="785" y="34"/>
                    </a:cubicBezTo>
                    <a:cubicBezTo>
                      <a:pt x="794" y="34"/>
                      <a:pt x="794" y="16"/>
                      <a:pt x="794" y="7"/>
                    </a:cubicBezTo>
                    <a:cubicBezTo>
                      <a:pt x="790" y="2"/>
                      <a:pt x="785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30"/>
              <p:cNvSpPr/>
              <p:nvPr/>
            </p:nvSpPr>
            <p:spPr>
              <a:xfrm>
                <a:off x="4690004" y="783130"/>
                <a:ext cx="43285" cy="46516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64" extrusionOk="0">
                    <a:moveTo>
                      <a:pt x="781" y="0"/>
                    </a:moveTo>
                    <a:cubicBezTo>
                      <a:pt x="776" y="0"/>
                      <a:pt x="772" y="2"/>
                      <a:pt x="767" y="7"/>
                    </a:cubicBezTo>
                    <a:lnTo>
                      <a:pt x="9" y="836"/>
                    </a:lnTo>
                    <a:cubicBezTo>
                      <a:pt x="0" y="836"/>
                      <a:pt x="0" y="854"/>
                      <a:pt x="9" y="863"/>
                    </a:cubicBezTo>
                    <a:lnTo>
                      <a:pt x="18" y="863"/>
                    </a:lnTo>
                    <a:cubicBezTo>
                      <a:pt x="27" y="863"/>
                      <a:pt x="36" y="863"/>
                      <a:pt x="36" y="854"/>
                    </a:cubicBezTo>
                    <a:lnTo>
                      <a:pt x="794" y="33"/>
                    </a:lnTo>
                    <a:cubicBezTo>
                      <a:pt x="803" y="25"/>
                      <a:pt x="803" y="16"/>
                      <a:pt x="794" y="7"/>
                    </a:cubicBezTo>
                    <a:cubicBezTo>
                      <a:pt x="790" y="2"/>
                      <a:pt x="785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30"/>
              <p:cNvSpPr/>
              <p:nvPr/>
            </p:nvSpPr>
            <p:spPr>
              <a:xfrm>
                <a:off x="4715468" y="785983"/>
                <a:ext cx="38925" cy="46031"/>
              </a:xfrm>
              <a:custGeom>
                <a:avLst/>
                <a:gdLst/>
                <a:ahLst/>
                <a:cxnLst/>
                <a:rect l="l" t="t" r="r" b="b"/>
                <a:pathLst>
                  <a:path w="723" h="855" extrusionOk="0">
                    <a:moveTo>
                      <a:pt x="700" y="1"/>
                    </a:moveTo>
                    <a:cubicBezTo>
                      <a:pt x="696" y="1"/>
                      <a:pt x="691" y="3"/>
                      <a:pt x="687" y="7"/>
                    </a:cubicBezTo>
                    <a:lnTo>
                      <a:pt x="0" y="828"/>
                    </a:lnTo>
                    <a:cubicBezTo>
                      <a:pt x="0" y="837"/>
                      <a:pt x="0" y="846"/>
                      <a:pt x="9" y="855"/>
                    </a:cubicBezTo>
                    <a:lnTo>
                      <a:pt x="18" y="855"/>
                    </a:lnTo>
                    <a:cubicBezTo>
                      <a:pt x="27" y="855"/>
                      <a:pt x="27" y="855"/>
                      <a:pt x="36" y="846"/>
                    </a:cubicBezTo>
                    <a:lnTo>
                      <a:pt x="714" y="34"/>
                    </a:lnTo>
                    <a:cubicBezTo>
                      <a:pt x="723" y="25"/>
                      <a:pt x="723" y="7"/>
                      <a:pt x="714" y="7"/>
                    </a:cubicBezTo>
                    <a:cubicBezTo>
                      <a:pt x="709" y="3"/>
                      <a:pt x="705" y="1"/>
                      <a:pt x="7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30"/>
              <p:cNvSpPr/>
              <p:nvPr/>
            </p:nvSpPr>
            <p:spPr>
              <a:xfrm>
                <a:off x="4648226" y="661297"/>
                <a:ext cx="171472" cy="81402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1512" extrusionOk="0">
                    <a:moveTo>
                      <a:pt x="26" y="0"/>
                    </a:moveTo>
                    <a:cubicBezTo>
                      <a:pt x="23" y="0"/>
                      <a:pt x="21" y="1"/>
                      <a:pt x="18" y="4"/>
                    </a:cubicBezTo>
                    <a:cubicBezTo>
                      <a:pt x="9" y="4"/>
                      <a:pt x="0" y="22"/>
                      <a:pt x="9" y="31"/>
                    </a:cubicBezTo>
                    <a:cubicBezTo>
                      <a:pt x="98" y="200"/>
                      <a:pt x="295" y="289"/>
                      <a:pt x="446" y="352"/>
                    </a:cubicBezTo>
                    <a:cubicBezTo>
                      <a:pt x="598" y="405"/>
                      <a:pt x="750" y="459"/>
                      <a:pt x="910" y="494"/>
                    </a:cubicBezTo>
                    <a:cubicBezTo>
                      <a:pt x="1071" y="530"/>
                      <a:pt x="1240" y="557"/>
                      <a:pt x="1410" y="584"/>
                    </a:cubicBezTo>
                    <a:cubicBezTo>
                      <a:pt x="1588" y="619"/>
                      <a:pt x="1784" y="646"/>
                      <a:pt x="1963" y="691"/>
                    </a:cubicBezTo>
                    <a:cubicBezTo>
                      <a:pt x="2382" y="798"/>
                      <a:pt x="2676" y="976"/>
                      <a:pt x="2864" y="1235"/>
                    </a:cubicBezTo>
                    <a:cubicBezTo>
                      <a:pt x="2873" y="1244"/>
                      <a:pt x="2882" y="1262"/>
                      <a:pt x="2899" y="1279"/>
                    </a:cubicBezTo>
                    <a:cubicBezTo>
                      <a:pt x="2971" y="1387"/>
                      <a:pt x="3042" y="1494"/>
                      <a:pt x="3167" y="1511"/>
                    </a:cubicBezTo>
                    <a:cubicBezTo>
                      <a:pt x="3176" y="1511"/>
                      <a:pt x="3185" y="1502"/>
                      <a:pt x="3185" y="1494"/>
                    </a:cubicBezTo>
                    <a:cubicBezTo>
                      <a:pt x="3185" y="1485"/>
                      <a:pt x="3185" y="1476"/>
                      <a:pt x="3167" y="1476"/>
                    </a:cubicBezTo>
                    <a:cubicBezTo>
                      <a:pt x="3060" y="1458"/>
                      <a:pt x="2998" y="1360"/>
                      <a:pt x="2926" y="1262"/>
                    </a:cubicBezTo>
                    <a:cubicBezTo>
                      <a:pt x="2917" y="1244"/>
                      <a:pt x="2908" y="1226"/>
                      <a:pt x="2891" y="1208"/>
                    </a:cubicBezTo>
                    <a:cubicBezTo>
                      <a:pt x="2703" y="949"/>
                      <a:pt x="2400" y="762"/>
                      <a:pt x="1972" y="655"/>
                    </a:cubicBezTo>
                    <a:cubicBezTo>
                      <a:pt x="1793" y="610"/>
                      <a:pt x="1597" y="575"/>
                      <a:pt x="1410" y="548"/>
                    </a:cubicBezTo>
                    <a:cubicBezTo>
                      <a:pt x="1249" y="521"/>
                      <a:pt x="1080" y="494"/>
                      <a:pt x="919" y="459"/>
                    </a:cubicBezTo>
                    <a:cubicBezTo>
                      <a:pt x="758" y="423"/>
                      <a:pt x="607" y="370"/>
                      <a:pt x="464" y="316"/>
                    </a:cubicBezTo>
                    <a:cubicBezTo>
                      <a:pt x="312" y="254"/>
                      <a:pt x="125" y="173"/>
                      <a:pt x="45" y="13"/>
                    </a:cubicBezTo>
                    <a:cubicBezTo>
                      <a:pt x="38" y="6"/>
                      <a:pt x="32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30"/>
              <p:cNvSpPr/>
              <p:nvPr/>
            </p:nvSpPr>
            <p:spPr>
              <a:xfrm>
                <a:off x="4659747" y="654406"/>
                <a:ext cx="15882" cy="1480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5" extrusionOk="0">
                    <a:moveTo>
                      <a:pt x="272" y="0"/>
                    </a:moveTo>
                    <a:cubicBezTo>
                      <a:pt x="268" y="0"/>
                      <a:pt x="263" y="2"/>
                      <a:pt x="259" y="7"/>
                    </a:cubicBezTo>
                    <a:cubicBezTo>
                      <a:pt x="170" y="78"/>
                      <a:pt x="81" y="150"/>
                      <a:pt x="9" y="239"/>
                    </a:cubicBezTo>
                    <a:cubicBezTo>
                      <a:pt x="0" y="248"/>
                      <a:pt x="0" y="257"/>
                      <a:pt x="9" y="266"/>
                    </a:cubicBezTo>
                    <a:cubicBezTo>
                      <a:pt x="9" y="275"/>
                      <a:pt x="18" y="275"/>
                      <a:pt x="18" y="275"/>
                    </a:cubicBezTo>
                    <a:cubicBezTo>
                      <a:pt x="27" y="275"/>
                      <a:pt x="36" y="266"/>
                      <a:pt x="36" y="266"/>
                    </a:cubicBezTo>
                    <a:cubicBezTo>
                      <a:pt x="107" y="176"/>
                      <a:pt x="197" y="105"/>
                      <a:pt x="286" y="34"/>
                    </a:cubicBezTo>
                    <a:cubicBezTo>
                      <a:pt x="295" y="25"/>
                      <a:pt x="295" y="16"/>
                      <a:pt x="286" y="7"/>
                    </a:cubicBezTo>
                    <a:cubicBezTo>
                      <a:pt x="281" y="2"/>
                      <a:pt x="277" y="0"/>
                      <a:pt x="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30"/>
              <p:cNvSpPr/>
              <p:nvPr/>
            </p:nvSpPr>
            <p:spPr>
              <a:xfrm>
                <a:off x="4670299" y="655805"/>
                <a:ext cx="17820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9" extrusionOk="0">
                    <a:moveTo>
                      <a:pt x="308" y="1"/>
                    </a:moveTo>
                    <a:cubicBezTo>
                      <a:pt x="304" y="1"/>
                      <a:pt x="299" y="3"/>
                      <a:pt x="295" y="8"/>
                    </a:cubicBezTo>
                    <a:lnTo>
                      <a:pt x="9" y="293"/>
                    </a:lnTo>
                    <a:cubicBezTo>
                      <a:pt x="1" y="302"/>
                      <a:pt x="1" y="311"/>
                      <a:pt x="9" y="320"/>
                    </a:cubicBezTo>
                    <a:cubicBezTo>
                      <a:pt x="9" y="320"/>
                      <a:pt x="9" y="329"/>
                      <a:pt x="18" y="329"/>
                    </a:cubicBezTo>
                    <a:cubicBezTo>
                      <a:pt x="27" y="329"/>
                      <a:pt x="27" y="320"/>
                      <a:pt x="27" y="320"/>
                    </a:cubicBezTo>
                    <a:lnTo>
                      <a:pt x="322" y="34"/>
                    </a:lnTo>
                    <a:cubicBezTo>
                      <a:pt x="331" y="25"/>
                      <a:pt x="331" y="17"/>
                      <a:pt x="322" y="8"/>
                    </a:cubicBezTo>
                    <a:cubicBezTo>
                      <a:pt x="317" y="3"/>
                      <a:pt x="313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30"/>
              <p:cNvSpPr/>
              <p:nvPr/>
            </p:nvSpPr>
            <p:spPr>
              <a:xfrm>
                <a:off x="4678483" y="660489"/>
                <a:ext cx="19220" cy="1975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67" extrusionOk="0">
                    <a:moveTo>
                      <a:pt x="321" y="1"/>
                    </a:moveTo>
                    <a:cubicBezTo>
                      <a:pt x="205" y="108"/>
                      <a:pt x="98" y="215"/>
                      <a:pt x="0" y="340"/>
                    </a:cubicBezTo>
                    <a:cubicBezTo>
                      <a:pt x="0" y="349"/>
                      <a:pt x="0" y="358"/>
                      <a:pt x="9" y="367"/>
                    </a:cubicBezTo>
                    <a:lnTo>
                      <a:pt x="27" y="367"/>
                    </a:lnTo>
                    <a:cubicBezTo>
                      <a:pt x="125" y="242"/>
                      <a:pt x="232" y="135"/>
                      <a:pt x="348" y="28"/>
                    </a:cubicBezTo>
                    <a:cubicBezTo>
                      <a:pt x="357" y="28"/>
                      <a:pt x="357" y="10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30"/>
              <p:cNvSpPr/>
              <p:nvPr/>
            </p:nvSpPr>
            <p:spPr>
              <a:xfrm>
                <a:off x="4690973" y="664473"/>
                <a:ext cx="17820" cy="1819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38" extrusionOk="0">
                    <a:moveTo>
                      <a:pt x="317" y="1"/>
                    </a:moveTo>
                    <a:cubicBezTo>
                      <a:pt x="312" y="1"/>
                      <a:pt x="308" y="3"/>
                      <a:pt x="303" y="7"/>
                    </a:cubicBezTo>
                    <a:cubicBezTo>
                      <a:pt x="196" y="96"/>
                      <a:pt x="89" y="203"/>
                      <a:pt x="9" y="311"/>
                    </a:cubicBezTo>
                    <a:cubicBezTo>
                      <a:pt x="0" y="319"/>
                      <a:pt x="0" y="328"/>
                      <a:pt x="9" y="337"/>
                    </a:cubicBezTo>
                    <a:lnTo>
                      <a:pt x="36" y="337"/>
                    </a:lnTo>
                    <a:cubicBezTo>
                      <a:pt x="125" y="221"/>
                      <a:pt x="214" y="123"/>
                      <a:pt x="321" y="34"/>
                    </a:cubicBezTo>
                    <a:cubicBezTo>
                      <a:pt x="330" y="25"/>
                      <a:pt x="330" y="16"/>
                      <a:pt x="330" y="7"/>
                    </a:cubicBezTo>
                    <a:cubicBezTo>
                      <a:pt x="326" y="3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30"/>
              <p:cNvSpPr/>
              <p:nvPr/>
            </p:nvSpPr>
            <p:spPr>
              <a:xfrm>
                <a:off x="4701525" y="667811"/>
                <a:ext cx="19274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29" extrusionOk="0">
                    <a:moveTo>
                      <a:pt x="344" y="1"/>
                    </a:moveTo>
                    <a:cubicBezTo>
                      <a:pt x="339" y="1"/>
                      <a:pt x="335" y="3"/>
                      <a:pt x="330" y="8"/>
                    </a:cubicBezTo>
                    <a:cubicBezTo>
                      <a:pt x="206" y="88"/>
                      <a:pt x="99" y="186"/>
                      <a:pt x="0" y="302"/>
                    </a:cubicBezTo>
                    <a:cubicBezTo>
                      <a:pt x="0" y="302"/>
                      <a:pt x="0" y="320"/>
                      <a:pt x="0" y="329"/>
                    </a:cubicBezTo>
                    <a:lnTo>
                      <a:pt x="18" y="329"/>
                    </a:lnTo>
                    <a:cubicBezTo>
                      <a:pt x="18" y="329"/>
                      <a:pt x="27" y="329"/>
                      <a:pt x="27" y="320"/>
                    </a:cubicBezTo>
                    <a:cubicBezTo>
                      <a:pt x="125" y="213"/>
                      <a:pt x="232" y="115"/>
                      <a:pt x="348" y="34"/>
                    </a:cubicBezTo>
                    <a:cubicBezTo>
                      <a:pt x="357" y="34"/>
                      <a:pt x="357" y="17"/>
                      <a:pt x="357" y="8"/>
                    </a:cubicBezTo>
                    <a:cubicBezTo>
                      <a:pt x="353" y="3"/>
                      <a:pt x="348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30"/>
              <p:cNvSpPr/>
              <p:nvPr/>
            </p:nvSpPr>
            <p:spPr>
              <a:xfrm>
                <a:off x="4714984" y="668780"/>
                <a:ext cx="18789" cy="1916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56" extrusionOk="0">
                    <a:moveTo>
                      <a:pt x="326" y="1"/>
                    </a:moveTo>
                    <a:cubicBezTo>
                      <a:pt x="321" y="1"/>
                      <a:pt x="317" y="3"/>
                      <a:pt x="312" y="8"/>
                    </a:cubicBezTo>
                    <a:lnTo>
                      <a:pt x="9" y="329"/>
                    </a:lnTo>
                    <a:cubicBezTo>
                      <a:pt x="0" y="329"/>
                      <a:pt x="0" y="347"/>
                      <a:pt x="9" y="347"/>
                    </a:cubicBezTo>
                    <a:cubicBezTo>
                      <a:pt x="9" y="355"/>
                      <a:pt x="18" y="355"/>
                      <a:pt x="18" y="355"/>
                    </a:cubicBezTo>
                    <a:cubicBezTo>
                      <a:pt x="27" y="355"/>
                      <a:pt x="27" y="355"/>
                      <a:pt x="36" y="347"/>
                    </a:cubicBezTo>
                    <a:lnTo>
                      <a:pt x="339" y="34"/>
                    </a:lnTo>
                    <a:cubicBezTo>
                      <a:pt x="348" y="25"/>
                      <a:pt x="348" y="16"/>
                      <a:pt x="339" y="8"/>
                    </a:cubicBezTo>
                    <a:cubicBezTo>
                      <a:pt x="335" y="3"/>
                      <a:pt x="330" y="1"/>
                      <a:pt x="3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30"/>
              <p:cNvSpPr/>
              <p:nvPr/>
            </p:nvSpPr>
            <p:spPr>
              <a:xfrm>
                <a:off x="4726020" y="673625"/>
                <a:ext cx="18789" cy="195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4" extrusionOk="0">
                    <a:moveTo>
                      <a:pt x="326" y="0"/>
                    </a:moveTo>
                    <a:cubicBezTo>
                      <a:pt x="322" y="0"/>
                      <a:pt x="317" y="2"/>
                      <a:pt x="313" y="7"/>
                    </a:cubicBezTo>
                    <a:cubicBezTo>
                      <a:pt x="197" y="96"/>
                      <a:pt x="90" y="203"/>
                      <a:pt x="9" y="328"/>
                    </a:cubicBezTo>
                    <a:cubicBezTo>
                      <a:pt x="0" y="337"/>
                      <a:pt x="0" y="355"/>
                      <a:pt x="9" y="355"/>
                    </a:cubicBezTo>
                    <a:cubicBezTo>
                      <a:pt x="18" y="364"/>
                      <a:pt x="18" y="364"/>
                      <a:pt x="27" y="364"/>
                    </a:cubicBezTo>
                    <a:cubicBezTo>
                      <a:pt x="27" y="364"/>
                      <a:pt x="36" y="355"/>
                      <a:pt x="36" y="355"/>
                    </a:cubicBezTo>
                    <a:cubicBezTo>
                      <a:pt x="125" y="230"/>
                      <a:pt x="223" y="123"/>
                      <a:pt x="339" y="33"/>
                    </a:cubicBezTo>
                    <a:cubicBezTo>
                      <a:pt x="348" y="25"/>
                      <a:pt x="348" y="16"/>
                      <a:pt x="339" y="7"/>
                    </a:cubicBezTo>
                    <a:cubicBezTo>
                      <a:pt x="335" y="2"/>
                      <a:pt x="330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30"/>
              <p:cNvSpPr/>
              <p:nvPr/>
            </p:nvSpPr>
            <p:spPr>
              <a:xfrm>
                <a:off x="4737057" y="677340"/>
                <a:ext cx="18305" cy="1685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13" extrusionOk="0">
                    <a:moveTo>
                      <a:pt x="304" y="0"/>
                    </a:moveTo>
                    <a:cubicBezTo>
                      <a:pt x="197" y="80"/>
                      <a:pt x="99" y="179"/>
                      <a:pt x="9" y="277"/>
                    </a:cubicBezTo>
                    <a:cubicBezTo>
                      <a:pt x="1" y="286"/>
                      <a:pt x="1" y="295"/>
                      <a:pt x="9" y="303"/>
                    </a:cubicBezTo>
                    <a:cubicBezTo>
                      <a:pt x="9" y="303"/>
                      <a:pt x="18" y="312"/>
                      <a:pt x="18" y="312"/>
                    </a:cubicBezTo>
                    <a:cubicBezTo>
                      <a:pt x="27" y="312"/>
                      <a:pt x="36" y="303"/>
                      <a:pt x="36" y="303"/>
                    </a:cubicBezTo>
                    <a:cubicBezTo>
                      <a:pt x="125" y="205"/>
                      <a:pt x="224" y="116"/>
                      <a:pt x="322" y="36"/>
                    </a:cubicBezTo>
                    <a:cubicBezTo>
                      <a:pt x="331" y="27"/>
                      <a:pt x="340" y="18"/>
                      <a:pt x="331" y="9"/>
                    </a:cubicBezTo>
                    <a:cubicBezTo>
                      <a:pt x="322" y="0"/>
                      <a:pt x="313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30"/>
              <p:cNvSpPr/>
              <p:nvPr/>
            </p:nvSpPr>
            <p:spPr>
              <a:xfrm>
                <a:off x="4751485" y="680301"/>
                <a:ext cx="17336" cy="1625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2" extrusionOk="0">
                    <a:moveTo>
                      <a:pt x="299" y="1"/>
                    </a:moveTo>
                    <a:cubicBezTo>
                      <a:pt x="295" y="1"/>
                      <a:pt x="290" y="3"/>
                      <a:pt x="286" y="8"/>
                    </a:cubicBezTo>
                    <a:cubicBezTo>
                      <a:pt x="188" y="79"/>
                      <a:pt x="89" y="168"/>
                      <a:pt x="9" y="266"/>
                    </a:cubicBezTo>
                    <a:cubicBezTo>
                      <a:pt x="0" y="275"/>
                      <a:pt x="0" y="284"/>
                      <a:pt x="9" y="293"/>
                    </a:cubicBezTo>
                    <a:cubicBezTo>
                      <a:pt x="18" y="293"/>
                      <a:pt x="18" y="302"/>
                      <a:pt x="27" y="302"/>
                    </a:cubicBezTo>
                    <a:cubicBezTo>
                      <a:pt x="27" y="302"/>
                      <a:pt x="36" y="293"/>
                      <a:pt x="36" y="293"/>
                    </a:cubicBezTo>
                    <a:cubicBezTo>
                      <a:pt x="116" y="195"/>
                      <a:pt x="205" y="106"/>
                      <a:pt x="312" y="34"/>
                    </a:cubicBezTo>
                    <a:cubicBezTo>
                      <a:pt x="321" y="34"/>
                      <a:pt x="321" y="17"/>
                      <a:pt x="312" y="8"/>
                    </a:cubicBezTo>
                    <a:cubicBezTo>
                      <a:pt x="308" y="3"/>
                      <a:pt x="303" y="1"/>
                      <a:pt x="2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30"/>
              <p:cNvSpPr/>
              <p:nvPr/>
            </p:nvSpPr>
            <p:spPr>
              <a:xfrm>
                <a:off x="4763491" y="686546"/>
                <a:ext cx="13029" cy="1340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49" extrusionOk="0">
                    <a:moveTo>
                      <a:pt x="224" y="1"/>
                    </a:moveTo>
                    <a:cubicBezTo>
                      <a:pt x="219" y="1"/>
                      <a:pt x="214" y="3"/>
                      <a:pt x="214" y="8"/>
                    </a:cubicBezTo>
                    <a:cubicBezTo>
                      <a:pt x="134" y="70"/>
                      <a:pt x="72" y="141"/>
                      <a:pt x="9" y="213"/>
                    </a:cubicBezTo>
                    <a:cubicBezTo>
                      <a:pt x="0" y="222"/>
                      <a:pt x="0" y="231"/>
                      <a:pt x="9" y="240"/>
                    </a:cubicBezTo>
                    <a:cubicBezTo>
                      <a:pt x="18" y="240"/>
                      <a:pt x="18" y="248"/>
                      <a:pt x="27" y="248"/>
                    </a:cubicBezTo>
                    <a:cubicBezTo>
                      <a:pt x="27" y="248"/>
                      <a:pt x="36" y="240"/>
                      <a:pt x="36" y="240"/>
                    </a:cubicBezTo>
                    <a:cubicBezTo>
                      <a:pt x="98" y="168"/>
                      <a:pt x="161" y="97"/>
                      <a:pt x="232" y="34"/>
                    </a:cubicBezTo>
                    <a:cubicBezTo>
                      <a:pt x="241" y="25"/>
                      <a:pt x="241" y="17"/>
                      <a:pt x="241" y="8"/>
                    </a:cubicBezTo>
                    <a:cubicBezTo>
                      <a:pt x="237" y="3"/>
                      <a:pt x="23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30"/>
              <p:cNvSpPr/>
              <p:nvPr/>
            </p:nvSpPr>
            <p:spPr>
              <a:xfrm>
                <a:off x="4773073" y="693760"/>
                <a:ext cx="11575" cy="1098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4" extrusionOk="0">
                    <a:moveTo>
                      <a:pt x="196" y="1"/>
                    </a:moveTo>
                    <a:cubicBezTo>
                      <a:pt x="190" y="1"/>
                      <a:pt x="183" y="3"/>
                      <a:pt x="179" y="7"/>
                    </a:cubicBezTo>
                    <a:lnTo>
                      <a:pt x="10" y="177"/>
                    </a:lnTo>
                    <a:cubicBezTo>
                      <a:pt x="1" y="177"/>
                      <a:pt x="1" y="195"/>
                      <a:pt x="10" y="195"/>
                    </a:cubicBezTo>
                    <a:cubicBezTo>
                      <a:pt x="10" y="204"/>
                      <a:pt x="18" y="204"/>
                      <a:pt x="18" y="204"/>
                    </a:cubicBezTo>
                    <a:lnTo>
                      <a:pt x="36" y="204"/>
                    </a:lnTo>
                    <a:lnTo>
                      <a:pt x="206" y="34"/>
                    </a:lnTo>
                    <a:cubicBezTo>
                      <a:pt x="215" y="25"/>
                      <a:pt x="215" y="16"/>
                      <a:pt x="206" y="7"/>
                    </a:cubicBezTo>
                    <a:cubicBezTo>
                      <a:pt x="206" y="3"/>
                      <a:pt x="201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30"/>
              <p:cNvSpPr/>
              <p:nvPr/>
            </p:nvSpPr>
            <p:spPr>
              <a:xfrm>
                <a:off x="4782710" y="697744"/>
                <a:ext cx="129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8" extrusionOk="0">
                    <a:moveTo>
                      <a:pt x="219" y="1"/>
                    </a:moveTo>
                    <a:cubicBezTo>
                      <a:pt x="216" y="1"/>
                      <a:pt x="214" y="2"/>
                      <a:pt x="214" y="5"/>
                    </a:cubicBezTo>
                    <a:lnTo>
                      <a:pt x="9" y="201"/>
                    </a:lnTo>
                    <a:cubicBezTo>
                      <a:pt x="0" y="201"/>
                      <a:pt x="0" y="219"/>
                      <a:pt x="9" y="219"/>
                    </a:cubicBezTo>
                    <a:cubicBezTo>
                      <a:pt x="9" y="228"/>
                      <a:pt x="18" y="228"/>
                      <a:pt x="18" y="228"/>
                    </a:cubicBezTo>
                    <a:lnTo>
                      <a:pt x="36" y="228"/>
                    </a:lnTo>
                    <a:lnTo>
                      <a:pt x="232" y="32"/>
                    </a:lnTo>
                    <a:cubicBezTo>
                      <a:pt x="241" y="32"/>
                      <a:pt x="241" y="14"/>
                      <a:pt x="232" y="5"/>
                    </a:cubicBezTo>
                    <a:cubicBezTo>
                      <a:pt x="232" y="5"/>
                      <a:pt x="224" y="1"/>
                      <a:pt x="2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30"/>
              <p:cNvSpPr/>
              <p:nvPr/>
            </p:nvSpPr>
            <p:spPr>
              <a:xfrm>
                <a:off x="4790840" y="703397"/>
                <a:ext cx="12060" cy="128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39" extrusionOk="0">
                    <a:moveTo>
                      <a:pt x="207" y="0"/>
                    </a:moveTo>
                    <a:cubicBezTo>
                      <a:pt x="201" y="0"/>
                      <a:pt x="197" y="2"/>
                      <a:pt x="197" y="7"/>
                    </a:cubicBezTo>
                    <a:lnTo>
                      <a:pt x="1" y="203"/>
                    </a:lnTo>
                    <a:cubicBezTo>
                      <a:pt x="1" y="212"/>
                      <a:pt x="1" y="221"/>
                      <a:pt x="1" y="230"/>
                    </a:cubicBezTo>
                    <a:cubicBezTo>
                      <a:pt x="10" y="239"/>
                      <a:pt x="10" y="239"/>
                      <a:pt x="19" y="239"/>
                    </a:cubicBezTo>
                    <a:cubicBezTo>
                      <a:pt x="19" y="239"/>
                      <a:pt x="27" y="239"/>
                      <a:pt x="27" y="230"/>
                    </a:cubicBezTo>
                    <a:lnTo>
                      <a:pt x="224" y="34"/>
                    </a:lnTo>
                    <a:cubicBezTo>
                      <a:pt x="224" y="25"/>
                      <a:pt x="224" y="16"/>
                      <a:pt x="224" y="7"/>
                    </a:cubicBezTo>
                    <a:cubicBezTo>
                      <a:pt x="219" y="2"/>
                      <a:pt x="213" y="0"/>
                      <a:pt x="2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30"/>
              <p:cNvSpPr/>
              <p:nvPr/>
            </p:nvSpPr>
            <p:spPr>
              <a:xfrm>
                <a:off x="4799023" y="714595"/>
                <a:ext cx="9637" cy="11306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10" extrusionOk="0">
                    <a:moveTo>
                      <a:pt x="161" y="0"/>
                    </a:moveTo>
                    <a:cubicBezTo>
                      <a:pt x="155" y="0"/>
                      <a:pt x="149" y="4"/>
                      <a:pt x="143" y="4"/>
                    </a:cubicBezTo>
                    <a:lnTo>
                      <a:pt x="9" y="173"/>
                    </a:lnTo>
                    <a:cubicBezTo>
                      <a:pt x="0" y="182"/>
                      <a:pt x="0" y="200"/>
                      <a:pt x="9" y="200"/>
                    </a:cubicBezTo>
                    <a:cubicBezTo>
                      <a:pt x="9" y="209"/>
                      <a:pt x="18" y="209"/>
                      <a:pt x="18" y="209"/>
                    </a:cubicBezTo>
                    <a:cubicBezTo>
                      <a:pt x="27" y="209"/>
                      <a:pt x="27" y="209"/>
                      <a:pt x="36" y="200"/>
                    </a:cubicBezTo>
                    <a:lnTo>
                      <a:pt x="170" y="31"/>
                    </a:lnTo>
                    <a:cubicBezTo>
                      <a:pt x="179" y="22"/>
                      <a:pt x="179" y="13"/>
                      <a:pt x="170" y="4"/>
                    </a:cubicBezTo>
                    <a:cubicBezTo>
                      <a:pt x="167" y="1"/>
                      <a:pt x="164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30"/>
              <p:cNvSpPr/>
              <p:nvPr/>
            </p:nvSpPr>
            <p:spPr>
              <a:xfrm>
                <a:off x="4804299" y="722132"/>
                <a:ext cx="10121" cy="100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186" extrusionOk="0">
                    <a:moveTo>
                      <a:pt x="169" y="0"/>
                    </a:moveTo>
                    <a:cubicBezTo>
                      <a:pt x="163" y="0"/>
                      <a:pt x="157" y="2"/>
                      <a:pt x="152" y="7"/>
                    </a:cubicBezTo>
                    <a:lnTo>
                      <a:pt x="9" y="149"/>
                    </a:lnTo>
                    <a:cubicBezTo>
                      <a:pt x="0" y="158"/>
                      <a:pt x="0" y="176"/>
                      <a:pt x="9" y="176"/>
                    </a:cubicBezTo>
                    <a:cubicBezTo>
                      <a:pt x="9" y="185"/>
                      <a:pt x="18" y="185"/>
                      <a:pt x="18" y="185"/>
                    </a:cubicBezTo>
                    <a:cubicBezTo>
                      <a:pt x="27" y="185"/>
                      <a:pt x="36" y="185"/>
                      <a:pt x="36" y="176"/>
                    </a:cubicBezTo>
                    <a:lnTo>
                      <a:pt x="179" y="33"/>
                    </a:lnTo>
                    <a:cubicBezTo>
                      <a:pt x="188" y="25"/>
                      <a:pt x="188" y="16"/>
                      <a:pt x="179" y="7"/>
                    </a:cubicBezTo>
                    <a:cubicBezTo>
                      <a:pt x="179" y="2"/>
                      <a:pt x="174" y="0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30"/>
              <p:cNvSpPr/>
              <p:nvPr/>
            </p:nvSpPr>
            <p:spPr>
              <a:xfrm>
                <a:off x="4726989" y="729777"/>
                <a:ext cx="11575" cy="119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22" extrusionOk="0">
                    <a:moveTo>
                      <a:pt x="195" y="1"/>
                    </a:moveTo>
                    <a:cubicBezTo>
                      <a:pt x="190" y="1"/>
                      <a:pt x="183" y="3"/>
                      <a:pt x="179" y="7"/>
                    </a:cubicBezTo>
                    <a:lnTo>
                      <a:pt x="9" y="186"/>
                    </a:lnTo>
                    <a:cubicBezTo>
                      <a:pt x="0" y="195"/>
                      <a:pt x="0" y="204"/>
                      <a:pt x="9" y="213"/>
                    </a:cubicBezTo>
                    <a:cubicBezTo>
                      <a:pt x="9" y="213"/>
                      <a:pt x="18" y="222"/>
                      <a:pt x="18" y="222"/>
                    </a:cubicBezTo>
                    <a:cubicBezTo>
                      <a:pt x="27" y="222"/>
                      <a:pt x="36" y="213"/>
                      <a:pt x="36" y="213"/>
                    </a:cubicBezTo>
                    <a:lnTo>
                      <a:pt x="205" y="34"/>
                    </a:lnTo>
                    <a:cubicBezTo>
                      <a:pt x="214" y="25"/>
                      <a:pt x="214" y="16"/>
                      <a:pt x="205" y="7"/>
                    </a:cubicBezTo>
                    <a:cubicBezTo>
                      <a:pt x="205" y="3"/>
                      <a:pt x="201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30"/>
              <p:cNvSpPr/>
              <p:nvPr/>
            </p:nvSpPr>
            <p:spPr>
              <a:xfrm>
                <a:off x="4736572" y="732200"/>
                <a:ext cx="11575" cy="11467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13" extrusionOk="0">
                    <a:moveTo>
                      <a:pt x="196" y="0"/>
                    </a:moveTo>
                    <a:cubicBezTo>
                      <a:pt x="190" y="0"/>
                      <a:pt x="183" y="3"/>
                      <a:pt x="179" y="7"/>
                    </a:cubicBezTo>
                    <a:cubicBezTo>
                      <a:pt x="117" y="52"/>
                      <a:pt x="54" y="114"/>
                      <a:pt x="10" y="177"/>
                    </a:cubicBezTo>
                    <a:cubicBezTo>
                      <a:pt x="1" y="185"/>
                      <a:pt x="10" y="203"/>
                      <a:pt x="18" y="203"/>
                    </a:cubicBezTo>
                    <a:cubicBezTo>
                      <a:pt x="18" y="212"/>
                      <a:pt x="18" y="212"/>
                      <a:pt x="27" y="212"/>
                    </a:cubicBezTo>
                    <a:cubicBezTo>
                      <a:pt x="27" y="212"/>
                      <a:pt x="36" y="203"/>
                      <a:pt x="45" y="203"/>
                    </a:cubicBezTo>
                    <a:cubicBezTo>
                      <a:pt x="81" y="141"/>
                      <a:pt x="143" y="78"/>
                      <a:pt x="206" y="34"/>
                    </a:cubicBezTo>
                    <a:cubicBezTo>
                      <a:pt x="215" y="25"/>
                      <a:pt x="215" y="16"/>
                      <a:pt x="206" y="7"/>
                    </a:cubicBezTo>
                    <a:cubicBezTo>
                      <a:pt x="206" y="3"/>
                      <a:pt x="201" y="0"/>
                      <a:pt x="1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30"/>
              <p:cNvSpPr/>
              <p:nvPr/>
            </p:nvSpPr>
            <p:spPr>
              <a:xfrm>
                <a:off x="4746640" y="735053"/>
                <a:ext cx="8722" cy="104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195" extrusionOk="0">
                    <a:moveTo>
                      <a:pt x="136" y="1"/>
                    </a:moveTo>
                    <a:cubicBezTo>
                      <a:pt x="130" y="1"/>
                      <a:pt x="126" y="3"/>
                      <a:pt x="126" y="8"/>
                    </a:cubicBezTo>
                    <a:cubicBezTo>
                      <a:pt x="90" y="70"/>
                      <a:pt x="54" y="124"/>
                      <a:pt x="10" y="168"/>
                    </a:cubicBezTo>
                    <a:cubicBezTo>
                      <a:pt x="1" y="177"/>
                      <a:pt x="1" y="186"/>
                      <a:pt x="10" y="195"/>
                    </a:cubicBezTo>
                    <a:lnTo>
                      <a:pt x="37" y="195"/>
                    </a:lnTo>
                    <a:cubicBezTo>
                      <a:pt x="81" y="141"/>
                      <a:pt x="126" y="88"/>
                      <a:pt x="153" y="25"/>
                    </a:cubicBezTo>
                    <a:cubicBezTo>
                      <a:pt x="162" y="17"/>
                      <a:pt x="162" y="8"/>
                      <a:pt x="153" y="8"/>
                    </a:cubicBezTo>
                    <a:cubicBezTo>
                      <a:pt x="148" y="3"/>
                      <a:pt x="141" y="1"/>
                      <a:pt x="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30"/>
              <p:cNvSpPr/>
              <p:nvPr/>
            </p:nvSpPr>
            <p:spPr>
              <a:xfrm>
                <a:off x="4755307" y="739576"/>
                <a:ext cx="8237" cy="1082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201" extrusionOk="0">
                    <a:moveTo>
                      <a:pt x="127" y="0"/>
                    </a:moveTo>
                    <a:cubicBezTo>
                      <a:pt x="121" y="0"/>
                      <a:pt x="117" y="7"/>
                      <a:pt x="117" y="13"/>
                    </a:cubicBezTo>
                    <a:lnTo>
                      <a:pt x="9" y="173"/>
                    </a:lnTo>
                    <a:cubicBezTo>
                      <a:pt x="1" y="173"/>
                      <a:pt x="1" y="191"/>
                      <a:pt x="9" y="191"/>
                    </a:cubicBezTo>
                    <a:cubicBezTo>
                      <a:pt x="18" y="200"/>
                      <a:pt x="18" y="200"/>
                      <a:pt x="18" y="200"/>
                    </a:cubicBezTo>
                    <a:cubicBezTo>
                      <a:pt x="27" y="200"/>
                      <a:pt x="36" y="191"/>
                      <a:pt x="36" y="191"/>
                    </a:cubicBezTo>
                    <a:lnTo>
                      <a:pt x="143" y="31"/>
                    </a:lnTo>
                    <a:cubicBezTo>
                      <a:pt x="152" y="22"/>
                      <a:pt x="143" y="13"/>
                      <a:pt x="134" y="4"/>
                    </a:cubicBezTo>
                    <a:cubicBezTo>
                      <a:pt x="132" y="1"/>
                      <a:pt x="129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30"/>
              <p:cNvSpPr/>
              <p:nvPr/>
            </p:nvSpPr>
            <p:spPr>
              <a:xfrm>
                <a:off x="4765859" y="743398"/>
                <a:ext cx="5814" cy="791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7" extrusionOk="0">
                    <a:moveTo>
                      <a:pt x="89" y="1"/>
                    </a:moveTo>
                    <a:cubicBezTo>
                      <a:pt x="81" y="1"/>
                      <a:pt x="72" y="7"/>
                      <a:pt x="72" y="13"/>
                    </a:cubicBezTo>
                    <a:lnTo>
                      <a:pt x="10" y="120"/>
                    </a:lnTo>
                    <a:cubicBezTo>
                      <a:pt x="1" y="129"/>
                      <a:pt x="10" y="138"/>
                      <a:pt x="19" y="147"/>
                    </a:cubicBezTo>
                    <a:lnTo>
                      <a:pt x="28" y="147"/>
                    </a:lnTo>
                    <a:cubicBezTo>
                      <a:pt x="28" y="147"/>
                      <a:pt x="36" y="147"/>
                      <a:pt x="36" y="138"/>
                    </a:cubicBezTo>
                    <a:lnTo>
                      <a:pt x="108" y="31"/>
                    </a:lnTo>
                    <a:cubicBezTo>
                      <a:pt x="108" y="22"/>
                      <a:pt x="108" y="4"/>
                      <a:pt x="99" y="4"/>
                    </a:cubicBezTo>
                    <a:cubicBezTo>
                      <a:pt x="96" y="2"/>
                      <a:pt x="93" y="1"/>
                      <a:pt x="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30"/>
              <p:cNvSpPr/>
              <p:nvPr/>
            </p:nvSpPr>
            <p:spPr>
              <a:xfrm>
                <a:off x="4763491" y="653813"/>
                <a:ext cx="79303" cy="73973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74" extrusionOk="0">
                    <a:moveTo>
                      <a:pt x="27" y="0"/>
                    </a:moveTo>
                    <a:cubicBezTo>
                      <a:pt x="18" y="0"/>
                      <a:pt x="9" y="0"/>
                      <a:pt x="0" y="18"/>
                    </a:cubicBezTo>
                    <a:cubicBezTo>
                      <a:pt x="0" y="27"/>
                      <a:pt x="9" y="36"/>
                      <a:pt x="18" y="36"/>
                    </a:cubicBezTo>
                    <a:cubicBezTo>
                      <a:pt x="714" y="107"/>
                      <a:pt x="1321" y="678"/>
                      <a:pt x="1436" y="1365"/>
                    </a:cubicBezTo>
                    <a:cubicBezTo>
                      <a:pt x="1436" y="1374"/>
                      <a:pt x="1445" y="1374"/>
                      <a:pt x="1454" y="1374"/>
                    </a:cubicBezTo>
                    <a:cubicBezTo>
                      <a:pt x="1463" y="1374"/>
                      <a:pt x="1472" y="1365"/>
                      <a:pt x="1472" y="1356"/>
                    </a:cubicBezTo>
                    <a:cubicBezTo>
                      <a:pt x="1356" y="651"/>
                      <a:pt x="732" y="71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30"/>
              <p:cNvSpPr/>
              <p:nvPr/>
            </p:nvSpPr>
            <p:spPr>
              <a:xfrm>
                <a:off x="4397025" y="900655"/>
                <a:ext cx="234893" cy="58144"/>
              </a:xfrm>
              <a:custGeom>
                <a:avLst/>
                <a:gdLst/>
                <a:ahLst/>
                <a:cxnLst/>
                <a:rect l="l" t="t" r="r" b="b"/>
                <a:pathLst>
                  <a:path w="4363" h="1080" extrusionOk="0">
                    <a:moveTo>
                      <a:pt x="4327" y="0"/>
                    </a:moveTo>
                    <a:cubicBezTo>
                      <a:pt x="3344" y="679"/>
                      <a:pt x="2154" y="1038"/>
                      <a:pt x="961" y="1038"/>
                    </a:cubicBezTo>
                    <a:cubicBezTo>
                      <a:pt x="649" y="1038"/>
                      <a:pt x="336" y="1014"/>
                      <a:pt x="27" y="964"/>
                    </a:cubicBezTo>
                    <a:cubicBezTo>
                      <a:pt x="18" y="964"/>
                      <a:pt x="9" y="973"/>
                      <a:pt x="0" y="982"/>
                    </a:cubicBezTo>
                    <a:cubicBezTo>
                      <a:pt x="0" y="991"/>
                      <a:pt x="9" y="1000"/>
                      <a:pt x="18" y="1000"/>
                    </a:cubicBezTo>
                    <a:cubicBezTo>
                      <a:pt x="331" y="1053"/>
                      <a:pt x="643" y="1080"/>
                      <a:pt x="955" y="1080"/>
                    </a:cubicBezTo>
                    <a:cubicBezTo>
                      <a:pt x="2159" y="1080"/>
                      <a:pt x="3355" y="714"/>
                      <a:pt x="4354" y="36"/>
                    </a:cubicBezTo>
                    <a:cubicBezTo>
                      <a:pt x="4363" y="27"/>
                      <a:pt x="4363" y="18"/>
                      <a:pt x="4354" y="9"/>
                    </a:cubicBezTo>
                    <a:cubicBezTo>
                      <a:pt x="4354" y="0"/>
                      <a:pt x="4336" y="0"/>
                      <a:pt x="43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30"/>
              <p:cNvSpPr/>
              <p:nvPr/>
            </p:nvSpPr>
            <p:spPr>
              <a:xfrm>
                <a:off x="4421036" y="979203"/>
                <a:ext cx="62021" cy="4092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76" extrusionOk="0">
                    <a:moveTo>
                      <a:pt x="1132" y="1"/>
                    </a:moveTo>
                    <a:cubicBezTo>
                      <a:pt x="1129" y="1"/>
                      <a:pt x="1127" y="2"/>
                      <a:pt x="1125" y="4"/>
                    </a:cubicBezTo>
                    <a:cubicBezTo>
                      <a:pt x="919" y="25"/>
                      <a:pt x="711" y="36"/>
                      <a:pt x="503" y="36"/>
                    </a:cubicBezTo>
                    <a:cubicBezTo>
                      <a:pt x="341" y="36"/>
                      <a:pt x="179" y="29"/>
                      <a:pt x="18" y="13"/>
                    </a:cubicBezTo>
                    <a:cubicBezTo>
                      <a:pt x="9" y="13"/>
                      <a:pt x="0" y="22"/>
                      <a:pt x="0" y="31"/>
                    </a:cubicBezTo>
                    <a:cubicBezTo>
                      <a:pt x="0" y="40"/>
                      <a:pt x="0" y="49"/>
                      <a:pt x="18" y="49"/>
                    </a:cubicBezTo>
                    <a:cubicBezTo>
                      <a:pt x="179" y="67"/>
                      <a:pt x="348" y="76"/>
                      <a:pt x="509" y="76"/>
                    </a:cubicBezTo>
                    <a:cubicBezTo>
                      <a:pt x="723" y="76"/>
                      <a:pt x="928" y="58"/>
                      <a:pt x="1133" y="40"/>
                    </a:cubicBezTo>
                    <a:cubicBezTo>
                      <a:pt x="1142" y="40"/>
                      <a:pt x="1151" y="31"/>
                      <a:pt x="1151" y="22"/>
                    </a:cubicBezTo>
                    <a:cubicBezTo>
                      <a:pt x="1145" y="9"/>
                      <a:pt x="1138" y="1"/>
                      <a:pt x="1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30"/>
              <p:cNvSpPr/>
              <p:nvPr/>
            </p:nvSpPr>
            <p:spPr>
              <a:xfrm>
                <a:off x="5162097" y="452840"/>
                <a:ext cx="88455" cy="92439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717" extrusionOk="0">
                    <a:moveTo>
                      <a:pt x="1620" y="0"/>
                    </a:moveTo>
                    <a:cubicBezTo>
                      <a:pt x="1611" y="0"/>
                      <a:pt x="1606" y="7"/>
                      <a:pt x="1606" y="13"/>
                    </a:cubicBezTo>
                    <a:cubicBezTo>
                      <a:pt x="1259" y="709"/>
                      <a:pt x="688" y="1298"/>
                      <a:pt x="10" y="1681"/>
                    </a:cubicBezTo>
                    <a:cubicBezTo>
                      <a:pt x="1" y="1690"/>
                      <a:pt x="1" y="1699"/>
                      <a:pt x="1" y="1708"/>
                    </a:cubicBezTo>
                    <a:cubicBezTo>
                      <a:pt x="10" y="1717"/>
                      <a:pt x="18" y="1717"/>
                      <a:pt x="18" y="1717"/>
                    </a:cubicBezTo>
                    <a:lnTo>
                      <a:pt x="27" y="1717"/>
                    </a:lnTo>
                    <a:cubicBezTo>
                      <a:pt x="714" y="1333"/>
                      <a:pt x="1285" y="736"/>
                      <a:pt x="1633" y="31"/>
                    </a:cubicBezTo>
                    <a:cubicBezTo>
                      <a:pt x="1642" y="22"/>
                      <a:pt x="1642" y="13"/>
                      <a:pt x="1633" y="4"/>
                    </a:cubicBezTo>
                    <a:cubicBezTo>
                      <a:pt x="1628" y="1"/>
                      <a:pt x="1624" y="0"/>
                      <a:pt x="1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30"/>
              <p:cNvSpPr/>
              <p:nvPr/>
            </p:nvSpPr>
            <p:spPr>
              <a:xfrm>
                <a:off x="5209634" y="500594"/>
                <a:ext cx="35587" cy="37040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88" extrusionOk="0">
                    <a:moveTo>
                      <a:pt x="652" y="0"/>
                    </a:moveTo>
                    <a:cubicBezTo>
                      <a:pt x="643" y="0"/>
                      <a:pt x="634" y="0"/>
                      <a:pt x="625" y="9"/>
                    </a:cubicBezTo>
                    <a:cubicBezTo>
                      <a:pt x="465" y="259"/>
                      <a:pt x="251" y="482"/>
                      <a:pt x="10" y="660"/>
                    </a:cubicBezTo>
                    <a:cubicBezTo>
                      <a:pt x="1" y="660"/>
                      <a:pt x="1" y="678"/>
                      <a:pt x="1" y="687"/>
                    </a:cubicBezTo>
                    <a:lnTo>
                      <a:pt x="28" y="687"/>
                    </a:lnTo>
                    <a:cubicBezTo>
                      <a:pt x="277" y="518"/>
                      <a:pt x="491" y="286"/>
                      <a:pt x="661" y="27"/>
                    </a:cubicBezTo>
                    <a:cubicBezTo>
                      <a:pt x="661" y="18"/>
                      <a:pt x="661" y="9"/>
                      <a:pt x="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43" name="Google Shape;7343;p30"/>
            <p:cNvGrpSpPr/>
            <p:nvPr/>
          </p:nvGrpSpPr>
          <p:grpSpPr>
            <a:xfrm>
              <a:off x="7160844" y="526651"/>
              <a:ext cx="1612937" cy="2201813"/>
              <a:chOff x="6559800" y="2732025"/>
              <a:chExt cx="515200" cy="703275"/>
            </a:xfrm>
          </p:grpSpPr>
          <p:sp>
            <p:nvSpPr>
              <p:cNvPr id="7344" name="Google Shape;7344;p30"/>
              <p:cNvSpPr/>
              <p:nvPr/>
            </p:nvSpPr>
            <p:spPr>
              <a:xfrm>
                <a:off x="6593900" y="2880325"/>
                <a:ext cx="419100" cy="552325"/>
              </a:xfrm>
              <a:custGeom>
                <a:avLst/>
                <a:gdLst/>
                <a:ahLst/>
                <a:cxnLst/>
                <a:rect l="l" t="t" r="r" b="b"/>
                <a:pathLst>
                  <a:path w="16764" h="22093" extrusionOk="0">
                    <a:moveTo>
                      <a:pt x="14337" y="1"/>
                    </a:moveTo>
                    <a:lnTo>
                      <a:pt x="7379" y="1633"/>
                    </a:lnTo>
                    <a:lnTo>
                      <a:pt x="1" y="3373"/>
                    </a:lnTo>
                    <a:cubicBezTo>
                      <a:pt x="1892" y="9636"/>
                      <a:pt x="4221" y="16674"/>
                      <a:pt x="6549" y="21947"/>
                    </a:cubicBezTo>
                    <a:cubicBezTo>
                      <a:pt x="6549" y="21947"/>
                      <a:pt x="7006" y="22092"/>
                      <a:pt x="8005" y="22092"/>
                    </a:cubicBezTo>
                    <a:cubicBezTo>
                      <a:pt x="8872" y="22092"/>
                      <a:pt x="10146" y="21982"/>
                      <a:pt x="11884" y="21572"/>
                    </a:cubicBezTo>
                    <a:cubicBezTo>
                      <a:pt x="15622" y="20689"/>
                      <a:pt x="16764" y="19547"/>
                      <a:pt x="16764" y="19547"/>
                    </a:cubicBezTo>
                    <a:cubicBezTo>
                      <a:pt x="16496" y="13784"/>
                      <a:pt x="15443" y="6442"/>
                      <a:pt x="1433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30"/>
              <p:cNvSpPr/>
              <p:nvPr/>
            </p:nvSpPr>
            <p:spPr>
              <a:xfrm>
                <a:off x="6592350" y="2878775"/>
                <a:ext cx="423325" cy="556525"/>
              </a:xfrm>
              <a:custGeom>
                <a:avLst/>
                <a:gdLst/>
                <a:ahLst/>
                <a:cxnLst/>
                <a:rect l="l" t="t" r="r" b="b"/>
                <a:pathLst>
                  <a:path w="16933" h="22261" extrusionOk="0">
                    <a:moveTo>
                      <a:pt x="14435" y="0"/>
                    </a:moveTo>
                    <a:lnTo>
                      <a:pt x="14390" y="9"/>
                    </a:lnTo>
                    <a:lnTo>
                      <a:pt x="7441" y="1695"/>
                    </a:lnTo>
                    <a:lnTo>
                      <a:pt x="14363" y="118"/>
                    </a:lnTo>
                    <a:lnTo>
                      <a:pt x="14363" y="118"/>
                    </a:lnTo>
                    <a:cubicBezTo>
                      <a:pt x="14628" y="1723"/>
                      <a:pt x="14884" y="3328"/>
                      <a:pt x="15122" y="4934"/>
                    </a:cubicBezTo>
                    <a:cubicBezTo>
                      <a:pt x="15363" y="6557"/>
                      <a:pt x="15595" y="8181"/>
                      <a:pt x="15800" y="9814"/>
                    </a:cubicBezTo>
                    <a:cubicBezTo>
                      <a:pt x="16208" y="13057"/>
                      <a:pt x="16564" y="16309"/>
                      <a:pt x="16717" y="19570"/>
                    </a:cubicBezTo>
                    <a:lnTo>
                      <a:pt x="16717" y="19570"/>
                    </a:lnTo>
                    <a:cubicBezTo>
                      <a:pt x="16572" y="19691"/>
                      <a:pt x="16400" y="19806"/>
                      <a:pt x="16228" y="19912"/>
                    </a:cubicBezTo>
                    <a:cubicBezTo>
                      <a:pt x="16041" y="20028"/>
                      <a:pt x="15853" y="20135"/>
                      <a:pt x="15657" y="20242"/>
                    </a:cubicBezTo>
                    <a:cubicBezTo>
                      <a:pt x="15264" y="20438"/>
                      <a:pt x="14854" y="20617"/>
                      <a:pt x="14444" y="20769"/>
                    </a:cubicBezTo>
                    <a:cubicBezTo>
                      <a:pt x="13614" y="21090"/>
                      <a:pt x="12758" y="21331"/>
                      <a:pt x="11892" y="21536"/>
                    </a:cubicBezTo>
                    <a:cubicBezTo>
                      <a:pt x="11027" y="21732"/>
                      <a:pt x="10153" y="21893"/>
                      <a:pt x="9269" y="21982"/>
                    </a:cubicBezTo>
                    <a:cubicBezTo>
                      <a:pt x="8889" y="22021"/>
                      <a:pt x="8501" y="22046"/>
                      <a:pt x="8113" y="22046"/>
                    </a:cubicBezTo>
                    <a:cubicBezTo>
                      <a:pt x="8055" y="22046"/>
                      <a:pt x="7998" y="22045"/>
                      <a:pt x="7940" y="22044"/>
                    </a:cubicBezTo>
                    <a:cubicBezTo>
                      <a:pt x="7726" y="22044"/>
                      <a:pt x="7503" y="22035"/>
                      <a:pt x="7289" y="22017"/>
                    </a:cubicBezTo>
                    <a:cubicBezTo>
                      <a:pt x="7082" y="21993"/>
                      <a:pt x="6876" y="21968"/>
                      <a:pt x="6691" y="21922"/>
                    </a:cubicBezTo>
                    <a:lnTo>
                      <a:pt x="6691" y="21922"/>
                    </a:lnTo>
                    <a:cubicBezTo>
                      <a:pt x="5378" y="18938"/>
                      <a:pt x="4242" y="15874"/>
                      <a:pt x="3167" y="12784"/>
                    </a:cubicBezTo>
                    <a:cubicBezTo>
                      <a:pt x="2085" y="9705"/>
                      <a:pt x="1091" y="6591"/>
                      <a:pt x="132" y="3467"/>
                    </a:cubicBezTo>
                    <a:lnTo>
                      <a:pt x="132" y="3467"/>
                    </a:lnTo>
                    <a:lnTo>
                      <a:pt x="7441" y="1695"/>
                    </a:lnTo>
                    <a:lnTo>
                      <a:pt x="7441" y="1695"/>
                    </a:lnTo>
                    <a:lnTo>
                      <a:pt x="54" y="3382"/>
                    </a:lnTo>
                    <a:lnTo>
                      <a:pt x="1" y="3390"/>
                    </a:lnTo>
                    <a:lnTo>
                      <a:pt x="18" y="3444"/>
                    </a:lnTo>
                    <a:cubicBezTo>
                      <a:pt x="482" y="5023"/>
                      <a:pt x="964" y="6593"/>
                      <a:pt x="1455" y="8163"/>
                    </a:cubicBezTo>
                    <a:cubicBezTo>
                      <a:pt x="1954" y="9724"/>
                      <a:pt x="2463" y="11286"/>
                      <a:pt x="2998" y="12847"/>
                    </a:cubicBezTo>
                    <a:cubicBezTo>
                      <a:pt x="3524" y="14399"/>
                      <a:pt x="4077" y="15942"/>
                      <a:pt x="4666" y="17486"/>
                    </a:cubicBezTo>
                    <a:cubicBezTo>
                      <a:pt x="5246" y="19020"/>
                      <a:pt x="5862" y="20546"/>
                      <a:pt x="6522" y="22053"/>
                    </a:cubicBezTo>
                    <a:lnTo>
                      <a:pt x="6540" y="22098"/>
                    </a:lnTo>
                    <a:lnTo>
                      <a:pt x="6584" y="22107"/>
                    </a:lnTo>
                    <a:cubicBezTo>
                      <a:pt x="6816" y="22178"/>
                      <a:pt x="7039" y="22205"/>
                      <a:pt x="7262" y="22223"/>
                    </a:cubicBezTo>
                    <a:cubicBezTo>
                      <a:pt x="7494" y="22249"/>
                      <a:pt x="7717" y="22258"/>
                      <a:pt x="7940" y="22258"/>
                    </a:cubicBezTo>
                    <a:cubicBezTo>
                      <a:pt x="7999" y="22259"/>
                      <a:pt x="8058" y="22260"/>
                      <a:pt x="8116" y="22260"/>
                    </a:cubicBezTo>
                    <a:cubicBezTo>
                      <a:pt x="8510" y="22260"/>
                      <a:pt x="8899" y="22235"/>
                      <a:pt x="9287" y="22196"/>
                    </a:cubicBezTo>
                    <a:cubicBezTo>
                      <a:pt x="10188" y="22107"/>
                      <a:pt x="11072" y="21955"/>
                      <a:pt x="11946" y="21750"/>
                    </a:cubicBezTo>
                    <a:cubicBezTo>
                      <a:pt x="12811" y="21545"/>
                      <a:pt x="13676" y="21295"/>
                      <a:pt x="14515" y="20974"/>
                    </a:cubicBezTo>
                    <a:cubicBezTo>
                      <a:pt x="14934" y="20813"/>
                      <a:pt x="15354" y="20635"/>
                      <a:pt x="15755" y="20430"/>
                    </a:cubicBezTo>
                    <a:cubicBezTo>
                      <a:pt x="16157" y="20215"/>
                      <a:pt x="16540" y="20001"/>
                      <a:pt x="16897" y="19680"/>
                    </a:cubicBezTo>
                    <a:lnTo>
                      <a:pt x="16933" y="19653"/>
                    </a:lnTo>
                    <a:lnTo>
                      <a:pt x="16933" y="19600"/>
                    </a:lnTo>
                    <a:cubicBezTo>
                      <a:pt x="16852" y="17958"/>
                      <a:pt x="16719" y="16317"/>
                      <a:pt x="16549" y="14684"/>
                    </a:cubicBezTo>
                    <a:cubicBezTo>
                      <a:pt x="16388" y="13052"/>
                      <a:pt x="16192" y="11419"/>
                      <a:pt x="15978" y="9787"/>
                    </a:cubicBezTo>
                    <a:cubicBezTo>
                      <a:pt x="15755" y="8163"/>
                      <a:pt x="15514" y="6531"/>
                      <a:pt x="15264" y="4916"/>
                    </a:cubicBezTo>
                    <a:cubicBezTo>
                      <a:pt x="15006" y="3292"/>
                      <a:pt x="14738" y="1669"/>
                      <a:pt x="14444" y="54"/>
                    </a:cubicBezTo>
                    <a:lnTo>
                      <a:pt x="144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30"/>
              <p:cNvSpPr/>
              <p:nvPr/>
            </p:nvSpPr>
            <p:spPr>
              <a:xfrm>
                <a:off x="6561575" y="2737350"/>
                <a:ext cx="406825" cy="232000"/>
              </a:xfrm>
              <a:custGeom>
                <a:avLst/>
                <a:gdLst/>
                <a:ahLst/>
                <a:cxnLst/>
                <a:rect l="l" t="t" r="r" b="b"/>
                <a:pathLst>
                  <a:path w="16273" h="9280" extrusionOk="0">
                    <a:moveTo>
                      <a:pt x="11263" y="0"/>
                    </a:moveTo>
                    <a:cubicBezTo>
                      <a:pt x="10252" y="0"/>
                      <a:pt x="8838" y="154"/>
                      <a:pt x="6870" y="617"/>
                    </a:cubicBezTo>
                    <a:cubicBezTo>
                      <a:pt x="991" y="2000"/>
                      <a:pt x="768" y="3650"/>
                      <a:pt x="768" y="3650"/>
                    </a:cubicBezTo>
                    <a:cubicBezTo>
                      <a:pt x="741" y="4087"/>
                      <a:pt x="759" y="4560"/>
                      <a:pt x="884" y="4988"/>
                    </a:cubicBezTo>
                    <a:cubicBezTo>
                      <a:pt x="678" y="5051"/>
                      <a:pt x="330" y="5292"/>
                      <a:pt x="250" y="5479"/>
                    </a:cubicBezTo>
                    <a:cubicBezTo>
                      <a:pt x="197" y="5595"/>
                      <a:pt x="188" y="5720"/>
                      <a:pt x="197" y="5845"/>
                    </a:cubicBezTo>
                    <a:cubicBezTo>
                      <a:pt x="197" y="6086"/>
                      <a:pt x="215" y="6353"/>
                      <a:pt x="268" y="6594"/>
                    </a:cubicBezTo>
                    <a:cubicBezTo>
                      <a:pt x="63" y="6639"/>
                      <a:pt x="0" y="7058"/>
                      <a:pt x="36" y="7210"/>
                    </a:cubicBezTo>
                    <a:cubicBezTo>
                      <a:pt x="134" y="7700"/>
                      <a:pt x="313" y="8245"/>
                      <a:pt x="429" y="8744"/>
                    </a:cubicBezTo>
                    <a:cubicBezTo>
                      <a:pt x="455" y="8842"/>
                      <a:pt x="518" y="8923"/>
                      <a:pt x="607" y="8958"/>
                    </a:cubicBezTo>
                    <a:cubicBezTo>
                      <a:pt x="1312" y="9235"/>
                      <a:pt x="2088" y="9262"/>
                      <a:pt x="2891" y="9279"/>
                    </a:cubicBezTo>
                    <a:cubicBezTo>
                      <a:pt x="2891" y="9279"/>
                      <a:pt x="5647" y="9270"/>
                      <a:pt x="8734" y="8548"/>
                    </a:cubicBezTo>
                    <a:cubicBezTo>
                      <a:pt x="12106" y="7754"/>
                      <a:pt x="14265" y="6603"/>
                      <a:pt x="14265" y="6603"/>
                    </a:cubicBezTo>
                    <a:cubicBezTo>
                      <a:pt x="15077" y="6175"/>
                      <a:pt x="15684" y="5854"/>
                      <a:pt x="16192" y="5292"/>
                    </a:cubicBezTo>
                    <a:cubicBezTo>
                      <a:pt x="16255" y="5220"/>
                      <a:pt x="16272" y="5113"/>
                      <a:pt x="16255" y="5015"/>
                    </a:cubicBezTo>
                    <a:cubicBezTo>
                      <a:pt x="16130" y="4516"/>
                      <a:pt x="16058" y="3954"/>
                      <a:pt x="15924" y="3472"/>
                    </a:cubicBezTo>
                    <a:cubicBezTo>
                      <a:pt x="15883" y="3329"/>
                      <a:pt x="15667" y="3013"/>
                      <a:pt x="15478" y="3013"/>
                    </a:cubicBezTo>
                    <a:cubicBezTo>
                      <a:pt x="15466" y="3013"/>
                      <a:pt x="15454" y="3014"/>
                      <a:pt x="15443" y="3017"/>
                    </a:cubicBezTo>
                    <a:cubicBezTo>
                      <a:pt x="15380" y="2785"/>
                      <a:pt x="15282" y="2544"/>
                      <a:pt x="15175" y="2321"/>
                    </a:cubicBezTo>
                    <a:cubicBezTo>
                      <a:pt x="15122" y="2205"/>
                      <a:pt x="15059" y="2098"/>
                      <a:pt x="14961" y="2018"/>
                    </a:cubicBezTo>
                    <a:cubicBezTo>
                      <a:pt x="14830" y="1909"/>
                      <a:pt x="14529" y="1847"/>
                      <a:pt x="14305" y="1847"/>
                    </a:cubicBezTo>
                    <a:cubicBezTo>
                      <a:pt x="14254" y="1847"/>
                      <a:pt x="14207" y="1850"/>
                      <a:pt x="14167" y="1857"/>
                    </a:cubicBezTo>
                    <a:cubicBezTo>
                      <a:pt x="14096" y="1429"/>
                      <a:pt x="13899" y="992"/>
                      <a:pt x="13685" y="608"/>
                    </a:cubicBezTo>
                    <a:cubicBezTo>
                      <a:pt x="13685" y="608"/>
                      <a:pt x="13271" y="0"/>
                      <a:pt x="112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30"/>
              <p:cNvSpPr/>
              <p:nvPr/>
            </p:nvSpPr>
            <p:spPr>
              <a:xfrm>
                <a:off x="6559800" y="2736250"/>
                <a:ext cx="410825" cy="235550"/>
              </a:xfrm>
              <a:custGeom>
                <a:avLst/>
                <a:gdLst/>
                <a:ahLst/>
                <a:cxnLst/>
                <a:rect l="l" t="t" r="r" b="b"/>
                <a:pathLst>
                  <a:path w="16433" h="9422" extrusionOk="0">
                    <a:moveTo>
                      <a:pt x="11510" y="1"/>
                    </a:moveTo>
                    <a:cubicBezTo>
                      <a:pt x="11133" y="1"/>
                      <a:pt x="10757" y="26"/>
                      <a:pt x="10384" y="54"/>
                    </a:cubicBezTo>
                    <a:cubicBezTo>
                      <a:pt x="9804" y="108"/>
                      <a:pt x="9224" y="188"/>
                      <a:pt x="8653" y="295"/>
                    </a:cubicBezTo>
                    <a:cubicBezTo>
                      <a:pt x="8368" y="358"/>
                      <a:pt x="8074" y="402"/>
                      <a:pt x="7788" y="465"/>
                    </a:cubicBezTo>
                    <a:lnTo>
                      <a:pt x="6941" y="661"/>
                    </a:lnTo>
                    <a:lnTo>
                      <a:pt x="7797" y="483"/>
                    </a:lnTo>
                    <a:cubicBezTo>
                      <a:pt x="8083" y="420"/>
                      <a:pt x="8368" y="385"/>
                      <a:pt x="8653" y="331"/>
                    </a:cubicBezTo>
                    <a:cubicBezTo>
                      <a:pt x="9233" y="233"/>
                      <a:pt x="9813" y="170"/>
                      <a:pt x="10393" y="126"/>
                    </a:cubicBezTo>
                    <a:cubicBezTo>
                      <a:pt x="10696" y="107"/>
                      <a:pt x="10999" y="93"/>
                      <a:pt x="11302" y="93"/>
                    </a:cubicBezTo>
                    <a:cubicBezTo>
                      <a:pt x="11579" y="93"/>
                      <a:pt x="11856" y="105"/>
                      <a:pt x="12133" y="135"/>
                    </a:cubicBezTo>
                    <a:cubicBezTo>
                      <a:pt x="12275" y="162"/>
                      <a:pt x="12418" y="179"/>
                      <a:pt x="12561" y="197"/>
                    </a:cubicBezTo>
                    <a:cubicBezTo>
                      <a:pt x="12695" y="233"/>
                      <a:pt x="12837" y="260"/>
                      <a:pt x="12971" y="304"/>
                    </a:cubicBezTo>
                    <a:cubicBezTo>
                      <a:pt x="13114" y="340"/>
                      <a:pt x="13248" y="393"/>
                      <a:pt x="13373" y="456"/>
                    </a:cubicBezTo>
                    <a:cubicBezTo>
                      <a:pt x="13498" y="518"/>
                      <a:pt x="13622" y="608"/>
                      <a:pt x="13703" y="697"/>
                    </a:cubicBezTo>
                    <a:lnTo>
                      <a:pt x="13694" y="688"/>
                    </a:lnTo>
                    <a:lnTo>
                      <a:pt x="13694" y="688"/>
                    </a:lnTo>
                    <a:cubicBezTo>
                      <a:pt x="13917" y="1071"/>
                      <a:pt x="14095" y="1482"/>
                      <a:pt x="14167" y="1919"/>
                    </a:cubicBezTo>
                    <a:lnTo>
                      <a:pt x="14185" y="1981"/>
                    </a:lnTo>
                    <a:lnTo>
                      <a:pt x="14256" y="1972"/>
                    </a:lnTo>
                    <a:cubicBezTo>
                      <a:pt x="14294" y="1968"/>
                      <a:pt x="14334" y="1965"/>
                      <a:pt x="14374" y="1965"/>
                    </a:cubicBezTo>
                    <a:cubicBezTo>
                      <a:pt x="14484" y="1965"/>
                      <a:pt x="14600" y="1982"/>
                      <a:pt x="14711" y="2008"/>
                    </a:cubicBezTo>
                    <a:cubicBezTo>
                      <a:pt x="14782" y="2026"/>
                      <a:pt x="14854" y="2053"/>
                      <a:pt x="14916" y="2080"/>
                    </a:cubicBezTo>
                    <a:cubicBezTo>
                      <a:pt x="14978" y="2115"/>
                      <a:pt x="15032" y="2160"/>
                      <a:pt x="15077" y="2213"/>
                    </a:cubicBezTo>
                    <a:cubicBezTo>
                      <a:pt x="15157" y="2338"/>
                      <a:pt x="15210" y="2490"/>
                      <a:pt x="15282" y="2642"/>
                    </a:cubicBezTo>
                    <a:cubicBezTo>
                      <a:pt x="15344" y="2784"/>
                      <a:pt x="15398" y="2936"/>
                      <a:pt x="15433" y="3088"/>
                    </a:cubicBezTo>
                    <a:lnTo>
                      <a:pt x="15451" y="3168"/>
                    </a:lnTo>
                    <a:lnTo>
                      <a:pt x="15532" y="3150"/>
                    </a:lnTo>
                    <a:cubicBezTo>
                      <a:pt x="15539" y="3148"/>
                      <a:pt x="15546" y="3147"/>
                      <a:pt x="15554" y="3147"/>
                    </a:cubicBezTo>
                    <a:cubicBezTo>
                      <a:pt x="15608" y="3147"/>
                      <a:pt x="15682" y="3196"/>
                      <a:pt x="15737" y="3266"/>
                    </a:cubicBezTo>
                    <a:cubicBezTo>
                      <a:pt x="15808" y="3337"/>
                      <a:pt x="15871" y="3427"/>
                      <a:pt x="15906" y="3516"/>
                    </a:cubicBezTo>
                    <a:cubicBezTo>
                      <a:pt x="15960" y="3721"/>
                      <a:pt x="16004" y="3944"/>
                      <a:pt x="16049" y="4158"/>
                    </a:cubicBezTo>
                    <a:cubicBezTo>
                      <a:pt x="16085" y="4381"/>
                      <a:pt x="16129" y="4604"/>
                      <a:pt x="16174" y="4827"/>
                    </a:cubicBezTo>
                    <a:lnTo>
                      <a:pt x="16210" y="4997"/>
                    </a:lnTo>
                    <a:lnTo>
                      <a:pt x="16227" y="5077"/>
                    </a:lnTo>
                    <a:cubicBezTo>
                      <a:pt x="16236" y="5104"/>
                      <a:pt x="16236" y="5113"/>
                      <a:pt x="16236" y="5139"/>
                    </a:cubicBezTo>
                    <a:cubicBezTo>
                      <a:pt x="16236" y="5175"/>
                      <a:pt x="16227" y="5211"/>
                      <a:pt x="16210" y="5246"/>
                    </a:cubicBezTo>
                    <a:cubicBezTo>
                      <a:pt x="16201" y="5255"/>
                      <a:pt x="16201" y="5264"/>
                      <a:pt x="16192" y="5264"/>
                    </a:cubicBezTo>
                    <a:lnTo>
                      <a:pt x="16165" y="5300"/>
                    </a:lnTo>
                    <a:lnTo>
                      <a:pt x="16111" y="5354"/>
                    </a:lnTo>
                    <a:cubicBezTo>
                      <a:pt x="15808" y="5675"/>
                      <a:pt x="15442" y="5924"/>
                      <a:pt x="15050" y="6148"/>
                    </a:cubicBezTo>
                    <a:cubicBezTo>
                      <a:pt x="14666" y="6362"/>
                      <a:pt x="14265" y="6576"/>
                      <a:pt x="13863" y="6763"/>
                    </a:cubicBezTo>
                    <a:cubicBezTo>
                      <a:pt x="12240" y="7512"/>
                      <a:pt x="10527" y="8074"/>
                      <a:pt x="8778" y="8485"/>
                    </a:cubicBezTo>
                    <a:cubicBezTo>
                      <a:pt x="7039" y="8886"/>
                      <a:pt x="5255" y="9127"/>
                      <a:pt x="3461" y="9207"/>
                    </a:cubicBezTo>
                    <a:cubicBezTo>
                      <a:pt x="3303" y="9214"/>
                      <a:pt x="3145" y="9217"/>
                      <a:pt x="2987" y="9217"/>
                    </a:cubicBezTo>
                    <a:cubicBezTo>
                      <a:pt x="2699" y="9217"/>
                      <a:pt x="2411" y="9207"/>
                      <a:pt x="2123" y="9190"/>
                    </a:cubicBezTo>
                    <a:cubicBezTo>
                      <a:pt x="1677" y="9163"/>
                      <a:pt x="1240" y="9100"/>
                      <a:pt x="821" y="8958"/>
                    </a:cubicBezTo>
                    <a:lnTo>
                      <a:pt x="749" y="8922"/>
                    </a:lnTo>
                    <a:lnTo>
                      <a:pt x="714" y="8913"/>
                    </a:lnTo>
                    <a:cubicBezTo>
                      <a:pt x="705" y="8904"/>
                      <a:pt x="696" y="8904"/>
                      <a:pt x="687" y="8895"/>
                    </a:cubicBezTo>
                    <a:cubicBezTo>
                      <a:pt x="651" y="8877"/>
                      <a:pt x="625" y="8851"/>
                      <a:pt x="616" y="8815"/>
                    </a:cubicBezTo>
                    <a:cubicBezTo>
                      <a:pt x="607" y="8797"/>
                      <a:pt x="598" y="8779"/>
                      <a:pt x="589" y="8752"/>
                    </a:cubicBezTo>
                    <a:lnTo>
                      <a:pt x="571" y="8672"/>
                    </a:lnTo>
                    <a:lnTo>
                      <a:pt x="526" y="8512"/>
                    </a:lnTo>
                    <a:cubicBezTo>
                      <a:pt x="473" y="8289"/>
                      <a:pt x="410" y="8074"/>
                      <a:pt x="348" y="7860"/>
                    </a:cubicBezTo>
                    <a:cubicBezTo>
                      <a:pt x="286" y="7646"/>
                      <a:pt x="232" y="7423"/>
                      <a:pt x="187" y="7218"/>
                    </a:cubicBezTo>
                    <a:cubicBezTo>
                      <a:pt x="178" y="7120"/>
                      <a:pt x="196" y="7013"/>
                      <a:pt x="223" y="6915"/>
                    </a:cubicBezTo>
                    <a:cubicBezTo>
                      <a:pt x="250" y="6826"/>
                      <a:pt x="303" y="6727"/>
                      <a:pt x="357" y="6718"/>
                    </a:cubicBezTo>
                    <a:lnTo>
                      <a:pt x="437" y="6701"/>
                    </a:lnTo>
                    <a:lnTo>
                      <a:pt x="419" y="6620"/>
                    </a:lnTo>
                    <a:cubicBezTo>
                      <a:pt x="384" y="6469"/>
                      <a:pt x="366" y="6308"/>
                      <a:pt x="357" y="6148"/>
                    </a:cubicBezTo>
                    <a:cubicBezTo>
                      <a:pt x="348" y="5996"/>
                      <a:pt x="330" y="5826"/>
                      <a:pt x="348" y="5684"/>
                    </a:cubicBezTo>
                    <a:cubicBezTo>
                      <a:pt x="366" y="5612"/>
                      <a:pt x="384" y="5550"/>
                      <a:pt x="428" y="5496"/>
                    </a:cubicBezTo>
                    <a:cubicBezTo>
                      <a:pt x="473" y="5434"/>
                      <a:pt x="526" y="5380"/>
                      <a:pt x="589" y="5336"/>
                    </a:cubicBezTo>
                    <a:cubicBezTo>
                      <a:pt x="705" y="5238"/>
                      <a:pt x="839" y="5148"/>
                      <a:pt x="981" y="5104"/>
                    </a:cubicBezTo>
                    <a:lnTo>
                      <a:pt x="1044" y="5077"/>
                    </a:lnTo>
                    <a:lnTo>
                      <a:pt x="1026" y="5006"/>
                    </a:lnTo>
                    <a:cubicBezTo>
                      <a:pt x="901" y="4586"/>
                      <a:pt x="874" y="4140"/>
                      <a:pt x="901" y="3703"/>
                    </a:cubicBezTo>
                    <a:cubicBezTo>
                      <a:pt x="928" y="3587"/>
                      <a:pt x="1008" y="3462"/>
                      <a:pt x="1088" y="3346"/>
                    </a:cubicBezTo>
                    <a:cubicBezTo>
                      <a:pt x="1178" y="3239"/>
                      <a:pt x="1267" y="3132"/>
                      <a:pt x="1374" y="3034"/>
                    </a:cubicBezTo>
                    <a:cubicBezTo>
                      <a:pt x="1472" y="2927"/>
                      <a:pt x="1597" y="2847"/>
                      <a:pt x="1704" y="2758"/>
                    </a:cubicBezTo>
                    <a:lnTo>
                      <a:pt x="2061" y="2508"/>
                    </a:lnTo>
                    <a:cubicBezTo>
                      <a:pt x="2543" y="2196"/>
                      <a:pt x="3078" y="1946"/>
                      <a:pt x="3613" y="1723"/>
                    </a:cubicBezTo>
                    <a:cubicBezTo>
                      <a:pt x="4148" y="1500"/>
                      <a:pt x="4701" y="1303"/>
                      <a:pt x="5255" y="1134"/>
                    </a:cubicBezTo>
                    <a:cubicBezTo>
                      <a:pt x="5531" y="1054"/>
                      <a:pt x="5808" y="955"/>
                      <a:pt x="6093" y="884"/>
                    </a:cubicBezTo>
                    <a:lnTo>
                      <a:pt x="6941" y="661"/>
                    </a:lnTo>
                    <a:lnTo>
                      <a:pt x="6093" y="866"/>
                    </a:lnTo>
                    <a:cubicBezTo>
                      <a:pt x="5808" y="938"/>
                      <a:pt x="5522" y="1027"/>
                      <a:pt x="5246" y="1098"/>
                    </a:cubicBezTo>
                    <a:cubicBezTo>
                      <a:pt x="4684" y="1259"/>
                      <a:pt x="4130" y="1446"/>
                      <a:pt x="3586" y="1651"/>
                    </a:cubicBezTo>
                    <a:cubicBezTo>
                      <a:pt x="3042" y="1874"/>
                      <a:pt x="2507" y="2106"/>
                      <a:pt x="1998" y="2419"/>
                    </a:cubicBezTo>
                    <a:cubicBezTo>
                      <a:pt x="1882" y="2499"/>
                      <a:pt x="1757" y="2579"/>
                      <a:pt x="1633" y="2668"/>
                    </a:cubicBezTo>
                    <a:cubicBezTo>
                      <a:pt x="1526" y="2758"/>
                      <a:pt x="1401" y="2838"/>
                      <a:pt x="1294" y="2945"/>
                    </a:cubicBezTo>
                    <a:cubicBezTo>
                      <a:pt x="1187" y="3043"/>
                      <a:pt x="1079" y="3159"/>
                      <a:pt x="990" y="3275"/>
                    </a:cubicBezTo>
                    <a:cubicBezTo>
                      <a:pt x="946" y="3337"/>
                      <a:pt x="901" y="3400"/>
                      <a:pt x="865" y="3462"/>
                    </a:cubicBezTo>
                    <a:cubicBezTo>
                      <a:pt x="821" y="3534"/>
                      <a:pt x="794" y="3596"/>
                      <a:pt x="776" y="3685"/>
                    </a:cubicBezTo>
                    <a:lnTo>
                      <a:pt x="776" y="3694"/>
                    </a:lnTo>
                    <a:cubicBezTo>
                      <a:pt x="742" y="4119"/>
                      <a:pt x="757" y="4560"/>
                      <a:pt x="866" y="4986"/>
                    </a:cubicBezTo>
                    <a:lnTo>
                      <a:pt x="866" y="4986"/>
                    </a:lnTo>
                    <a:cubicBezTo>
                      <a:pt x="727" y="5042"/>
                      <a:pt x="606" y="5127"/>
                      <a:pt x="491" y="5211"/>
                    </a:cubicBezTo>
                    <a:cubicBezTo>
                      <a:pt x="428" y="5273"/>
                      <a:pt x="357" y="5327"/>
                      <a:pt x="303" y="5398"/>
                    </a:cubicBezTo>
                    <a:cubicBezTo>
                      <a:pt x="250" y="5470"/>
                      <a:pt x="214" y="5568"/>
                      <a:pt x="196" y="5657"/>
                    </a:cubicBezTo>
                    <a:cubicBezTo>
                      <a:pt x="170" y="5835"/>
                      <a:pt x="187" y="5996"/>
                      <a:pt x="196" y="6156"/>
                    </a:cubicBezTo>
                    <a:cubicBezTo>
                      <a:pt x="204" y="6304"/>
                      <a:pt x="219" y="6444"/>
                      <a:pt x="240" y="6589"/>
                    </a:cubicBezTo>
                    <a:lnTo>
                      <a:pt x="240" y="6589"/>
                    </a:lnTo>
                    <a:cubicBezTo>
                      <a:pt x="193" y="6617"/>
                      <a:pt x="157" y="6656"/>
                      <a:pt x="134" y="6692"/>
                    </a:cubicBezTo>
                    <a:cubicBezTo>
                      <a:pt x="98" y="6745"/>
                      <a:pt x="71" y="6808"/>
                      <a:pt x="54" y="6870"/>
                    </a:cubicBezTo>
                    <a:cubicBezTo>
                      <a:pt x="18" y="6986"/>
                      <a:pt x="0" y="7102"/>
                      <a:pt x="18" y="7236"/>
                    </a:cubicBezTo>
                    <a:cubicBezTo>
                      <a:pt x="54" y="7477"/>
                      <a:pt x="116" y="7682"/>
                      <a:pt x="170" y="7905"/>
                    </a:cubicBezTo>
                    <a:lnTo>
                      <a:pt x="348" y="8556"/>
                    </a:lnTo>
                    <a:lnTo>
                      <a:pt x="384" y="8717"/>
                    </a:lnTo>
                    <a:lnTo>
                      <a:pt x="410" y="8797"/>
                    </a:lnTo>
                    <a:cubicBezTo>
                      <a:pt x="410" y="8833"/>
                      <a:pt x="428" y="8868"/>
                      <a:pt x="437" y="8895"/>
                    </a:cubicBezTo>
                    <a:cubicBezTo>
                      <a:pt x="473" y="8967"/>
                      <a:pt x="526" y="9020"/>
                      <a:pt x="589" y="9065"/>
                    </a:cubicBezTo>
                    <a:cubicBezTo>
                      <a:pt x="607" y="9074"/>
                      <a:pt x="625" y="9083"/>
                      <a:pt x="642" y="9091"/>
                    </a:cubicBezTo>
                    <a:lnTo>
                      <a:pt x="678" y="9100"/>
                    </a:lnTo>
                    <a:lnTo>
                      <a:pt x="758" y="9136"/>
                    </a:lnTo>
                    <a:cubicBezTo>
                      <a:pt x="1195" y="9288"/>
                      <a:pt x="1659" y="9359"/>
                      <a:pt x="2105" y="9386"/>
                    </a:cubicBezTo>
                    <a:cubicBezTo>
                      <a:pt x="2409" y="9410"/>
                      <a:pt x="2712" y="9422"/>
                      <a:pt x="3015" y="9422"/>
                    </a:cubicBezTo>
                    <a:cubicBezTo>
                      <a:pt x="3167" y="9422"/>
                      <a:pt x="3319" y="9419"/>
                      <a:pt x="3470" y="9413"/>
                    </a:cubicBezTo>
                    <a:cubicBezTo>
                      <a:pt x="5272" y="9332"/>
                      <a:pt x="7066" y="9100"/>
                      <a:pt x="8832" y="8699"/>
                    </a:cubicBezTo>
                    <a:cubicBezTo>
                      <a:pt x="10589" y="8280"/>
                      <a:pt x="12311" y="7709"/>
                      <a:pt x="13953" y="6950"/>
                    </a:cubicBezTo>
                    <a:cubicBezTo>
                      <a:pt x="14363" y="6754"/>
                      <a:pt x="14755" y="6540"/>
                      <a:pt x="15148" y="6317"/>
                    </a:cubicBezTo>
                    <a:cubicBezTo>
                      <a:pt x="15541" y="6085"/>
                      <a:pt x="15924" y="5826"/>
                      <a:pt x="16245" y="5487"/>
                    </a:cubicBezTo>
                    <a:lnTo>
                      <a:pt x="16308" y="5425"/>
                    </a:lnTo>
                    <a:lnTo>
                      <a:pt x="16334" y="5398"/>
                    </a:lnTo>
                    <a:cubicBezTo>
                      <a:pt x="16352" y="5380"/>
                      <a:pt x="16361" y="5362"/>
                      <a:pt x="16370" y="5345"/>
                    </a:cubicBezTo>
                    <a:cubicBezTo>
                      <a:pt x="16415" y="5282"/>
                      <a:pt x="16433" y="5211"/>
                      <a:pt x="16433" y="5139"/>
                    </a:cubicBezTo>
                    <a:cubicBezTo>
                      <a:pt x="16433" y="5104"/>
                      <a:pt x="16424" y="5059"/>
                      <a:pt x="16415" y="5032"/>
                    </a:cubicBezTo>
                    <a:lnTo>
                      <a:pt x="16397" y="4952"/>
                    </a:lnTo>
                    <a:lnTo>
                      <a:pt x="16361" y="4783"/>
                    </a:lnTo>
                    <a:lnTo>
                      <a:pt x="16227" y="4131"/>
                    </a:lnTo>
                    <a:cubicBezTo>
                      <a:pt x="16183" y="3899"/>
                      <a:pt x="16138" y="3685"/>
                      <a:pt x="16067" y="3453"/>
                    </a:cubicBezTo>
                    <a:cubicBezTo>
                      <a:pt x="16022" y="3337"/>
                      <a:pt x="15951" y="3239"/>
                      <a:pt x="15871" y="3150"/>
                    </a:cubicBezTo>
                    <a:cubicBezTo>
                      <a:pt x="15826" y="3105"/>
                      <a:pt x="15772" y="3061"/>
                      <a:pt x="15719" y="3025"/>
                    </a:cubicBezTo>
                    <a:cubicBezTo>
                      <a:pt x="15677" y="3001"/>
                      <a:pt x="15627" y="2981"/>
                      <a:pt x="15575" y="2976"/>
                    </a:cubicBezTo>
                    <a:lnTo>
                      <a:pt x="15575" y="2976"/>
                    </a:lnTo>
                    <a:cubicBezTo>
                      <a:pt x="15534" y="2838"/>
                      <a:pt x="15486" y="2701"/>
                      <a:pt x="15425" y="2570"/>
                    </a:cubicBezTo>
                    <a:cubicBezTo>
                      <a:pt x="15362" y="2427"/>
                      <a:pt x="15300" y="2276"/>
                      <a:pt x="15202" y="2124"/>
                    </a:cubicBezTo>
                    <a:cubicBezTo>
                      <a:pt x="15148" y="2053"/>
                      <a:pt x="15077" y="1981"/>
                      <a:pt x="14987" y="1946"/>
                    </a:cubicBezTo>
                    <a:cubicBezTo>
                      <a:pt x="14907" y="1901"/>
                      <a:pt x="14827" y="1883"/>
                      <a:pt x="14738" y="1857"/>
                    </a:cubicBezTo>
                    <a:cubicBezTo>
                      <a:pt x="14624" y="1838"/>
                      <a:pt x="14506" y="1819"/>
                      <a:pt x="14384" y="1819"/>
                    </a:cubicBezTo>
                    <a:cubicBezTo>
                      <a:pt x="14355" y="1819"/>
                      <a:pt x="14325" y="1820"/>
                      <a:pt x="14296" y="1822"/>
                    </a:cubicBezTo>
                    <a:lnTo>
                      <a:pt x="14296" y="1822"/>
                    </a:lnTo>
                    <a:cubicBezTo>
                      <a:pt x="14209" y="1394"/>
                      <a:pt x="14021" y="998"/>
                      <a:pt x="13810" y="625"/>
                    </a:cubicBezTo>
                    <a:lnTo>
                      <a:pt x="13810" y="616"/>
                    </a:lnTo>
                    <a:cubicBezTo>
                      <a:pt x="13747" y="545"/>
                      <a:pt x="13694" y="501"/>
                      <a:pt x="13622" y="456"/>
                    </a:cubicBezTo>
                    <a:cubicBezTo>
                      <a:pt x="13560" y="411"/>
                      <a:pt x="13498" y="385"/>
                      <a:pt x="13426" y="349"/>
                    </a:cubicBezTo>
                    <a:cubicBezTo>
                      <a:pt x="13292" y="277"/>
                      <a:pt x="13150" y="233"/>
                      <a:pt x="13007" y="188"/>
                    </a:cubicBezTo>
                    <a:cubicBezTo>
                      <a:pt x="12873" y="144"/>
                      <a:pt x="12721" y="126"/>
                      <a:pt x="12579" y="90"/>
                    </a:cubicBezTo>
                    <a:cubicBezTo>
                      <a:pt x="12436" y="63"/>
                      <a:pt x="12284" y="46"/>
                      <a:pt x="12142" y="28"/>
                    </a:cubicBezTo>
                    <a:cubicBezTo>
                      <a:pt x="11931" y="9"/>
                      <a:pt x="11721" y="1"/>
                      <a:pt x="115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30"/>
              <p:cNvSpPr/>
              <p:nvPr/>
            </p:nvSpPr>
            <p:spPr>
              <a:xfrm>
                <a:off x="6822725" y="2746975"/>
                <a:ext cx="40850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459" extrusionOk="0">
                    <a:moveTo>
                      <a:pt x="1223" y="0"/>
                    </a:moveTo>
                    <a:cubicBezTo>
                      <a:pt x="920" y="0"/>
                      <a:pt x="768" y="205"/>
                      <a:pt x="617" y="428"/>
                    </a:cubicBezTo>
                    <a:lnTo>
                      <a:pt x="99" y="1169"/>
                    </a:lnTo>
                    <a:cubicBezTo>
                      <a:pt x="46" y="1240"/>
                      <a:pt x="1" y="1347"/>
                      <a:pt x="54" y="1410"/>
                    </a:cubicBezTo>
                    <a:cubicBezTo>
                      <a:pt x="86" y="1448"/>
                      <a:pt x="136" y="1459"/>
                      <a:pt x="184" y="1459"/>
                    </a:cubicBezTo>
                    <a:cubicBezTo>
                      <a:pt x="204" y="1459"/>
                      <a:pt x="224" y="1457"/>
                      <a:pt x="242" y="1454"/>
                    </a:cubicBezTo>
                    <a:cubicBezTo>
                      <a:pt x="741" y="1365"/>
                      <a:pt x="1205" y="1071"/>
                      <a:pt x="1491" y="651"/>
                    </a:cubicBezTo>
                    <a:cubicBezTo>
                      <a:pt x="1571" y="535"/>
                      <a:pt x="1634" y="402"/>
                      <a:pt x="1607" y="268"/>
                    </a:cubicBezTo>
                    <a:cubicBezTo>
                      <a:pt x="1571" y="98"/>
                      <a:pt x="1393" y="0"/>
                      <a:pt x="1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30"/>
              <p:cNvSpPr/>
              <p:nvPr/>
            </p:nvSpPr>
            <p:spPr>
              <a:xfrm>
                <a:off x="6870475" y="2778050"/>
                <a:ext cx="7227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4254" extrusionOk="0">
                    <a:moveTo>
                      <a:pt x="577" y="0"/>
                    </a:moveTo>
                    <a:cubicBezTo>
                      <a:pt x="409" y="0"/>
                      <a:pt x="239" y="103"/>
                      <a:pt x="232" y="274"/>
                    </a:cubicBezTo>
                    <a:lnTo>
                      <a:pt x="0" y="390"/>
                    </a:lnTo>
                    <a:cubicBezTo>
                      <a:pt x="205" y="595"/>
                      <a:pt x="277" y="898"/>
                      <a:pt x="330" y="1184"/>
                    </a:cubicBezTo>
                    <a:cubicBezTo>
                      <a:pt x="348" y="1246"/>
                      <a:pt x="357" y="1317"/>
                      <a:pt x="393" y="1380"/>
                    </a:cubicBezTo>
                    <a:cubicBezTo>
                      <a:pt x="437" y="1460"/>
                      <a:pt x="517" y="1514"/>
                      <a:pt x="589" y="1576"/>
                    </a:cubicBezTo>
                    <a:cubicBezTo>
                      <a:pt x="856" y="1808"/>
                      <a:pt x="1044" y="2156"/>
                      <a:pt x="1080" y="2513"/>
                    </a:cubicBezTo>
                    <a:cubicBezTo>
                      <a:pt x="1088" y="2584"/>
                      <a:pt x="1088" y="2665"/>
                      <a:pt x="1133" y="2727"/>
                    </a:cubicBezTo>
                    <a:cubicBezTo>
                      <a:pt x="1187" y="2798"/>
                      <a:pt x="1276" y="2825"/>
                      <a:pt x="1347" y="2861"/>
                    </a:cubicBezTo>
                    <a:cubicBezTo>
                      <a:pt x="1552" y="2986"/>
                      <a:pt x="1642" y="3235"/>
                      <a:pt x="1695" y="3467"/>
                    </a:cubicBezTo>
                    <a:cubicBezTo>
                      <a:pt x="1740" y="3673"/>
                      <a:pt x="1784" y="3878"/>
                      <a:pt x="1811" y="4083"/>
                    </a:cubicBezTo>
                    <a:cubicBezTo>
                      <a:pt x="1829" y="4163"/>
                      <a:pt x="1891" y="4226"/>
                      <a:pt x="1963" y="4244"/>
                    </a:cubicBezTo>
                    <a:cubicBezTo>
                      <a:pt x="1990" y="4250"/>
                      <a:pt x="2017" y="4253"/>
                      <a:pt x="2044" y="4253"/>
                    </a:cubicBezTo>
                    <a:cubicBezTo>
                      <a:pt x="2087" y="4253"/>
                      <a:pt x="2129" y="4246"/>
                      <a:pt x="2168" y="4235"/>
                    </a:cubicBezTo>
                    <a:cubicBezTo>
                      <a:pt x="2534" y="4137"/>
                      <a:pt x="2890" y="3789"/>
                      <a:pt x="2801" y="3423"/>
                    </a:cubicBezTo>
                    <a:cubicBezTo>
                      <a:pt x="2712" y="3048"/>
                      <a:pt x="2560" y="2709"/>
                      <a:pt x="2266" y="2477"/>
                    </a:cubicBezTo>
                    <a:cubicBezTo>
                      <a:pt x="2212" y="2442"/>
                      <a:pt x="2168" y="2406"/>
                      <a:pt x="2132" y="2361"/>
                    </a:cubicBezTo>
                    <a:cubicBezTo>
                      <a:pt x="2097" y="2308"/>
                      <a:pt x="2079" y="2245"/>
                      <a:pt x="2061" y="2183"/>
                    </a:cubicBezTo>
                    <a:cubicBezTo>
                      <a:pt x="2007" y="1951"/>
                      <a:pt x="1972" y="1710"/>
                      <a:pt x="1873" y="1487"/>
                    </a:cubicBezTo>
                    <a:cubicBezTo>
                      <a:pt x="1775" y="1264"/>
                      <a:pt x="1615" y="1059"/>
                      <a:pt x="1383" y="987"/>
                    </a:cubicBezTo>
                    <a:cubicBezTo>
                      <a:pt x="1320" y="970"/>
                      <a:pt x="1258" y="952"/>
                      <a:pt x="1204" y="916"/>
                    </a:cubicBezTo>
                    <a:cubicBezTo>
                      <a:pt x="1115" y="845"/>
                      <a:pt x="1097" y="720"/>
                      <a:pt x="1080" y="604"/>
                    </a:cubicBezTo>
                    <a:cubicBezTo>
                      <a:pt x="1044" y="381"/>
                      <a:pt x="955" y="149"/>
                      <a:pt x="749" y="42"/>
                    </a:cubicBezTo>
                    <a:cubicBezTo>
                      <a:pt x="697" y="13"/>
                      <a:pt x="637" y="0"/>
                      <a:pt x="5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30"/>
              <p:cNvSpPr/>
              <p:nvPr/>
            </p:nvSpPr>
            <p:spPr>
              <a:xfrm>
                <a:off x="6870025" y="2777500"/>
                <a:ext cx="73175" cy="10732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4293" extrusionOk="0">
                    <a:moveTo>
                      <a:pt x="590" y="0"/>
                    </a:moveTo>
                    <a:cubicBezTo>
                      <a:pt x="520" y="0"/>
                      <a:pt x="448" y="18"/>
                      <a:pt x="384" y="55"/>
                    </a:cubicBezTo>
                    <a:cubicBezTo>
                      <a:pt x="286" y="108"/>
                      <a:pt x="232" y="198"/>
                      <a:pt x="223" y="287"/>
                    </a:cubicBezTo>
                    <a:lnTo>
                      <a:pt x="268" y="296"/>
                    </a:lnTo>
                    <a:cubicBezTo>
                      <a:pt x="268" y="207"/>
                      <a:pt x="321" y="135"/>
                      <a:pt x="402" y="91"/>
                    </a:cubicBezTo>
                    <a:cubicBezTo>
                      <a:pt x="461" y="56"/>
                      <a:pt x="535" y="38"/>
                      <a:pt x="605" y="38"/>
                    </a:cubicBezTo>
                    <a:cubicBezTo>
                      <a:pt x="661" y="38"/>
                      <a:pt x="715" y="49"/>
                      <a:pt x="759" y="73"/>
                    </a:cubicBezTo>
                    <a:cubicBezTo>
                      <a:pt x="982" y="198"/>
                      <a:pt x="1053" y="474"/>
                      <a:pt x="1080" y="635"/>
                    </a:cubicBezTo>
                    <a:lnTo>
                      <a:pt x="1089" y="653"/>
                    </a:lnTo>
                    <a:cubicBezTo>
                      <a:pt x="1098" y="760"/>
                      <a:pt x="1115" y="885"/>
                      <a:pt x="1205" y="947"/>
                    </a:cubicBezTo>
                    <a:cubicBezTo>
                      <a:pt x="1249" y="983"/>
                      <a:pt x="1303" y="1000"/>
                      <a:pt x="1347" y="1009"/>
                    </a:cubicBezTo>
                    <a:cubicBezTo>
                      <a:pt x="1365" y="1018"/>
                      <a:pt x="1383" y="1018"/>
                      <a:pt x="1392" y="1027"/>
                    </a:cubicBezTo>
                    <a:cubicBezTo>
                      <a:pt x="1668" y="1116"/>
                      <a:pt x="1811" y="1375"/>
                      <a:pt x="1874" y="1518"/>
                    </a:cubicBezTo>
                    <a:cubicBezTo>
                      <a:pt x="1945" y="1687"/>
                      <a:pt x="1981" y="1866"/>
                      <a:pt x="2025" y="2044"/>
                    </a:cubicBezTo>
                    <a:cubicBezTo>
                      <a:pt x="2034" y="2098"/>
                      <a:pt x="2052" y="2151"/>
                      <a:pt x="2061" y="2214"/>
                    </a:cubicBezTo>
                    <a:cubicBezTo>
                      <a:pt x="2079" y="2276"/>
                      <a:pt x="2097" y="2339"/>
                      <a:pt x="2132" y="2392"/>
                    </a:cubicBezTo>
                    <a:cubicBezTo>
                      <a:pt x="2159" y="2437"/>
                      <a:pt x="2204" y="2464"/>
                      <a:pt x="2239" y="2499"/>
                    </a:cubicBezTo>
                    <a:lnTo>
                      <a:pt x="2266" y="2517"/>
                    </a:lnTo>
                    <a:cubicBezTo>
                      <a:pt x="2525" y="2713"/>
                      <a:pt x="2694" y="3017"/>
                      <a:pt x="2801" y="3445"/>
                    </a:cubicBezTo>
                    <a:cubicBezTo>
                      <a:pt x="2882" y="3793"/>
                      <a:pt x="2543" y="4141"/>
                      <a:pt x="2177" y="4239"/>
                    </a:cubicBezTo>
                    <a:cubicBezTo>
                      <a:pt x="2138" y="4254"/>
                      <a:pt x="2101" y="4260"/>
                      <a:pt x="2067" y="4260"/>
                    </a:cubicBezTo>
                    <a:cubicBezTo>
                      <a:pt x="2040" y="4260"/>
                      <a:pt x="2014" y="4256"/>
                      <a:pt x="1990" y="4248"/>
                    </a:cubicBezTo>
                    <a:cubicBezTo>
                      <a:pt x="1918" y="4230"/>
                      <a:pt x="1856" y="4167"/>
                      <a:pt x="1847" y="4105"/>
                    </a:cubicBezTo>
                    <a:cubicBezTo>
                      <a:pt x="1820" y="3891"/>
                      <a:pt x="1776" y="3686"/>
                      <a:pt x="1731" y="3481"/>
                    </a:cubicBezTo>
                    <a:cubicBezTo>
                      <a:pt x="1677" y="3249"/>
                      <a:pt x="1588" y="2990"/>
                      <a:pt x="1383" y="2874"/>
                    </a:cubicBezTo>
                    <a:cubicBezTo>
                      <a:pt x="1356" y="2856"/>
                      <a:pt x="1338" y="2847"/>
                      <a:pt x="1312" y="2838"/>
                    </a:cubicBezTo>
                    <a:cubicBezTo>
                      <a:pt x="1258" y="2811"/>
                      <a:pt x="1205" y="2785"/>
                      <a:pt x="1169" y="2740"/>
                    </a:cubicBezTo>
                    <a:cubicBezTo>
                      <a:pt x="1133" y="2687"/>
                      <a:pt x="1124" y="2624"/>
                      <a:pt x="1115" y="2553"/>
                    </a:cubicBezTo>
                    <a:lnTo>
                      <a:pt x="1115" y="2535"/>
                    </a:lnTo>
                    <a:cubicBezTo>
                      <a:pt x="1080" y="2169"/>
                      <a:pt x="892" y="1821"/>
                      <a:pt x="616" y="1580"/>
                    </a:cubicBezTo>
                    <a:cubicBezTo>
                      <a:pt x="607" y="1571"/>
                      <a:pt x="589" y="1563"/>
                      <a:pt x="580" y="1554"/>
                    </a:cubicBezTo>
                    <a:cubicBezTo>
                      <a:pt x="527" y="1500"/>
                      <a:pt x="464" y="1455"/>
                      <a:pt x="428" y="1393"/>
                    </a:cubicBezTo>
                    <a:cubicBezTo>
                      <a:pt x="393" y="1331"/>
                      <a:pt x="384" y="1268"/>
                      <a:pt x="375" y="1197"/>
                    </a:cubicBezTo>
                    <a:cubicBezTo>
                      <a:pt x="312" y="902"/>
                      <a:pt x="241" y="608"/>
                      <a:pt x="27" y="403"/>
                    </a:cubicBezTo>
                    <a:lnTo>
                      <a:pt x="0" y="430"/>
                    </a:lnTo>
                    <a:cubicBezTo>
                      <a:pt x="205" y="626"/>
                      <a:pt x="277" y="920"/>
                      <a:pt x="330" y="1206"/>
                    </a:cubicBezTo>
                    <a:cubicBezTo>
                      <a:pt x="348" y="1277"/>
                      <a:pt x="357" y="1348"/>
                      <a:pt x="393" y="1411"/>
                    </a:cubicBezTo>
                    <a:cubicBezTo>
                      <a:pt x="437" y="1473"/>
                      <a:pt x="500" y="1527"/>
                      <a:pt x="553" y="1580"/>
                    </a:cubicBezTo>
                    <a:cubicBezTo>
                      <a:pt x="571" y="1589"/>
                      <a:pt x="580" y="1598"/>
                      <a:pt x="589" y="1607"/>
                    </a:cubicBezTo>
                    <a:cubicBezTo>
                      <a:pt x="866" y="1848"/>
                      <a:pt x="1044" y="2178"/>
                      <a:pt x="1080" y="2535"/>
                    </a:cubicBezTo>
                    <a:lnTo>
                      <a:pt x="1080" y="2562"/>
                    </a:lnTo>
                    <a:cubicBezTo>
                      <a:pt x="1089" y="2633"/>
                      <a:pt x="1098" y="2704"/>
                      <a:pt x="1142" y="2758"/>
                    </a:cubicBezTo>
                    <a:cubicBezTo>
                      <a:pt x="1178" y="2811"/>
                      <a:pt x="1240" y="2838"/>
                      <a:pt x="1294" y="2874"/>
                    </a:cubicBezTo>
                    <a:cubicBezTo>
                      <a:pt x="1321" y="2883"/>
                      <a:pt x="1338" y="2892"/>
                      <a:pt x="1356" y="2901"/>
                    </a:cubicBezTo>
                    <a:cubicBezTo>
                      <a:pt x="1561" y="3017"/>
                      <a:pt x="1642" y="3266"/>
                      <a:pt x="1695" y="3489"/>
                    </a:cubicBezTo>
                    <a:cubicBezTo>
                      <a:pt x="1740" y="3695"/>
                      <a:pt x="1784" y="3900"/>
                      <a:pt x="1811" y="4105"/>
                    </a:cubicBezTo>
                    <a:cubicBezTo>
                      <a:pt x="1829" y="4185"/>
                      <a:pt x="1891" y="4257"/>
                      <a:pt x="1981" y="4283"/>
                    </a:cubicBezTo>
                    <a:cubicBezTo>
                      <a:pt x="2007" y="4292"/>
                      <a:pt x="2034" y="4292"/>
                      <a:pt x="2061" y="4292"/>
                    </a:cubicBezTo>
                    <a:cubicBezTo>
                      <a:pt x="2097" y="4292"/>
                      <a:pt x="2141" y="4292"/>
                      <a:pt x="2186" y="4274"/>
                    </a:cubicBezTo>
                    <a:cubicBezTo>
                      <a:pt x="2569" y="4167"/>
                      <a:pt x="2926" y="3820"/>
                      <a:pt x="2837" y="3436"/>
                    </a:cubicBezTo>
                    <a:cubicBezTo>
                      <a:pt x="2730" y="2999"/>
                      <a:pt x="2552" y="2687"/>
                      <a:pt x="2293" y="2481"/>
                    </a:cubicBezTo>
                    <a:lnTo>
                      <a:pt x="2266" y="2464"/>
                    </a:lnTo>
                    <a:cubicBezTo>
                      <a:pt x="2230" y="2437"/>
                      <a:pt x="2186" y="2410"/>
                      <a:pt x="2159" y="2374"/>
                    </a:cubicBezTo>
                    <a:cubicBezTo>
                      <a:pt x="2132" y="2321"/>
                      <a:pt x="2115" y="2267"/>
                      <a:pt x="2097" y="2205"/>
                    </a:cubicBezTo>
                    <a:cubicBezTo>
                      <a:pt x="2088" y="2151"/>
                      <a:pt x="2070" y="2089"/>
                      <a:pt x="2061" y="2035"/>
                    </a:cubicBezTo>
                    <a:cubicBezTo>
                      <a:pt x="2025" y="1857"/>
                      <a:pt x="1981" y="1670"/>
                      <a:pt x="1909" y="1500"/>
                    </a:cubicBezTo>
                    <a:cubicBezTo>
                      <a:pt x="1838" y="1348"/>
                      <a:pt x="1686" y="1090"/>
                      <a:pt x="1410" y="992"/>
                    </a:cubicBezTo>
                    <a:cubicBezTo>
                      <a:pt x="1392" y="983"/>
                      <a:pt x="1374" y="983"/>
                      <a:pt x="1356" y="974"/>
                    </a:cubicBezTo>
                    <a:cubicBezTo>
                      <a:pt x="1312" y="965"/>
                      <a:pt x="1267" y="947"/>
                      <a:pt x="1231" y="920"/>
                    </a:cubicBezTo>
                    <a:cubicBezTo>
                      <a:pt x="1151" y="858"/>
                      <a:pt x="1133" y="751"/>
                      <a:pt x="1124" y="644"/>
                    </a:cubicBezTo>
                    <a:lnTo>
                      <a:pt x="1115" y="626"/>
                    </a:lnTo>
                    <a:cubicBezTo>
                      <a:pt x="1089" y="465"/>
                      <a:pt x="1017" y="171"/>
                      <a:pt x="776" y="46"/>
                    </a:cubicBezTo>
                    <a:cubicBezTo>
                      <a:pt x="720" y="16"/>
                      <a:pt x="656" y="0"/>
                      <a:pt x="5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30"/>
              <p:cNvSpPr/>
              <p:nvPr/>
            </p:nvSpPr>
            <p:spPr>
              <a:xfrm>
                <a:off x="6568275" y="2812750"/>
                <a:ext cx="379375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5175" h="4215" extrusionOk="0">
                    <a:moveTo>
                      <a:pt x="15175" y="1"/>
                    </a:moveTo>
                    <a:lnTo>
                      <a:pt x="15175" y="1"/>
                    </a:lnTo>
                    <a:cubicBezTo>
                      <a:pt x="14764" y="545"/>
                      <a:pt x="14202" y="946"/>
                      <a:pt x="13640" y="1312"/>
                    </a:cubicBezTo>
                    <a:cubicBezTo>
                      <a:pt x="13060" y="1669"/>
                      <a:pt x="12463" y="1981"/>
                      <a:pt x="11838" y="2240"/>
                    </a:cubicBezTo>
                    <a:cubicBezTo>
                      <a:pt x="10598" y="2775"/>
                      <a:pt x="9296" y="3159"/>
                      <a:pt x="7984" y="3471"/>
                    </a:cubicBezTo>
                    <a:cubicBezTo>
                      <a:pt x="6664" y="3783"/>
                      <a:pt x="5326" y="4015"/>
                      <a:pt x="3979" y="4087"/>
                    </a:cubicBezTo>
                    <a:cubicBezTo>
                      <a:pt x="3696" y="4105"/>
                      <a:pt x="3415" y="4115"/>
                      <a:pt x="3135" y="4115"/>
                    </a:cubicBezTo>
                    <a:cubicBezTo>
                      <a:pt x="2742" y="4115"/>
                      <a:pt x="2349" y="4096"/>
                      <a:pt x="1954" y="4060"/>
                    </a:cubicBezTo>
                    <a:cubicBezTo>
                      <a:pt x="1285" y="3989"/>
                      <a:pt x="607" y="3873"/>
                      <a:pt x="0" y="3578"/>
                    </a:cubicBezTo>
                    <a:lnTo>
                      <a:pt x="0" y="3578"/>
                    </a:lnTo>
                    <a:cubicBezTo>
                      <a:pt x="294" y="3748"/>
                      <a:pt x="616" y="3855"/>
                      <a:pt x="946" y="3944"/>
                    </a:cubicBezTo>
                    <a:cubicBezTo>
                      <a:pt x="1276" y="4024"/>
                      <a:pt x="1606" y="4087"/>
                      <a:pt x="1945" y="4131"/>
                    </a:cubicBezTo>
                    <a:cubicBezTo>
                      <a:pt x="2430" y="4189"/>
                      <a:pt x="2916" y="4214"/>
                      <a:pt x="3405" y="4214"/>
                    </a:cubicBezTo>
                    <a:cubicBezTo>
                      <a:pt x="3598" y="4214"/>
                      <a:pt x="3793" y="4210"/>
                      <a:pt x="3988" y="4203"/>
                    </a:cubicBezTo>
                    <a:cubicBezTo>
                      <a:pt x="5344" y="4149"/>
                      <a:pt x="6691" y="3917"/>
                      <a:pt x="8011" y="3614"/>
                    </a:cubicBezTo>
                    <a:cubicBezTo>
                      <a:pt x="9331" y="3293"/>
                      <a:pt x="10643" y="2900"/>
                      <a:pt x="11883" y="2338"/>
                    </a:cubicBezTo>
                    <a:cubicBezTo>
                      <a:pt x="12507" y="2071"/>
                      <a:pt x="13105" y="1740"/>
                      <a:pt x="13676" y="1375"/>
                    </a:cubicBezTo>
                    <a:cubicBezTo>
                      <a:pt x="13961" y="1187"/>
                      <a:pt x="14229" y="973"/>
                      <a:pt x="14488" y="759"/>
                    </a:cubicBezTo>
                    <a:cubicBezTo>
                      <a:pt x="14738" y="527"/>
                      <a:pt x="14987" y="286"/>
                      <a:pt x="15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30"/>
              <p:cNvSpPr/>
              <p:nvPr/>
            </p:nvSpPr>
            <p:spPr>
              <a:xfrm>
                <a:off x="6583650" y="2783775"/>
                <a:ext cx="332100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13284" h="3955" extrusionOk="0">
                    <a:moveTo>
                      <a:pt x="13284" y="0"/>
                    </a:moveTo>
                    <a:lnTo>
                      <a:pt x="13284" y="0"/>
                    </a:lnTo>
                    <a:cubicBezTo>
                      <a:pt x="12963" y="518"/>
                      <a:pt x="12463" y="892"/>
                      <a:pt x="11955" y="1222"/>
                    </a:cubicBezTo>
                    <a:cubicBezTo>
                      <a:pt x="11446" y="1543"/>
                      <a:pt x="10902" y="1811"/>
                      <a:pt x="10349" y="2052"/>
                    </a:cubicBezTo>
                    <a:cubicBezTo>
                      <a:pt x="9234" y="2516"/>
                      <a:pt x="8065" y="2855"/>
                      <a:pt x="6879" y="3122"/>
                    </a:cubicBezTo>
                    <a:cubicBezTo>
                      <a:pt x="5701" y="3399"/>
                      <a:pt x="4506" y="3631"/>
                      <a:pt x="3301" y="3774"/>
                    </a:cubicBezTo>
                    <a:cubicBezTo>
                      <a:pt x="2823" y="3831"/>
                      <a:pt x="2339" y="3871"/>
                      <a:pt x="1854" y="3871"/>
                    </a:cubicBezTo>
                    <a:cubicBezTo>
                      <a:pt x="1733" y="3871"/>
                      <a:pt x="1612" y="3868"/>
                      <a:pt x="1490" y="3863"/>
                    </a:cubicBezTo>
                    <a:cubicBezTo>
                      <a:pt x="1187" y="3845"/>
                      <a:pt x="884" y="3818"/>
                      <a:pt x="598" y="3738"/>
                    </a:cubicBezTo>
                    <a:cubicBezTo>
                      <a:pt x="456" y="3693"/>
                      <a:pt x="313" y="3640"/>
                      <a:pt x="206" y="3524"/>
                    </a:cubicBezTo>
                    <a:cubicBezTo>
                      <a:pt x="99" y="3417"/>
                      <a:pt x="27" y="3283"/>
                      <a:pt x="1" y="3131"/>
                    </a:cubicBezTo>
                    <a:lnTo>
                      <a:pt x="1" y="3131"/>
                    </a:lnTo>
                    <a:cubicBezTo>
                      <a:pt x="18" y="3283"/>
                      <a:pt x="90" y="3426"/>
                      <a:pt x="188" y="3542"/>
                    </a:cubicBezTo>
                    <a:cubicBezTo>
                      <a:pt x="295" y="3658"/>
                      <a:pt x="438" y="3720"/>
                      <a:pt x="580" y="3774"/>
                    </a:cubicBezTo>
                    <a:cubicBezTo>
                      <a:pt x="875" y="3872"/>
                      <a:pt x="1178" y="3908"/>
                      <a:pt x="1481" y="3934"/>
                    </a:cubicBezTo>
                    <a:cubicBezTo>
                      <a:pt x="1677" y="3948"/>
                      <a:pt x="1871" y="3954"/>
                      <a:pt x="2064" y="3954"/>
                    </a:cubicBezTo>
                    <a:cubicBezTo>
                      <a:pt x="2481" y="3954"/>
                      <a:pt x="2896" y="3926"/>
                      <a:pt x="3310" y="3890"/>
                    </a:cubicBezTo>
                    <a:cubicBezTo>
                      <a:pt x="4524" y="3765"/>
                      <a:pt x="5728" y="3533"/>
                      <a:pt x="6914" y="3265"/>
                    </a:cubicBezTo>
                    <a:cubicBezTo>
                      <a:pt x="8101" y="2980"/>
                      <a:pt x="9278" y="2650"/>
                      <a:pt x="10394" y="2159"/>
                    </a:cubicBezTo>
                    <a:cubicBezTo>
                      <a:pt x="10947" y="1909"/>
                      <a:pt x="11491" y="1624"/>
                      <a:pt x="11999" y="1285"/>
                    </a:cubicBezTo>
                    <a:cubicBezTo>
                      <a:pt x="12124" y="1196"/>
                      <a:pt x="12249" y="1106"/>
                      <a:pt x="12365" y="1008"/>
                    </a:cubicBezTo>
                    <a:cubicBezTo>
                      <a:pt x="12490" y="919"/>
                      <a:pt x="12606" y="812"/>
                      <a:pt x="12713" y="714"/>
                    </a:cubicBezTo>
                    <a:cubicBezTo>
                      <a:pt x="12936" y="500"/>
                      <a:pt x="13150" y="277"/>
                      <a:pt x="13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30"/>
              <p:cNvSpPr/>
              <p:nvPr/>
            </p:nvSpPr>
            <p:spPr>
              <a:xfrm>
                <a:off x="6580525" y="2748100"/>
                <a:ext cx="317625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12705" h="3742" extrusionOk="0">
                    <a:moveTo>
                      <a:pt x="12704" y="0"/>
                    </a:moveTo>
                    <a:lnTo>
                      <a:pt x="12704" y="0"/>
                    </a:lnTo>
                    <a:cubicBezTo>
                      <a:pt x="12686" y="143"/>
                      <a:pt x="12606" y="267"/>
                      <a:pt x="12526" y="383"/>
                    </a:cubicBezTo>
                    <a:cubicBezTo>
                      <a:pt x="12490" y="446"/>
                      <a:pt x="12437" y="499"/>
                      <a:pt x="12392" y="553"/>
                    </a:cubicBezTo>
                    <a:cubicBezTo>
                      <a:pt x="12347" y="606"/>
                      <a:pt x="12294" y="651"/>
                      <a:pt x="12240" y="705"/>
                    </a:cubicBezTo>
                    <a:cubicBezTo>
                      <a:pt x="12196" y="758"/>
                      <a:pt x="12133" y="794"/>
                      <a:pt x="12080" y="838"/>
                    </a:cubicBezTo>
                    <a:cubicBezTo>
                      <a:pt x="12026" y="883"/>
                      <a:pt x="11973" y="936"/>
                      <a:pt x="11910" y="972"/>
                    </a:cubicBezTo>
                    <a:cubicBezTo>
                      <a:pt x="11794" y="1052"/>
                      <a:pt x="11678" y="1142"/>
                      <a:pt x="11553" y="1213"/>
                    </a:cubicBezTo>
                    <a:cubicBezTo>
                      <a:pt x="11072" y="1507"/>
                      <a:pt x="10545" y="1739"/>
                      <a:pt x="10010" y="1945"/>
                    </a:cubicBezTo>
                    <a:cubicBezTo>
                      <a:pt x="8949" y="2355"/>
                      <a:pt x="7842" y="2667"/>
                      <a:pt x="6727" y="2926"/>
                    </a:cubicBezTo>
                    <a:cubicBezTo>
                      <a:pt x="5612" y="3193"/>
                      <a:pt x="4488" y="3408"/>
                      <a:pt x="3355" y="3550"/>
                    </a:cubicBezTo>
                    <a:cubicBezTo>
                      <a:pt x="2867" y="3612"/>
                      <a:pt x="2372" y="3661"/>
                      <a:pt x="1870" y="3661"/>
                    </a:cubicBezTo>
                    <a:cubicBezTo>
                      <a:pt x="1795" y="3661"/>
                      <a:pt x="1718" y="3660"/>
                      <a:pt x="1642" y="3657"/>
                    </a:cubicBezTo>
                    <a:cubicBezTo>
                      <a:pt x="1366" y="3657"/>
                      <a:pt x="1080" y="3640"/>
                      <a:pt x="795" y="3595"/>
                    </a:cubicBezTo>
                    <a:lnTo>
                      <a:pt x="581" y="3550"/>
                    </a:lnTo>
                    <a:lnTo>
                      <a:pt x="375" y="3488"/>
                    </a:lnTo>
                    <a:cubicBezTo>
                      <a:pt x="251" y="3443"/>
                      <a:pt x="108" y="3390"/>
                      <a:pt x="1" y="3292"/>
                    </a:cubicBezTo>
                    <a:lnTo>
                      <a:pt x="1" y="3292"/>
                    </a:lnTo>
                    <a:cubicBezTo>
                      <a:pt x="215" y="3488"/>
                      <a:pt x="509" y="3568"/>
                      <a:pt x="786" y="3631"/>
                    </a:cubicBezTo>
                    <a:cubicBezTo>
                      <a:pt x="1071" y="3684"/>
                      <a:pt x="1357" y="3720"/>
                      <a:pt x="1642" y="3729"/>
                    </a:cubicBezTo>
                    <a:cubicBezTo>
                      <a:pt x="1787" y="3738"/>
                      <a:pt x="1932" y="3742"/>
                      <a:pt x="2076" y="3742"/>
                    </a:cubicBezTo>
                    <a:cubicBezTo>
                      <a:pt x="2508" y="3742"/>
                      <a:pt x="2936" y="3706"/>
                      <a:pt x="3364" y="3666"/>
                    </a:cubicBezTo>
                    <a:cubicBezTo>
                      <a:pt x="4515" y="3550"/>
                      <a:pt x="5639" y="3327"/>
                      <a:pt x="6763" y="3069"/>
                    </a:cubicBezTo>
                    <a:cubicBezTo>
                      <a:pt x="7878" y="2792"/>
                      <a:pt x="8993" y="2489"/>
                      <a:pt x="10055" y="2052"/>
                    </a:cubicBezTo>
                    <a:cubicBezTo>
                      <a:pt x="10590" y="1829"/>
                      <a:pt x="11116" y="1588"/>
                      <a:pt x="11598" y="1267"/>
                    </a:cubicBezTo>
                    <a:cubicBezTo>
                      <a:pt x="11723" y="1195"/>
                      <a:pt x="11830" y="1106"/>
                      <a:pt x="11946" y="1017"/>
                    </a:cubicBezTo>
                    <a:cubicBezTo>
                      <a:pt x="12008" y="981"/>
                      <a:pt x="12053" y="928"/>
                      <a:pt x="12115" y="883"/>
                    </a:cubicBezTo>
                    <a:cubicBezTo>
                      <a:pt x="12169" y="829"/>
                      <a:pt x="12223" y="785"/>
                      <a:pt x="12267" y="731"/>
                    </a:cubicBezTo>
                    <a:cubicBezTo>
                      <a:pt x="12321" y="678"/>
                      <a:pt x="12374" y="624"/>
                      <a:pt x="12419" y="571"/>
                    </a:cubicBezTo>
                    <a:cubicBezTo>
                      <a:pt x="12463" y="517"/>
                      <a:pt x="12508" y="455"/>
                      <a:pt x="12544" y="401"/>
                    </a:cubicBezTo>
                    <a:cubicBezTo>
                      <a:pt x="12624" y="276"/>
                      <a:pt x="12686" y="143"/>
                      <a:pt x="12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30"/>
              <p:cNvSpPr/>
              <p:nvPr/>
            </p:nvSpPr>
            <p:spPr>
              <a:xfrm>
                <a:off x="6579425" y="2870750"/>
                <a:ext cx="312925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12517" h="2389" extrusionOk="0">
                    <a:moveTo>
                      <a:pt x="12516" y="0"/>
                    </a:moveTo>
                    <a:cubicBezTo>
                      <a:pt x="12026" y="232"/>
                      <a:pt x="11535" y="455"/>
                      <a:pt x="11035" y="643"/>
                    </a:cubicBezTo>
                    <a:cubicBezTo>
                      <a:pt x="10786" y="741"/>
                      <a:pt x="10527" y="830"/>
                      <a:pt x="10277" y="928"/>
                    </a:cubicBezTo>
                    <a:cubicBezTo>
                      <a:pt x="10018" y="1008"/>
                      <a:pt x="9769" y="1098"/>
                      <a:pt x="9510" y="1178"/>
                    </a:cubicBezTo>
                    <a:cubicBezTo>
                      <a:pt x="8484" y="1499"/>
                      <a:pt x="7440" y="1758"/>
                      <a:pt x="6388" y="1945"/>
                    </a:cubicBezTo>
                    <a:cubicBezTo>
                      <a:pt x="5326" y="2132"/>
                      <a:pt x="4255" y="2257"/>
                      <a:pt x="3185" y="2302"/>
                    </a:cubicBezTo>
                    <a:cubicBezTo>
                      <a:pt x="2917" y="2311"/>
                      <a:pt x="2650" y="2318"/>
                      <a:pt x="2382" y="2318"/>
                    </a:cubicBezTo>
                    <a:cubicBezTo>
                      <a:pt x="2114" y="2318"/>
                      <a:pt x="1847" y="2311"/>
                      <a:pt x="1579" y="2293"/>
                    </a:cubicBezTo>
                    <a:cubicBezTo>
                      <a:pt x="1044" y="2257"/>
                      <a:pt x="509" y="2168"/>
                      <a:pt x="0" y="1981"/>
                    </a:cubicBezTo>
                    <a:lnTo>
                      <a:pt x="0" y="1981"/>
                    </a:lnTo>
                    <a:cubicBezTo>
                      <a:pt x="500" y="2186"/>
                      <a:pt x="1035" y="2293"/>
                      <a:pt x="1570" y="2347"/>
                    </a:cubicBezTo>
                    <a:cubicBezTo>
                      <a:pt x="1903" y="2380"/>
                      <a:pt x="2240" y="2389"/>
                      <a:pt x="2575" y="2389"/>
                    </a:cubicBezTo>
                    <a:cubicBezTo>
                      <a:pt x="2779" y="2389"/>
                      <a:pt x="2983" y="2386"/>
                      <a:pt x="3185" y="2382"/>
                    </a:cubicBezTo>
                    <a:cubicBezTo>
                      <a:pt x="4264" y="2364"/>
                      <a:pt x="5344" y="2239"/>
                      <a:pt x="6405" y="2052"/>
                    </a:cubicBezTo>
                    <a:cubicBezTo>
                      <a:pt x="7467" y="1865"/>
                      <a:pt x="8511" y="1597"/>
                      <a:pt x="9537" y="1258"/>
                    </a:cubicBezTo>
                    <a:cubicBezTo>
                      <a:pt x="10563" y="919"/>
                      <a:pt x="11562" y="500"/>
                      <a:pt x="125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30"/>
              <p:cNvSpPr/>
              <p:nvPr/>
            </p:nvSpPr>
            <p:spPr>
              <a:xfrm>
                <a:off x="6907475" y="2840850"/>
                <a:ext cx="30825" cy="21900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876" extrusionOk="0"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000" y="117"/>
                      <a:pt x="795" y="260"/>
                      <a:pt x="590" y="402"/>
                    </a:cubicBezTo>
                    <a:cubicBezTo>
                      <a:pt x="385" y="545"/>
                      <a:pt x="188" y="697"/>
                      <a:pt x="1" y="875"/>
                    </a:cubicBezTo>
                    <a:cubicBezTo>
                      <a:pt x="251" y="795"/>
                      <a:pt x="465" y="670"/>
                      <a:pt x="679" y="518"/>
                    </a:cubicBezTo>
                    <a:cubicBezTo>
                      <a:pt x="884" y="376"/>
                      <a:pt x="1071" y="206"/>
                      <a:pt x="1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30"/>
              <p:cNvSpPr/>
              <p:nvPr/>
            </p:nvSpPr>
            <p:spPr>
              <a:xfrm>
                <a:off x="6718350" y="2803400"/>
                <a:ext cx="698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732" extrusionOk="0">
                    <a:moveTo>
                      <a:pt x="2793" y="0"/>
                    </a:moveTo>
                    <a:lnTo>
                      <a:pt x="2793" y="0"/>
                    </a:lnTo>
                    <a:cubicBezTo>
                      <a:pt x="2561" y="54"/>
                      <a:pt x="2329" y="116"/>
                      <a:pt x="2097" y="179"/>
                    </a:cubicBezTo>
                    <a:lnTo>
                      <a:pt x="1393" y="357"/>
                    </a:lnTo>
                    <a:lnTo>
                      <a:pt x="697" y="544"/>
                    </a:lnTo>
                    <a:cubicBezTo>
                      <a:pt x="465" y="607"/>
                      <a:pt x="233" y="660"/>
                      <a:pt x="1" y="732"/>
                    </a:cubicBezTo>
                    <a:cubicBezTo>
                      <a:pt x="242" y="705"/>
                      <a:pt x="483" y="669"/>
                      <a:pt x="715" y="625"/>
                    </a:cubicBezTo>
                    <a:cubicBezTo>
                      <a:pt x="955" y="580"/>
                      <a:pt x="1187" y="527"/>
                      <a:pt x="1428" y="464"/>
                    </a:cubicBezTo>
                    <a:cubicBezTo>
                      <a:pt x="1660" y="402"/>
                      <a:pt x="1892" y="339"/>
                      <a:pt x="2115" y="259"/>
                    </a:cubicBezTo>
                    <a:cubicBezTo>
                      <a:pt x="2347" y="188"/>
                      <a:pt x="2570" y="98"/>
                      <a:pt x="27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30"/>
              <p:cNvSpPr/>
              <p:nvPr/>
            </p:nvSpPr>
            <p:spPr>
              <a:xfrm>
                <a:off x="6906375" y="2954300"/>
                <a:ext cx="85450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14324" extrusionOk="0">
                    <a:moveTo>
                      <a:pt x="946" y="1"/>
                    </a:moveTo>
                    <a:cubicBezTo>
                      <a:pt x="582" y="1"/>
                      <a:pt x="209" y="332"/>
                      <a:pt x="116" y="789"/>
                    </a:cubicBezTo>
                    <a:cubicBezTo>
                      <a:pt x="0" y="1386"/>
                      <a:pt x="241" y="2296"/>
                      <a:pt x="339" y="2903"/>
                    </a:cubicBezTo>
                    <a:cubicBezTo>
                      <a:pt x="901" y="6454"/>
                      <a:pt x="1722" y="9968"/>
                      <a:pt x="2445" y="13483"/>
                    </a:cubicBezTo>
                    <a:cubicBezTo>
                      <a:pt x="2516" y="13822"/>
                      <a:pt x="2632" y="14206"/>
                      <a:pt x="2953" y="14304"/>
                    </a:cubicBezTo>
                    <a:cubicBezTo>
                      <a:pt x="2994" y="14317"/>
                      <a:pt x="3037" y="14324"/>
                      <a:pt x="3079" y="14324"/>
                    </a:cubicBezTo>
                    <a:cubicBezTo>
                      <a:pt x="3156" y="14324"/>
                      <a:pt x="3231" y="14300"/>
                      <a:pt x="3283" y="14242"/>
                    </a:cubicBezTo>
                    <a:cubicBezTo>
                      <a:pt x="3319" y="14206"/>
                      <a:pt x="3337" y="14161"/>
                      <a:pt x="3355" y="14117"/>
                    </a:cubicBezTo>
                    <a:cubicBezTo>
                      <a:pt x="3417" y="13929"/>
                      <a:pt x="3399" y="13724"/>
                      <a:pt x="3390" y="13519"/>
                    </a:cubicBezTo>
                    <a:cubicBezTo>
                      <a:pt x="3265" y="12047"/>
                      <a:pt x="3016" y="10646"/>
                      <a:pt x="2864" y="9174"/>
                    </a:cubicBezTo>
                    <a:cubicBezTo>
                      <a:pt x="2623" y="6917"/>
                      <a:pt x="2266" y="4696"/>
                      <a:pt x="2025" y="2439"/>
                    </a:cubicBezTo>
                    <a:cubicBezTo>
                      <a:pt x="1981" y="1993"/>
                      <a:pt x="1901" y="1547"/>
                      <a:pt x="1793" y="1101"/>
                    </a:cubicBezTo>
                    <a:cubicBezTo>
                      <a:pt x="1678" y="646"/>
                      <a:pt x="1526" y="236"/>
                      <a:pt x="1214" y="66"/>
                    </a:cubicBezTo>
                    <a:cubicBezTo>
                      <a:pt x="1128" y="22"/>
                      <a:pt x="1037" y="1"/>
                      <a:pt x="946" y="1"/>
                    </a:cubicBezTo>
                    <a:close/>
                  </a:path>
                </a:pathLst>
              </a:custGeom>
              <a:solidFill>
                <a:srgbClr val="FFFFFF">
                  <a:alpha val="255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30"/>
              <p:cNvSpPr/>
              <p:nvPr/>
            </p:nvSpPr>
            <p:spPr>
              <a:xfrm>
                <a:off x="6906600" y="2953850"/>
                <a:ext cx="85650" cy="358950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14358" extrusionOk="0">
                    <a:moveTo>
                      <a:pt x="937" y="40"/>
                    </a:moveTo>
                    <a:cubicBezTo>
                      <a:pt x="1026" y="40"/>
                      <a:pt x="1115" y="57"/>
                      <a:pt x="1196" y="102"/>
                    </a:cubicBezTo>
                    <a:cubicBezTo>
                      <a:pt x="1508" y="271"/>
                      <a:pt x="1660" y="691"/>
                      <a:pt x="1767" y="1128"/>
                    </a:cubicBezTo>
                    <a:cubicBezTo>
                      <a:pt x="1874" y="1556"/>
                      <a:pt x="1954" y="2002"/>
                      <a:pt x="1999" y="2457"/>
                    </a:cubicBezTo>
                    <a:cubicBezTo>
                      <a:pt x="2115" y="3590"/>
                      <a:pt x="2266" y="4723"/>
                      <a:pt x="2418" y="5829"/>
                    </a:cubicBezTo>
                    <a:cubicBezTo>
                      <a:pt x="2561" y="6927"/>
                      <a:pt x="2712" y="8068"/>
                      <a:pt x="2837" y="9201"/>
                    </a:cubicBezTo>
                    <a:cubicBezTo>
                      <a:pt x="2900" y="9817"/>
                      <a:pt x="2989" y="10441"/>
                      <a:pt x="3069" y="11048"/>
                    </a:cubicBezTo>
                    <a:cubicBezTo>
                      <a:pt x="3176" y="11860"/>
                      <a:pt x="3292" y="12698"/>
                      <a:pt x="3364" y="13537"/>
                    </a:cubicBezTo>
                    <a:cubicBezTo>
                      <a:pt x="3372" y="13724"/>
                      <a:pt x="3390" y="13938"/>
                      <a:pt x="3328" y="14126"/>
                    </a:cubicBezTo>
                    <a:cubicBezTo>
                      <a:pt x="3310" y="14179"/>
                      <a:pt x="3283" y="14215"/>
                      <a:pt x="3256" y="14251"/>
                    </a:cubicBezTo>
                    <a:cubicBezTo>
                      <a:pt x="3206" y="14302"/>
                      <a:pt x="3133" y="14320"/>
                      <a:pt x="3064" y="14320"/>
                    </a:cubicBezTo>
                    <a:cubicBezTo>
                      <a:pt x="3024" y="14320"/>
                      <a:pt x="2986" y="14314"/>
                      <a:pt x="2953" y="14304"/>
                    </a:cubicBezTo>
                    <a:cubicBezTo>
                      <a:pt x="2641" y="14215"/>
                      <a:pt x="2525" y="13822"/>
                      <a:pt x="2454" y="13501"/>
                    </a:cubicBezTo>
                    <a:cubicBezTo>
                      <a:pt x="2257" y="12520"/>
                      <a:pt x="2043" y="11530"/>
                      <a:pt x="1838" y="10566"/>
                    </a:cubicBezTo>
                    <a:cubicBezTo>
                      <a:pt x="1303" y="8068"/>
                      <a:pt x="759" y="5481"/>
                      <a:pt x="348" y="2921"/>
                    </a:cubicBezTo>
                    <a:cubicBezTo>
                      <a:pt x="321" y="2787"/>
                      <a:pt x="295" y="2636"/>
                      <a:pt x="268" y="2475"/>
                    </a:cubicBezTo>
                    <a:cubicBezTo>
                      <a:pt x="161" y="1913"/>
                      <a:pt x="36" y="1271"/>
                      <a:pt x="125" y="816"/>
                    </a:cubicBezTo>
                    <a:cubicBezTo>
                      <a:pt x="188" y="503"/>
                      <a:pt x="393" y="227"/>
                      <a:pt x="652" y="102"/>
                    </a:cubicBezTo>
                    <a:cubicBezTo>
                      <a:pt x="750" y="57"/>
                      <a:pt x="839" y="40"/>
                      <a:pt x="937" y="40"/>
                    </a:cubicBezTo>
                    <a:close/>
                    <a:moveTo>
                      <a:pt x="941" y="0"/>
                    </a:moveTo>
                    <a:cubicBezTo>
                      <a:pt x="841" y="0"/>
                      <a:pt x="739" y="25"/>
                      <a:pt x="634" y="75"/>
                    </a:cubicBezTo>
                    <a:cubicBezTo>
                      <a:pt x="366" y="200"/>
                      <a:pt x="161" y="486"/>
                      <a:pt x="89" y="807"/>
                    </a:cubicBezTo>
                    <a:cubicBezTo>
                      <a:pt x="0" y="1271"/>
                      <a:pt x="125" y="1913"/>
                      <a:pt x="232" y="2484"/>
                    </a:cubicBezTo>
                    <a:cubicBezTo>
                      <a:pt x="259" y="2644"/>
                      <a:pt x="286" y="2787"/>
                      <a:pt x="313" y="2930"/>
                    </a:cubicBezTo>
                    <a:cubicBezTo>
                      <a:pt x="723" y="5490"/>
                      <a:pt x="1267" y="8068"/>
                      <a:pt x="1802" y="10575"/>
                    </a:cubicBezTo>
                    <a:cubicBezTo>
                      <a:pt x="2008" y="11530"/>
                      <a:pt x="2222" y="12529"/>
                      <a:pt x="2418" y="13510"/>
                    </a:cubicBezTo>
                    <a:cubicBezTo>
                      <a:pt x="2489" y="13840"/>
                      <a:pt x="2614" y="14242"/>
                      <a:pt x="2944" y="14340"/>
                    </a:cubicBezTo>
                    <a:cubicBezTo>
                      <a:pt x="2980" y="14358"/>
                      <a:pt x="3025" y="14358"/>
                      <a:pt x="3060" y="14358"/>
                    </a:cubicBezTo>
                    <a:cubicBezTo>
                      <a:pt x="3149" y="14358"/>
                      <a:pt x="3230" y="14331"/>
                      <a:pt x="3283" y="14269"/>
                    </a:cubicBezTo>
                    <a:cubicBezTo>
                      <a:pt x="3319" y="14242"/>
                      <a:pt x="3337" y="14197"/>
                      <a:pt x="3364" y="14135"/>
                    </a:cubicBezTo>
                    <a:cubicBezTo>
                      <a:pt x="3426" y="13938"/>
                      <a:pt x="3408" y="13715"/>
                      <a:pt x="3399" y="13537"/>
                    </a:cubicBezTo>
                    <a:cubicBezTo>
                      <a:pt x="3328" y="12689"/>
                      <a:pt x="3212" y="11851"/>
                      <a:pt x="3105" y="11039"/>
                    </a:cubicBezTo>
                    <a:cubicBezTo>
                      <a:pt x="3025" y="10441"/>
                      <a:pt x="2935" y="9817"/>
                      <a:pt x="2873" y="9192"/>
                    </a:cubicBezTo>
                    <a:cubicBezTo>
                      <a:pt x="2748" y="8059"/>
                      <a:pt x="2596" y="6927"/>
                      <a:pt x="2454" y="5820"/>
                    </a:cubicBezTo>
                    <a:cubicBezTo>
                      <a:pt x="2311" y="4723"/>
                      <a:pt x="2159" y="3581"/>
                      <a:pt x="2034" y="2457"/>
                    </a:cubicBezTo>
                    <a:cubicBezTo>
                      <a:pt x="1990" y="1993"/>
                      <a:pt x="1909" y="1547"/>
                      <a:pt x="1802" y="1119"/>
                    </a:cubicBezTo>
                    <a:cubicBezTo>
                      <a:pt x="1686" y="673"/>
                      <a:pt x="1544" y="245"/>
                      <a:pt x="1214" y="66"/>
                    </a:cubicBezTo>
                    <a:cubicBezTo>
                      <a:pt x="1126" y="23"/>
                      <a:pt x="1035" y="0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30"/>
              <p:cNvSpPr/>
              <p:nvPr/>
            </p:nvSpPr>
            <p:spPr>
              <a:xfrm>
                <a:off x="6631825" y="2972225"/>
                <a:ext cx="327200" cy="418200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16728" extrusionOk="0">
                    <a:moveTo>
                      <a:pt x="36" y="0"/>
                    </a:moveTo>
                    <a:lnTo>
                      <a:pt x="1" y="18"/>
                    </a:lnTo>
                    <a:cubicBezTo>
                      <a:pt x="643" y="1990"/>
                      <a:pt x="1312" y="4024"/>
                      <a:pt x="2133" y="5969"/>
                    </a:cubicBezTo>
                    <a:cubicBezTo>
                      <a:pt x="2918" y="7833"/>
                      <a:pt x="3854" y="9653"/>
                      <a:pt x="4916" y="11384"/>
                    </a:cubicBezTo>
                    <a:cubicBezTo>
                      <a:pt x="5746" y="12713"/>
                      <a:pt x="6781" y="14220"/>
                      <a:pt x="8235" y="15318"/>
                    </a:cubicBezTo>
                    <a:cubicBezTo>
                      <a:pt x="9448" y="16237"/>
                      <a:pt x="10831" y="16727"/>
                      <a:pt x="12133" y="16727"/>
                    </a:cubicBezTo>
                    <a:cubicBezTo>
                      <a:pt x="12454" y="16727"/>
                      <a:pt x="12775" y="16700"/>
                      <a:pt x="13088" y="16638"/>
                    </a:cubicBezTo>
                    <a:lnTo>
                      <a:pt x="13079" y="16602"/>
                    </a:lnTo>
                    <a:cubicBezTo>
                      <a:pt x="12768" y="16665"/>
                      <a:pt x="12450" y="16695"/>
                      <a:pt x="12126" y="16695"/>
                    </a:cubicBezTo>
                    <a:cubicBezTo>
                      <a:pt x="10833" y="16695"/>
                      <a:pt x="9466" y="16204"/>
                      <a:pt x="8253" y="15291"/>
                    </a:cubicBezTo>
                    <a:cubicBezTo>
                      <a:pt x="6807" y="14194"/>
                      <a:pt x="5772" y="12686"/>
                      <a:pt x="4952" y="11357"/>
                    </a:cubicBezTo>
                    <a:cubicBezTo>
                      <a:pt x="3890" y="9635"/>
                      <a:pt x="2953" y="7815"/>
                      <a:pt x="2168" y="5951"/>
                    </a:cubicBezTo>
                    <a:cubicBezTo>
                      <a:pt x="1348" y="4015"/>
                      <a:pt x="679" y="1972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30"/>
              <p:cNvSpPr/>
              <p:nvPr/>
            </p:nvSpPr>
            <p:spPr>
              <a:xfrm>
                <a:off x="6599925" y="2973175"/>
                <a:ext cx="582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46" extrusionOk="0">
                    <a:moveTo>
                      <a:pt x="210" y="0"/>
                    </a:moveTo>
                    <a:cubicBezTo>
                      <a:pt x="206" y="0"/>
                      <a:pt x="202" y="3"/>
                      <a:pt x="197" y="7"/>
                    </a:cubicBezTo>
                    <a:cubicBezTo>
                      <a:pt x="108" y="96"/>
                      <a:pt x="45" y="203"/>
                      <a:pt x="1" y="328"/>
                    </a:cubicBezTo>
                    <a:cubicBezTo>
                      <a:pt x="1" y="337"/>
                      <a:pt x="1" y="346"/>
                      <a:pt x="10" y="346"/>
                    </a:cubicBezTo>
                    <a:lnTo>
                      <a:pt x="19" y="346"/>
                    </a:lnTo>
                    <a:cubicBezTo>
                      <a:pt x="28" y="346"/>
                      <a:pt x="37" y="346"/>
                      <a:pt x="37" y="337"/>
                    </a:cubicBezTo>
                    <a:cubicBezTo>
                      <a:pt x="81" y="221"/>
                      <a:pt x="144" y="123"/>
                      <a:pt x="224" y="34"/>
                    </a:cubicBezTo>
                    <a:cubicBezTo>
                      <a:pt x="233" y="25"/>
                      <a:pt x="233" y="16"/>
                      <a:pt x="224" y="7"/>
                    </a:cubicBezTo>
                    <a:cubicBezTo>
                      <a:pt x="219" y="3"/>
                      <a:pt x="215" y="0"/>
                      <a:pt x="2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30"/>
              <p:cNvSpPr/>
              <p:nvPr/>
            </p:nvSpPr>
            <p:spPr>
              <a:xfrm>
                <a:off x="6605500" y="2974050"/>
                <a:ext cx="16325" cy="214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56" extrusionOk="0">
                    <a:moveTo>
                      <a:pt x="630" y="1"/>
                    </a:moveTo>
                    <a:cubicBezTo>
                      <a:pt x="625" y="1"/>
                      <a:pt x="621" y="3"/>
                      <a:pt x="616" y="8"/>
                    </a:cubicBezTo>
                    <a:cubicBezTo>
                      <a:pt x="367" y="240"/>
                      <a:pt x="161" y="525"/>
                      <a:pt x="10" y="828"/>
                    </a:cubicBezTo>
                    <a:cubicBezTo>
                      <a:pt x="1" y="837"/>
                      <a:pt x="10" y="846"/>
                      <a:pt x="19" y="855"/>
                    </a:cubicBezTo>
                    <a:lnTo>
                      <a:pt x="28" y="855"/>
                    </a:lnTo>
                    <a:cubicBezTo>
                      <a:pt x="28" y="855"/>
                      <a:pt x="37" y="846"/>
                      <a:pt x="45" y="846"/>
                    </a:cubicBezTo>
                    <a:cubicBezTo>
                      <a:pt x="197" y="543"/>
                      <a:pt x="402" y="266"/>
                      <a:pt x="643" y="25"/>
                    </a:cubicBezTo>
                    <a:cubicBezTo>
                      <a:pt x="652" y="25"/>
                      <a:pt x="652" y="8"/>
                      <a:pt x="643" y="8"/>
                    </a:cubicBezTo>
                    <a:cubicBezTo>
                      <a:pt x="639" y="3"/>
                      <a:pt x="634" y="1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30"/>
              <p:cNvSpPr/>
              <p:nvPr/>
            </p:nvSpPr>
            <p:spPr>
              <a:xfrm>
                <a:off x="6609750" y="2982250"/>
                <a:ext cx="24775" cy="343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375" extrusionOk="0">
                    <a:moveTo>
                      <a:pt x="973" y="1"/>
                    </a:moveTo>
                    <a:cubicBezTo>
                      <a:pt x="973" y="1"/>
                      <a:pt x="955" y="1"/>
                      <a:pt x="955" y="10"/>
                    </a:cubicBezTo>
                    <a:cubicBezTo>
                      <a:pt x="607" y="429"/>
                      <a:pt x="295" y="884"/>
                      <a:pt x="9" y="1348"/>
                    </a:cubicBezTo>
                    <a:cubicBezTo>
                      <a:pt x="0" y="1357"/>
                      <a:pt x="0" y="1366"/>
                      <a:pt x="9" y="1375"/>
                    </a:cubicBezTo>
                    <a:lnTo>
                      <a:pt x="18" y="1375"/>
                    </a:lnTo>
                    <a:cubicBezTo>
                      <a:pt x="27" y="1375"/>
                      <a:pt x="36" y="1375"/>
                      <a:pt x="36" y="1366"/>
                    </a:cubicBezTo>
                    <a:cubicBezTo>
                      <a:pt x="322" y="902"/>
                      <a:pt x="643" y="456"/>
                      <a:pt x="982" y="28"/>
                    </a:cubicBezTo>
                    <a:cubicBezTo>
                      <a:pt x="991" y="19"/>
                      <a:pt x="982" y="10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30"/>
              <p:cNvSpPr/>
              <p:nvPr/>
            </p:nvSpPr>
            <p:spPr>
              <a:xfrm>
                <a:off x="6614425" y="3001450"/>
                <a:ext cx="241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348" extrusionOk="0">
                    <a:moveTo>
                      <a:pt x="928" y="0"/>
                    </a:moveTo>
                    <a:cubicBezTo>
                      <a:pt x="572" y="410"/>
                      <a:pt x="259" y="848"/>
                      <a:pt x="1" y="1320"/>
                    </a:cubicBezTo>
                    <a:cubicBezTo>
                      <a:pt x="1" y="1329"/>
                      <a:pt x="1" y="1338"/>
                      <a:pt x="10" y="1347"/>
                    </a:cubicBezTo>
                    <a:lnTo>
                      <a:pt x="19" y="1347"/>
                    </a:lnTo>
                    <a:cubicBezTo>
                      <a:pt x="27" y="1347"/>
                      <a:pt x="36" y="1347"/>
                      <a:pt x="36" y="1338"/>
                    </a:cubicBezTo>
                    <a:cubicBezTo>
                      <a:pt x="295" y="865"/>
                      <a:pt x="598" y="428"/>
                      <a:pt x="955" y="27"/>
                    </a:cubicBezTo>
                    <a:cubicBezTo>
                      <a:pt x="964" y="18"/>
                      <a:pt x="964" y="9"/>
                      <a:pt x="9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30"/>
              <p:cNvSpPr/>
              <p:nvPr/>
            </p:nvSpPr>
            <p:spPr>
              <a:xfrm>
                <a:off x="6622025" y="3018450"/>
                <a:ext cx="21425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176" extrusionOk="0">
                    <a:moveTo>
                      <a:pt x="834" y="0"/>
                    </a:moveTo>
                    <a:cubicBezTo>
                      <a:pt x="830" y="0"/>
                      <a:pt x="825" y="2"/>
                      <a:pt x="821" y="7"/>
                    </a:cubicBezTo>
                    <a:cubicBezTo>
                      <a:pt x="482" y="337"/>
                      <a:pt x="205" y="721"/>
                      <a:pt x="0" y="1149"/>
                    </a:cubicBezTo>
                    <a:cubicBezTo>
                      <a:pt x="0" y="1158"/>
                      <a:pt x="0" y="1167"/>
                      <a:pt x="9" y="1167"/>
                    </a:cubicBezTo>
                    <a:cubicBezTo>
                      <a:pt x="18" y="1176"/>
                      <a:pt x="18" y="1176"/>
                      <a:pt x="18" y="1176"/>
                    </a:cubicBezTo>
                    <a:cubicBezTo>
                      <a:pt x="27" y="1176"/>
                      <a:pt x="36" y="1167"/>
                      <a:pt x="36" y="1158"/>
                    </a:cubicBezTo>
                    <a:cubicBezTo>
                      <a:pt x="241" y="738"/>
                      <a:pt x="509" y="355"/>
                      <a:pt x="848" y="34"/>
                    </a:cubicBezTo>
                    <a:cubicBezTo>
                      <a:pt x="856" y="25"/>
                      <a:pt x="856" y="16"/>
                      <a:pt x="848" y="7"/>
                    </a:cubicBezTo>
                    <a:cubicBezTo>
                      <a:pt x="843" y="2"/>
                      <a:pt x="839" y="0"/>
                      <a:pt x="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30"/>
              <p:cNvSpPr/>
              <p:nvPr/>
            </p:nvSpPr>
            <p:spPr>
              <a:xfrm>
                <a:off x="6628250" y="3031600"/>
                <a:ext cx="20325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203" extrusionOk="0">
                    <a:moveTo>
                      <a:pt x="790" y="1"/>
                    </a:moveTo>
                    <a:cubicBezTo>
                      <a:pt x="786" y="1"/>
                      <a:pt x="781" y="3"/>
                      <a:pt x="777" y="7"/>
                    </a:cubicBezTo>
                    <a:cubicBezTo>
                      <a:pt x="465" y="355"/>
                      <a:pt x="206" y="748"/>
                      <a:pt x="10" y="1176"/>
                    </a:cubicBezTo>
                    <a:cubicBezTo>
                      <a:pt x="1" y="1185"/>
                      <a:pt x="10" y="1194"/>
                      <a:pt x="19" y="1194"/>
                    </a:cubicBezTo>
                    <a:cubicBezTo>
                      <a:pt x="19" y="1203"/>
                      <a:pt x="19" y="1203"/>
                      <a:pt x="19" y="1203"/>
                    </a:cubicBezTo>
                    <a:cubicBezTo>
                      <a:pt x="28" y="1203"/>
                      <a:pt x="36" y="1194"/>
                      <a:pt x="36" y="1185"/>
                    </a:cubicBezTo>
                    <a:cubicBezTo>
                      <a:pt x="233" y="766"/>
                      <a:pt x="491" y="373"/>
                      <a:pt x="804" y="34"/>
                    </a:cubicBezTo>
                    <a:cubicBezTo>
                      <a:pt x="813" y="25"/>
                      <a:pt x="813" y="16"/>
                      <a:pt x="804" y="7"/>
                    </a:cubicBezTo>
                    <a:cubicBezTo>
                      <a:pt x="799" y="3"/>
                      <a:pt x="795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30"/>
              <p:cNvSpPr/>
              <p:nvPr/>
            </p:nvSpPr>
            <p:spPr>
              <a:xfrm>
                <a:off x="6633175" y="3045200"/>
                <a:ext cx="23200" cy="3477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391" extrusionOk="0">
                    <a:moveTo>
                      <a:pt x="906" y="1"/>
                    </a:moveTo>
                    <a:cubicBezTo>
                      <a:pt x="901" y="1"/>
                      <a:pt x="897" y="3"/>
                      <a:pt x="892" y="7"/>
                    </a:cubicBezTo>
                    <a:cubicBezTo>
                      <a:pt x="535" y="409"/>
                      <a:pt x="232" y="864"/>
                      <a:pt x="0" y="1363"/>
                    </a:cubicBezTo>
                    <a:cubicBezTo>
                      <a:pt x="0" y="1372"/>
                      <a:pt x="0" y="1381"/>
                      <a:pt x="9" y="1381"/>
                    </a:cubicBezTo>
                    <a:cubicBezTo>
                      <a:pt x="9" y="1390"/>
                      <a:pt x="18" y="1390"/>
                      <a:pt x="18" y="1390"/>
                    </a:cubicBezTo>
                    <a:cubicBezTo>
                      <a:pt x="27" y="1390"/>
                      <a:pt x="27" y="1381"/>
                      <a:pt x="36" y="1372"/>
                    </a:cubicBezTo>
                    <a:cubicBezTo>
                      <a:pt x="259" y="882"/>
                      <a:pt x="562" y="436"/>
                      <a:pt x="919" y="25"/>
                    </a:cubicBezTo>
                    <a:cubicBezTo>
                      <a:pt x="928" y="25"/>
                      <a:pt x="928" y="7"/>
                      <a:pt x="919" y="7"/>
                    </a:cubicBezTo>
                    <a:cubicBezTo>
                      <a:pt x="914" y="3"/>
                      <a:pt x="910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30"/>
              <p:cNvSpPr/>
              <p:nvPr/>
            </p:nvSpPr>
            <p:spPr>
              <a:xfrm>
                <a:off x="6640750" y="3061050"/>
                <a:ext cx="21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274" extrusionOk="0">
                    <a:moveTo>
                      <a:pt x="835" y="0"/>
                    </a:moveTo>
                    <a:cubicBezTo>
                      <a:pt x="830" y="0"/>
                      <a:pt x="826" y="2"/>
                      <a:pt x="821" y="7"/>
                    </a:cubicBezTo>
                    <a:cubicBezTo>
                      <a:pt x="491" y="382"/>
                      <a:pt x="214" y="792"/>
                      <a:pt x="0" y="1247"/>
                    </a:cubicBezTo>
                    <a:cubicBezTo>
                      <a:pt x="0" y="1256"/>
                      <a:pt x="0" y="1265"/>
                      <a:pt x="9" y="1274"/>
                    </a:cubicBezTo>
                    <a:lnTo>
                      <a:pt x="18" y="1274"/>
                    </a:lnTo>
                    <a:cubicBezTo>
                      <a:pt x="27" y="1274"/>
                      <a:pt x="36" y="1265"/>
                      <a:pt x="36" y="1265"/>
                    </a:cubicBezTo>
                    <a:cubicBezTo>
                      <a:pt x="241" y="819"/>
                      <a:pt x="518" y="399"/>
                      <a:pt x="848" y="34"/>
                    </a:cubicBezTo>
                    <a:cubicBezTo>
                      <a:pt x="857" y="25"/>
                      <a:pt x="857" y="16"/>
                      <a:pt x="848" y="7"/>
                    </a:cubicBezTo>
                    <a:cubicBezTo>
                      <a:pt x="843" y="2"/>
                      <a:pt x="839" y="0"/>
                      <a:pt x="8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30"/>
              <p:cNvSpPr/>
              <p:nvPr/>
            </p:nvSpPr>
            <p:spPr>
              <a:xfrm>
                <a:off x="6644325" y="3076875"/>
                <a:ext cx="22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382" extrusionOk="0">
                    <a:moveTo>
                      <a:pt x="883" y="1"/>
                    </a:moveTo>
                    <a:cubicBezTo>
                      <a:pt x="879" y="1"/>
                      <a:pt x="874" y="3"/>
                      <a:pt x="874" y="7"/>
                    </a:cubicBezTo>
                    <a:cubicBezTo>
                      <a:pt x="535" y="427"/>
                      <a:pt x="250" y="873"/>
                      <a:pt x="9" y="1354"/>
                    </a:cubicBezTo>
                    <a:cubicBezTo>
                      <a:pt x="0" y="1363"/>
                      <a:pt x="9" y="1372"/>
                      <a:pt x="18" y="1372"/>
                    </a:cubicBezTo>
                    <a:cubicBezTo>
                      <a:pt x="18" y="1381"/>
                      <a:pt x="27" y="1381"/>
                      <a:pt x="27" y="1381"/>
                    </a:cubicBezTo>
                    <a:cubicBezTo>
                      <a:pt x="36" y="1381"/>
                      <a:pt x="36" y="1372"/>
                      <a:pt x="45" y="1372"/>
                    </a:cubicBezTo>
                    <a:cubicBezTo>
                      <a:pt x="277" y="890"/>
                      <a:pt x="571" y="444"/>
                      <a:pt x="901" y="34"/>
                    </a:cubicBezTo>
                    <a:cubicBezTo>
                      <a:pt x="901" y="25"/>
                      <a:pt x="901" y="16"/>
                      <a:pt x="892" y="7"/>
                    </a:cubicBezTo>
                    <a:cubicBezTo>
                      <a:pt x="892" y="3"/>
                      <a:pt x="888" y="1"/>
                      <a:pt x="8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30"/>
              <p:cNvSpPr/>
              <p:nvPr/>
            </p:nvSpPr>
            <p:spPr>
              <a:xfrm>
                <a:off x="6648550" y="3091600"/>
                <a:ext cx="23450" cy="367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471" extrusionOk="0">
                    <a:moveTo>
                      <a:pt x="915" y="0"/>
                    </a:moveTo>
                    <a:cubicBezTo>
                      <a:pt x="911" y="0"/>
                      <a:pt x="906" y="3"/>
                      <a:pt x="902" y="7"/>
                    </a:cubicBezTo>
                    <a:cubicBezTo>
                      <a:pt x="598" y="480"/>
                      <a:pt x="295" y="962"/>
                      <a:pt x="10" y="1443"/>
                    </a:cubicBezTo>
                    <a:cubicBezTo>
                      <a:pt x="1" y="1452"/>
                      <a:pt x="1" y="1461"/>
                      <a:pt x="10" y="1470"/>
                    </a:cubicBezTo>
                    <a:lnTo>
                      <a:pt x="18" y="1470"/>
                    </a:lnTo>
                    <a:cubicBezTo>
                      <a:pt x="27" y="1470"/>
                      <a:pt x="36" y="1470"/>
                      <a:pt x="36" y="1461"/>
                    </a:cubicBezTo>
                    <a:cubicBezTo>
                      <a:pt x="331" y="979"/>
                      <a:pt x="634" y="498"/>
                      <a:pt x="937" y="34"/>
                    </a:cubicBezTo>
                    <a:cubicBezTo>
                      <a:pt x="937" y="25"/>
                      <a:pt x="937" y="7"/>
                      <a:pt x="928" y="7"/>
                    </a:cubicBezTo>
                    <a:cubicBezTo>
                      <a:pt x="924" y="3"/>
                      <a:pt x="919" y="0"/>
                      <a:pt x="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30"/>
              <p:cNvSpPr/>
              <p:nvPr/>
            </p:nvSpPr>
            <p:spPr>
              <a:xfrm>
                <a:off x="6653900" y="3111825"/>
                <a:ext cx="22775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384" extrusionOk="0">
                    <a:moveTo>
                      <a:pt x="902" y="1"/>
                    </a:moveTo>
                    <a:cubicBezTo>
                      <a:pt x="893" y="1"/>
                      <a:pt x="875" y="1"/>
                      <a:pt x="875" y="10"/>
                    </a:cubicBezTo>
                    <a:cubicBezTo>
                      <a:pt x="554" y="438"/>
                      <a:pt x="259" y="893"/>
                      <a:pt x="1" y="1357"/>
                    </a:cubicBezTo>
                    <a:cubicBezTo>
                      <a:pt x="1" y="1366"/>
                      <a:pt x="1" y="1384"/>
                      <a:pt x="10" y="1384"/>
                    </a:cubicBezTo>
                    <a:lnTo>
                      <a:pt x="19" y="1384"/>
                    </a:lnTo>
                    <a:cubicBezTo>
                      <a:pt x="27" y="1384"/>
                      <a:pt x="27" y="1384"/>
                      <a:pt x="36" y="1375"/>
                    </a:cubicBezTo>
                    <a:cubicBezTo>
                      <a:pt x="295" y="911"/>
                      <a:pt x="581" y="456"/>
                      <a:pt x="902" y="28"/>
                    </a:cubicBezTo>
                    <a:cubicBezTo>
                      <a:pt x="911" y="19"/>
                      <a:pt x="911" y="10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30"/>
              <p:cNvSpPr/>
              <p:nvPr/>
            </p:nvSpPr>
            <p:spPr>
              <a:xfrm>
                <a:off x="6658150" y="3124375"/>
                <a:ext cx="2610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640" extrusionOk="0">
                    <a:moveTo>
                      <a:pt x="1018" y="1"/>
                    </a:moveTo>
                    <a:cubicBezTo>
                      <a:pt x="1013" y="1"/>
                      <a:pt x="1008" y="3"/>
                      <a:pt x="1008" y="7"/>
                    </a:cubicBezTo>
                    <a:cubicBezTo>
                      <a:pt x="634" y="516"/>
                      <a:pt x="304" y="1060"/>
                      <a:pt x="9" y="1613"/>
                    </a:cubicBezTo>
                    <a:cubicBezTo>
                      <a:pt x="0" y="1622"/>
                      <a:pt x="9" y="1631"/>
                      <a:pt x="18" y="1640"/>
                    </a:cubicBezTo>
                    <a:lnTo>
                      <a:pt x="27" y="1640"/>
                    </a:lnTo>
                    <a:cubicBezTo>
                      <a:pt x="27" y="1640"/>
                      <a:pt x="36" y="1640"/>
                      <a:pt x="45" y="1631"/>
                    </a:cubicBezTo>
                    <a:cubicBezTo>
                      <a:pt x="330" y="1078"/>
                      <a:pt x="669" y="543"/>
                      <a:pt x="1035" y="34"/>
                    </a:cubicBezTo>
                    <a:cubicBezTo>
                      <a:pt x="1044" y="25"/>
                      <a:pt x="1044" y="7"/>
                      <a:pt x="1035" y="7"/>
                    </a:cubicBezTo>
                    <a:cubicBezTo>
                      <a:pt x="1031" y="3"/>
                      <a:pt x="1024" y="1"/>
                      <a:pt x="10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30"/>
              <p:cNvSpPr/>
              <p:nvPr/>
            </p:nvSpPr>
            <p:spPr>
              <a:xfrm>
                <a:off x="6663275" y="3138200"/>
                <a:ext cx="25225" cy="414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658" extrusionOk="0">
                    <a:moveTo>
                      <a:pt x="986" y="1"/>
                    </a:moveTo>
                    <a:cubicBezTo>
                      <a:pt x="982" y="1"/>
                      <a:pt x="977" y="3"/>
                      <a:pt x="973" y="7"/>
                    </a:cubicBezTo>
                    <a:lnTo>
                      <a:pt x="9" y="1631"/>
                    </a:lnTo>
                    <a:cubicBezTo>
                      <a:pt x="0" y="1640"/>
                      <a:pt x="9" y="1649"/>
                      <a:pt x="18" y="1658"/>
                    </a:cubicBezTo>
                    <a:lnTo>
                      <a:pt x="27" y="1658"/>
                    </a:lnTo>
                    <a:cubicBezTo>
                      <a:pt x="27" y="1658"/>
                      <a:pt x="36" y="1658"/>
                      <a:pt x="36" y="1649"/>
                    </a:cubicBezTo>
                    <a:lnTo>
                      <a:pt x="1008" y="34"/>
                    </a:lnTo>
                    <a:cubicBezTo>
                      <a:pt x="1008" y="25"/>
                      <a:pt x="1008" y="7"/>
                      <a:pt x="1000" y="7"/>
                    </a:cubicBezTo>
                    <a:cubicBezTo>
                      <a:pt x="995" y="3"/>
                      <a:pt x="991" y="1"/>
                      <a:pt x="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30"/>
              <p:cNvSpPr/>
              <p:nvPr/>
            </p:nvSpPr>
            <p:spPr>
              <a:xfrm>
                <a:off x="6670400" y="3159125"/>
                <a:ext cx="2322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562" extrusionOk="0">
                    <a:moveTo>
                      <a:pt x="911" y="0"/>
                    </a:moveTo>
                    <a:cubicBezTo>
                      <a:pt x="902" y="0"/>
                      <a:pt x="893" y="0"/>
                      <a:pt x="884" y="9"/>
                    </a:cubicBezTo>
                    <a:cubicBezTo>
                      <a:pt x="554" y="491"/>
                      <a:pt x="260" y="1008"/>
                      <a:pt x="10" y="1535"/>
                    </a:cubicBezTo>
                    <a:cubicBezTo>
                      <a:pt x="1" y="1543"/>
                      <a:pt x="10" y="1561"/>
                      <a:pt x="19" y="1561"/>
                    </a:cubicBezTo>
                    <a:lnTo>
                      <a:pt x="28" y="1561"/>
                    </a:lnTo>
                    <a:cubicBezTo>
                      <a:pt x="37" y="1561"/>
                      <a:pt x="37" y="1561"/>
                      <a:pt x="45" y="1552"/>
                    </a:cubicBezTo>
                    <a:cubicBezTo>
                      <a:pt x="295" y="1026"/>
                      <a:pt x="590" y="509"/>
                      <a:pt x="920" y="27"/>
                    </a:cubicBezTo>
                    <a:cubicBezTo>
                      <a:pt x="929" y="18"/>
                      <a:pt x="920" y="9"/>
                      <a:pt x="9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30"/>
              <p:cNvSpPr/>
              <p:nvPr/>
            </p:nvSpPr>
            <p:spPr>
              <a:xfrm>
                <a:off x="6675975" y="3168975"/>
                <a:ext cx="2747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650" extrusionOk="0">
                    <a:moveTo>
                      <a:pt x="1076" y="1"/>
                    </a:moveTo>
                    <a:cubicBezTo>
                      <a:pt x="1071" y="1"/>
                      <a:pt x="1067" y="3"/>
                      <a:pt x="1063" y="8"/>
                    </a:cubicBezTo>
                    <a:cubicBezTo>
                      <a:pt x="679" y="525"/>
                      <a:pt x="331" y="1069"/>
                      <a:pt x="1" y="1622"/>
                    </a:cubicBezTo>
                    <a:cubicBezTo>
                      <a:pt x="1" y="1631"/>
                      <a:pt x="1" y="1640"/>
                      <a:pt x="10" y="1649"/>
                    </a:cubicBezTo>
                    <a:lnTo>
                      <a:pt x="19" y="1649"/>
                    </a:lnTo>
                    <a:cubicBezTo>
                      <a:pt x="28" y="1649"/>
                      <a:pt x="37" y="1649"/>
                      <a:pt x="37" y="1640"/>
                    </a:cubicBezTo>
                    <a:cubicBezTo>
                      <a:pt x="358" y="1087"/>
                      <a:pt x="715" y="543"/>
                      <a:pt x="1089" y="34"/>
                    </a:cubicBezTo>
                    <a:cubicBezTo>
                      <a:pt x="1098" y="25"/>
                      <a:pt x="1098" y="8"/>
                      <a:pt x="1089" y="8"/>
                    </a:cubicBezTo>
                    <a:cubicBezTo>
                      <a:pt x="1085" y="3"/>
                      <a:pt x="1080" y="1"/>
                      <a:pt x="10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30"/>
              <p:cNvSpPr/>
              <p:nvPr/>
            </p:nvSpPr>
            <p:spPr>
              <a:xfrm>
                <a:off x="6682225" y="3185700"/>
                <a:ext cx="28125" cy="430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721" extrusionOk="0">
                    <a:moveTo>
                      <a:pt x="1102" y="1"/>
                    </a:moveTo>
                    <a:cubicBezTo>
                      <a:pt x="1098" y="1"/>
                      <a:pt x="1094" y="3"/>
                      <a:pt x="1089" y="8"/>
                    </a:cubicBezTo>
                    <a:cubicBezTo>
                      <a:pt x="661" y="525"/>
                      <a:pt x="295" y="1087"/>
                      <a:pt x="10" y="1694"/>
                    </a:cubicBezTo>
                    <a:cubicBezTo>
                      <a:pt x="1" y="1703"/>
                      <a:pt x="10" y="1712"/>
                      <a:pt x="19" y="1721"/>
                    </a:cubicBezTo>
                    <a:lnTo>
                      <a:pt x="27" y="1721"/>
                    </a:lnTo>
                    <a:cubicBezTo>
                      <a:pt x="36" y="1721"/>
                      <a:pt x="36" y="1721"/>
                      <a:pt x="45" y="1712"/>
                    </a:cubicBezTo>
                    <a:cubicBezTo>
                      <a:pt x="331" y="1105"/>
                      <a:pt x="697" y="543"/>
                      <a:pt x="1125" y="34"/>
                    </a:cubicBezTo>
                    <a:cubicBezTo>
                      <a:pt x="1125" y="26"/>
                      <a:pt x="1125" y="17"/>
                      <a:pt x="1116" y="8"/>
                    </a:cubicBezTo>
                    <a:cubicBezTo>
                      <a:pt x="1111" y="3"/>
                      <a:pt x="1107" y="1"/>
                      <a:pt x="1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30"/>
              <p:cNvSpPr/>
              <p:nvPr/>
            </p:nvSpPr>
            <p:spPr>
              <a:xfrm>
                <a:off x="6691600" y="3201400"/>
                <a:ext cx="26775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655" extrusionOk="0">
                    <a:moveTo>
                      <a:pt x="1054" y="0"/>
                    </a:moveTo>
                    <a:cubicBezTo>
                      <a:pt x="1048" y="0"/>
                      <a:pt x="1042" y="7"/>
                      <a:pt x="1035" y="13"/>
                    </a:cubicBezTo>
                    <a:cubicBezTo>
                      <a:pt x="678" y="530"/>
                      <a:pt x="330" y="1075"/>
                      <a:pt x="9" y="1628"/>
                    </a:cubicBezTo>
                    <a:cubicBezTo>
                      <a:pt x="0" y="1637"/>
                      <a:pt x="9" y="1646"/>
                      <a:pt x="18" y="1655"/>
                    </a:cubicBezTo>
                    <a:lnTo>
                      <a:pt x="27" y="1655"/>
                    </a:lnTo>
                    <a:cubicBezTo>
                      <a:pt x="27" y="1655"/>
                      <a:pt x="36" y="1655"/>
                      <a:pt x="45" y="1646"/>
                    </a:cubicBezTo>
                    <a:cubicBezTo>
                      <a:pt x="357" y="1093"/>
                      <a:pt x="705" y="557"/>
                      <a:pt x="1071" y="31"/>
                    </a:cubicBezTo>
                    <a:cubicBezTo>
                      <a:pt x="1071" y="22"/>
                      <a:pt x="1071" y="13"/>
                      <a:pt x="1062" y="4"/>
                    </a:cubicBezTo>
                    <a:cubicBezTo>
                      <a:pt x="1059" y="2"/>
                      <a:pt x="1057" y="0"/>
                      <a:pt x="10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30"/>
              <p:cNvSpPr/>
              <p:nvPr/>
            </p:nvSpPr>
            <p:spPr>
              <a:xfrm>
                <a:off x="6695175" y="3211575"/>
                <a:ext cx="33700" cy="519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2078" extrusionOk="0">
                    <a:moveTo>
                      <a:pt x="1325" y="1"/>
                    </a:moveTo>
                    <a:cubicBezTo>
                      <a:pt x="1320" y="1"/>
                      <a:pt x="1316" y="3"/>
                      <a:pt x="1312" y="8"/>
                    </a:cubicBezTo>
                    <a:cubicBezTo>
                      <a:pt x="830" y="659"/>
                      <a:pt x="393" y="1346"/>
                      <a:pt x="9" y="2050"/>
                    </a:cubicBezTo>
                    <a:cubicBezTo>
                      <a:pt x="0" y="2059"/>
                      <a:pt x="0" y="2068"/>
                      <a:pt x="9" y="2077"/>
                    </a:cubicBezTo>
                    <a:lnTo>
                      <a:pt x="18" y="2077"/>
                    </a:lnTo>
                    <a:cubicBezTo>
                      <a:pt x="27" y="2077"/>
                      <a:pt x="36" y="2077"/>
                      <a:pt x="36" y="2068"/>
                    </a:cubicBezTo>
                    <a:cubicBezTo>
                      <a:pt x="428" y="1363"/>
                      <a:pt x="865" y="677"/>
                      <a:pt x="1338" y="34"/>
                    </a:cubicBezTo>
                    <a:cubicBezTo>
                      <a:pt x="1347" y="25"/>
                      <a:pt x="1347" y="8"/>
                      <a:pt x="1338" y="8"/>
                    </a:cubicBezTo>
                    <a:cubicBezTo>
                      <a:pt x="1334" y="3"/>
                      <a:pt x="1329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30"/>
              <p:cNvSpPr/>
              <p:nvPr/>
            </p:nvSpPr>
            <p:spPr>
              <a:xfrm>
                <a:off x="6702300" y="3230775"/>
                <a:ext cx="314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854" extrusionOk="0">
                    <a:moveTo>
                      <a:pt x="1236" y="0"/>
                    </a:moveTo>
                    <a:cubicBezTo>
                      <a:pt x="1232" y="0"/>
                      <a:pt x="1227" y="2"/>
                      <a:pt x="1223" y="7"/>
                    </a:cubicBezTo>
                    <a:cubicBezTo>
                      <a:pt x="812" y="604"/>
                      <a:pt x="402" y="1211"/>
                      <a:pt x="10" y="1827"/>
                    </a:cubicBezTo>
                    <a:cubicBezTo>
                      <a:pt x="1" y="1836"/>
                      <a:pt x="10" y="1844"/>
                      <a:pt x="18" y="1853"/>
                    </a:cubicBezTo>
                    <a:lnTo>
                      <a:pt x="27" y="1853"/>
                    </a:lnTo>
                    <a:cubicBezTo>
                      <a:pt x="36" y="1853"/>
                      <a:pt x="36" y="1853"/>
                      <a:pt x="45" y="1844"/>
                    </a:cubicBezTo>
                    <a:cubicBezTo>
                      <a:pt x="429" y="1238"/>
                      <a:pt x="839" y="622"/>
                      <a:pt x="1258" y="33"/>
                    </a:cubicBezTo>
                    <a:cubicBezTo>
                      <a:pt x="1258" y="25"/>
                      <a:pt x="1258" y="7"/>
                      <a:pt x="1250" y="7"/>
                    </a:cubicBezTo>
                    <a:cubicBezTo>
                      <a:pt x="1245" y="2"/>
                      <a:pt x="1241" y="0"/>
                      <a:pt x="1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30"/>
              <p:cNvSpPr/>
              <p:nvPr/>
            </p:nvSpPr>
            <p:spPr>
              <a:xfrm>
                <a:off x="6707425" y="3246550"/>
                <a:ext cx="35725" cy="51975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079" extrusionOk="0">
                    <a:moveTo>
                      <a:pt x="1419" y="0"/>
                    </a:moveTo>
                    <a:cubicBezTo>
                      <a:pt x="1410" y="0"/>
                      <a:pt x="1401" y="0"/>
                      <a:pt x="1392" y="9"/>
                    </a:cubicBezTo>
                    <a:cubicBezTo>
                      <a:pt x="920" y="669"/>
                      <a:pt x="456" y="1356"/>
                      <a:pt x="10" y="2043"/>
                    </a:cubicBezTo>
                    <a:cubicBezTo>
                      <a:pt x="1" y="2052"/>
                      <a:pt x="1" y="2070"/>
                      <a:pt x="10" y="2070"/>
                    </a:cubicBezTo>
                    <a:cubicBezTo>
                      <a:pt x="19" y="2079"/>
                      <a:pt x="19" y="2079"/>
                      <a:pt x="19" y="2079"/>
                    </a:cubicBezTo>
                    <a:cubicBezTo>
                      <a:pt x="28" y="2079"/>
                      <a:pt x="36" y="2070"/>
                      <a:pt x="36" y="2070"/>
                    </a:cubicBezTo>
                    <a:cubicBezTo>
                      <a:pt x="483" y="1383"/>
                      <a:pt x="955" y="696"/>
                      <a:pt x="1428" y="27"/>
                    </a:cubicBezTo>
                    <a:cubicBezTo>
                      <a:pt x="1428" y="18"/>
                      <a:pt x="1428" y="9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30"/>
              <p:cNvSpPr/>
              <p:nvPr/>
            </p:nvSpPr>
            <p:spPr>
              <a:xfrm>
                <a:off x="6713000" y="3260650"/>
                <a:ext cx="395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2229" extrusionOk="0">
                    <a:moveTo>
                      <a:pt x="1558" y="0"/>
                    </a:moveTo>
                    <a:cubicBezTo>
                      <a:pt x="1553" y="0"/>
                      <a:pt x="1549" y="3"/>
                      <a:pt x="1544" y="7"/>
                    </a:cubicBezTo>
                    <a:cubicBezTo>
                      <a:pt x="991" y="703"/>
                      <a:pt x="474" y="1443"/>
                      <a:pt x="10" y="2202"/>
                    </a:cubicBezTo>
                    <a:cubicBezTo>
                      <a:pt x="1" y="2211"/>
                      <a:pt x="1" y="2220"/>
                      <a:pt x="10" y="2228"/>
                    </a:cubicBezTo>
                    <a:lnTo>
                      <a:pt x="28" y="2228"/>
                    </a:lnTo>
                    <a:cubicBezTo>
                      <a:pt x="28" y="2228"/>
                      <a:pt x="36" y="2228"/>
                      <a:pt x="36" y="2220"/>
                    </a:cubicBezTo>
                    <a:cubicBezTo>
                      <a:pt x="509" y="1461"/>
                      <a:pt x="1027" y="730"/>
                      <a:pt x="1580" y="34"/>
                    </a:cubicBezTo>
                    <a:cubicBezTo>
                      <a:pt x="1580" y="25"/>
                      <a:pt x="1580" y="7"/>
                      <a:pt x="1571" y="7"/>
                    </a:cubicBezTo>
                    <a:cubicBezTo>
                      <a:pt x="1566" y="3"/>
                      <a:pt x="1562" y="0"/>
                      <a:pt x="1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30"/>
              <p:cNvSpPr/>
              <p:nvPr/>
            </p:nvSpPr>
            <p:spPr>
              <a:xfrm>
                <a:off x="6720600" y="3276475"/>
                <a:ext cx="39500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2247" extrusionOk="0">
                    <a:moveTo>
                      <a:pt x="1557" y="1"/>
                    </a:moveTo>
                    <a:cubicBezTo>
                      <a:pt x="1552" y="1"/>
                      <a:pt x="1548" y="3"/>
                      <a:pt x="1543" y="8"/>
                    </a:cubicBezTo>
                    <a:cubicBezTo>
                      <a:pt x="1044" y="748"/>
                      <a:pt x="526" y="1488"/>
                      <a:pt x="9" y="2220"/>
                    </a:cubicBezTo>
                    <a:cubicBezTo>
                      <a:pt x="0" y="2220"/>
                      <a:pt x="0" y="2238"/>
                      <a:pt x="9" y="2238"/>
                    </a:cubicBezTo>
                    <a:cubicBezTo>
                      <a:pt x="9" y="2247"/>
                      <a:pt x="18" y="2247"/>
                      <a:pt x="18" y="2247"/>
                    </a:cubicBezTo>
                    <a:cubicBezTo>
                      <a:pt x="27" y="2247"/>
                      <a:pt x="36" y="2247"/>
                      <a:pt x="36" y="2238"/>
                    </a:cubicBezTo>
                    <a:cubicBezTo>
                      <a:pt x="562" y="1515"/>
                      <a:pt x="1080" y="775"/>
                      <a:pt x="1579" y="34"/>
                    </a:cubicBezTo>
                    <a:cubicBezTo>
                      <a:pt x="1579" y="25"/>
                      <a:pt x="1579" y="8"/>
                      <a:pt x="1570" y="8"/>
                    </a:cubicBezTo>
                    <a:cubicBezTo>
                      <a:pt x="1566" y="3"/>
                      <a:pt x="1561" y="1"/>
                      <a:pt x="1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30"/>
              <p:cNvSpPr/>
              <p:nvPr/>
            </p:nvSpPr>
            <p:spPr>
              <a:xfrm>
                <a:off x="6726400" y="3289500"/>
                <a:ext cx="42825" cy="62775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2511" extrusionOk="0">
                    <a:moveTo>
                      <a:pt x="1687" y="0"/>
                    </a:moveTo>
                    <a:cubicBezTo>
                      <a:pt x="1681" y="0"/>
                      <a:pt x="1675" y="7"/>
                      <a:pt x="1668" y="13"/>
                    </a:cubicBezTo>
                    <a:lnTo>
                      <a:pt x="0" y="2484"/>
                    </a:lnTo>
                    <a:cubicBezTo>
                      <a:pt x="0" y="2493"/>
                      <a:pt x="0" y="2502"/>
                      <a:pt x="9" y="2511"/>
                    </a:cubicBezTo>
                    <a:lnTo>
                      <a:pt x="18" y="2511"/>
                    </a:lnTo>
                    <a:cubicBezTo>
                      <a:pt x="27" y="2511"/>
                      <a:pt x="27" y="2511"/>
                      <a:pt x="36" y="2502"/>
                    </a:cubicBezTo>
                    <a:lnTo>
                      <a:pt x="1704" y="31"/>
                    </a:lnTo>
                    <a:cubicBezTo>
                      <a:pt x="1713" y="22"/>
                      <a:pt x="1704" y="13"/>
                      <a:pt x="1695" y="4"/>
                    </a:cubicBezTo>
                    <a:cubicBezTo>
                      <a:pt x="1692" y="1"/>
                      <a:pt x="1690" y="0"/>
                      <a:pt x="16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30"/>
              <p:cNvSpPr/>
              <p:nvPr/>
            </p:nvSpPr>
            <p:spPr>
              <a:xfrm>
                <a:off x="6735300" y="3301025"/>
                <a:ext cx="45750" cy="6597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2639" extrusionOk="0">
                    <a:moveTo>
                      <a:pt x="1807" y="0"/>
                    </a:moveTo>
                    <a:cubicBezTo>
                      <a:pt x="1803" y="0"/>
                      <a:pt x="1798" y="2"/>
                      <a:pt x="1794" y="7"/>
                    </a:cubicBezTo>
                    <a:cubicBezTo>
                      <a:pt x="1152" y="836"/>
                      <a:pt x="545" y="1711"/>
                      <a:pt x="10" y="2612"/>
                    </a:cubicBezTo>
                    <a:cubicBezTo>
                      <a:pt x="1" y="2621"/>
                      <a:pt x="10" y="2630"/>
                      <a:pt x="19" y="2639"/>
                    </a:cubicBezTo>
                    <a:lnTo>
                      <a:pt x="28" y="2639"/>
                    </a:lnTo>
                    <a:cubicBezTo>
                      <a:pt x="28" y="2639"/>
                      <a:pt x="37" y="2639"/>
                      <a:pt x="37" y="2630"/>
                    </a:cubicBezTo>
                    <a:cubicBezTo>
                      <a:pt x="581" y="1729"/>
                      <a:pt x="1178" y="854"/>
                      <a:pt x="1830" y="34"/>
                    </a:cubicBezTo>
                    <a:cubicBezTo>
                      <a:pt x="1830" y="25"/>
                      <a:pt x="1830" y="16"/>
                      <a:pt x="1821" y="7"/>
                    </a:cubicBezTo>
                    <a:cubicBezTo>
                      <a:pt x="1816" y="2"/>
                      <a:pt x="1812" y="0"/>
                      <a:pt x="18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30"/>
              <p:cNvSpPr/>
              <p:nvPr/>
            </p:nvSpPr>
            <p:spPr>
              <a:xfrm>
                <a:off x="6743550" y="3315075"/>
                <a:ext cx="47550" cy="724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2898" extrusionOk="0">
                    <a:moveTo>
                      <a:pt x="1879" y="0"/>
                    </a:moveTo>
                    <a:cubicBezTo>
                      <a:pt x="1874" y="0"/>
                      <a:pt x="1870" y="2"/>
                      <a:pt x="1865" y="7"/>
                    </a:cubicBezTo>
                    <a:cubicBezTo>
                      <a:pt x="1161" y="899"/>
                      <a:pt x="536" y="1862"/>
                      <a:pt x="10" y="2870"/>
                    </a:cubicBezTo>
                    <a:cubicBezTo>
                      <a:pt x="1" y="2879"/>
                      <a:pt x="10" y="2888"/>
                      <a:pt x="19" y="2897"/>
                    </a:cubicBezTo>
                    <a:lnTo>
                      <a:pt x="28" y="2897"/>
                    </a:lnTo>
                    <a:cubicBezTo>
                      <a:pt x="28" y="2897"/>
                      <a:pt x="37" y="2897"/>
                      <a:pt x="46" y="2888"/>
                    </a:cubicBezTo>
                    <a:cubicBezTo>
                      <a:pt x="572" y="1880"/>
                      <a:pt x="1196" y="926"/>
                      <a:pt x="1892" y="34"/>
                    </a:cubicBezTo>
                    <a:cubicBezTo>
                      <a:pt x="1901" y="25"/>
                      <a:pt x="1901" y="16"/>
                      <a:pt x="1892" y="7"/>
                    </a:cubicBezTo>
                    <a:cubicBezTo>
                      <a:pt x="1888" y="2"/>
                      <a:pt x="1883" y="0"/>
                      <a:pt x="18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30"/>
              <p:cNvSpPr/>
              <p:nvPr/>
            </p:nvSpPr>
            <p:spPr>
              <a:xfrm>
                <a:off x="6752925" y="3332850"/>
                <a:ext cx="44850" cy="6940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2776" extrusionOk="0">
                    <a:moveTo>
                      <a:pt x="1785" y="1"/>
                    </a:moveTo>
                    <a:cubicBezTo>
                      <a:pt x="1776" y="1"/>
                      <a:pt x="1767" y="1"/>
                      <a:pt x="1758" y="10"/>
                    </a:cubicBezTo>
                    <a:cubicBezTo>
                      <a:pt x="1089" y="857"/>
                      <a:pt x="500" y="1785"/>
                      <a:pt x="10" y="2748"/>
                    </a:cubicBezTo>
                    <a:cubicBezTo>
                      <a:pt x="1" y="2757"/>
                      <a:pt x="1" y="2775"/>
                      <a:pt x="10" y="2775"/>
                    </a:cubicBezTo>
                    <a:lnTo>
                      <a:pt x="19" y="2775"/>
                    </a:lnTo>
                    <a:cubicBezTo>
                      <a:pt x="27" y="2775"/>
                      <a:pt x="36" y="2775"/>
                      <a:pt x="36" y="2766"/>
                    </a:cubicBezTo>
                    <a:cubicBezTo>
                      <a:pt x="527" y="1803"/>
                      <a:pt x="1116" y="884"/>
                      <a:pt x="1785" y="27"/>
                    </a:cubicBezTo>
                    <a:cubicBezTo>
                      <a:pt x="1794" y="27"/>
                      <a:pt x="1794" y="10"/>
                      <a:pt x="1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30"/>
              <p:cNvSpPr/>
              <p:nvPr/>
            </p:nvSpPr>
            <p:spPr>
              <a:xfrm>
                <a:off x="6759850" y="3339900"/>
                <a:ext cx="51325" cy="82400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3296" extrusionOk="0">
                    <a:moveTo>
                      <a:pt x="2031" y="0"/>
                    </a:moveTo>
                    <a:cubicBezTo>
                      <a:pt x="2025" y="0"/>
                      <a:pt x="2016" y="7"/>
                      <a:pt x="2016" y="13"/>
                    </a:cubicBezTo>
                    <a:cubicBezTo>
                      <a:pt x="1231" y="1021"/>
                      <a:pt x="553" y="2118"/>
                      <a:pt x="0" y="3269"/>
                    </a:cubicBezTo>
                    <a:cubicBezTo>
                      <a:pt x="0" y="3278"/>
                      <a:pt x="0" y="3287"/>
                      <a:pt x="9" y="3296"/>
                    </a:cubicBezTo>
                    <a:lnTo>
                      <a:pt x="18" y="3296"/>
                    </a:lnTo>
                    <a:cubicBezTo>
                      <a:pt x="27" y="3296"/>
                      <a:pt x="27" y="3296"/>
                      <a:pt x="36" y="3287"/>
                    </a:cubicBezTo>
                    <a:cubicBezTo>
                      <a:pt x="589" y="2136"/>
                      <a:pt x="1267" y="1039"/>
                      <a:pt x="2043" y="31"/>
                    </a:cubicBezTo>
                    <a:cubicBezTo>
                      <a:pt x="2052" y="22"/>
                      <a:pt x="2043" y="13"/>
                      <a:pt x="2034" y="4"/>
                    </a:cubicBezTo>
                    <a:cubicBezTo>
                      <a:pt x="2034" y="1"/>
                      <a:pt x="2033" y="0"/>
                      <a:pt x="2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30"/>
              <p:cNvSpPr/>
              <p:nvPr/>
            </p:nvSpPr>
            <p:spPr>
              <a:xfrm>
                <a:off x="6777025" y="3350925"/>
                <a:ext cx="49075" cy="75850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3034" extrusionOk="0">
                    <a:moveTo>
                      <a:pt x="1954" y="0"/>
                    </a:moveTo>
                    <a:cubicBezTo>
                      <a:pt x="1945" y="0"/>
                      <a:pt x="1936" y="0"/>
                      <a:pt x="1927" y="9"/>
                    </a:cubicBezTo>
                    <a:cubicBezTo>
                      <a:pt x="1204" y="946"/>
                      <a:pt x="562" y="1954"/>
                      <a:pt x="0" y="3007"/>
                    </a:cubicBezTo>
                    <a:cubicBezTo>
                      <a:pt x="0" y="3016"/>
                      <a:pt x="0" y="3024"/>
                      <a:pt x="9" y="3033"/>
                    </a:cubicBezTo>
                    <a:lnTo>
                      <a:pt x="18" y="3033"/>
                    </a:lnTo>
                    <a:cubicBezTo>
                      <a:pt x="27" y="3033"/>
                      <a:pt x="27" y="3024"/>
                      <a:pt x="36" y="3024"/>
                    </a:cubicBezTo>
                    <a:cubicBezTo>
                      <a:pt x="589" y="1972"/>
                      <a:pt x="1240" y="973"/>
                      <a:pt x="1954" y="27"/>
                    </a:cubicBezTo>
                    <a:cubicBezTo>
                      <a:pt x="1963" y="18"/>
                      <a:pt x="1963" y="9"/>
                      <a:pt x="19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30"/>
              <p:cNvSpPr/>
              <p:nvPr/>
            </p:nvSpPr>
            <p:spPr>
              <a:xfrm>
                <a:off x="6794850" y="3359175"/>
                <a:ext cx="43300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766" extrusionOk="0">
                    <a:moveTo>
                      <a:pt x="1723" y="0"/>
                    </a:moveTo>
                    <a:cubicBezTo>
                      <a:pt x="1714" y="0"/>
                      <a:pt x="1705" y="0"/>
                      <a:pt x="1696" y="9"/>
                    </a:cubicBezTo>
                    <a:cubicBezTo>
                      <a:pt x="1080" y="883"/>
                      <a:pt x="518" y="1802"/>
                      <a:pt x="10" y="2739"/>
                    </a:cubicBezTo>
                    <a:cubicBezTo>
                      <a:pt x="1" y="2748"/>
                      <a:pt x="10" y="2757"/>
                      <a:pt x="19" y="2766"/>
                    </a:cubicBezTo>
                    <a:lnTo>
                      <a:pt x="28" y="2766"/>
                    </a:lnTo>
                    <a:cubicBezTo>
                      <a:pt x="28" y="2766"/>
                      <a:pt x="37" y="2766"/>
                      <a:pt x="37" y="2757"/>
                    </a:cubicBezTo>
                    <a:cubicBezTo>
                      <a:pt x="545" y="1820"/>
                      <a:pt x="1116" y="901"/>
                      <a:pt x="1732" y="27"/>
                    </a:cubicBezTo>
                    <a:cubicBezTo>
                      <a:pt x="1732" y="18"/>
                      <a:pt x="1732" y="9"/>
                      <a:pt x="17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30"/>
              <p:cNvSpPr/>
              <p:nvPr/>
            </p:nvSpPr>
            <p:spPr>
              <a:xfrm>
                <a:off x="6814475" y="3366000"/>
                <a:ext cx="37500" cy="6077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2431" extrusionOk="0">
                    <a:moveTo>
                      <a:pt x="1481" y="0"/>
                    </a:moveTo>
                    <a:cubicBezTo>
                      <a:pt x="1473" y="0"/>
                      <a:pt x="1464" y="6"/>
                      <a:pt x="1464" y="13"/>
                    </a:cubicBezTo>
                    <a:cubicBezTo>
                      <a:pt x="947" y="780"/>
                      <a:pt x="456" y="1592"/>
                      <a:pt x="10" y="2404"/>
                    </a:cubicBezTo>
                    <a:cubicBezTo>
                      <a:pt x="1" y="2413"/>
                      <a:pt x="10" y="2430"/>
                      <a:pt x="19" y="2430"/>
                    </a:cubicBezTo>
                    <a:lnTo>
                      <a:pt x="28" y="2430"/>
                    </a:lnTo>
                    <a:cubicBezTo>
                      <a:pt x="28" y="2430"/>
                      <a:pt x="37" y="2430"/>
                      <a:pt x="37" y="2421"/>
                    </a:cubicBezTo>
                    <a:cubicBezTo>
                      <a:pt x="483" y="1610"/>
                      <a:pt x="973" y="798"/>
                      <a:pt x="1491" y="31"/>
                    </a:cubicBezTo>
                    <a:cubicBezTo>
                      <a:pt x="1500" y="22"/>
                      <a:pt x="1500" y="13"/>
                      <a:pt x="1491" y="4"/>
                    </a:cubicBezTo>
                    <a:cubicBezTo>
                      <a:pt x="1488" y="1"/>
                      <a:pt x="1485" y="0"/>
                      <a:pt x="1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30"/>
              <p:cNvSpPr/>
              <p:nvPr/>
            </p:nvSpPr>
            <p:spPr>
              <a:xfrm>
                <a:off x="6832775" y="3373000"/>
                <a:ext cx="3192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169" extrusionOk="0">
                    <a:moveTo>
                      <a:pt x="1258" y="0"/>
                    </a:moveTo>
                    <a:cubicBezTo>
                      <a:pt x="1249" y="0"/>
                      <a:pt x="1240" y="0"/>
                      <a:pt x="1240" y="9"/>
                    </a:cubicBezTo>
                    <a:cubicBezTo>
                      <a:pt x="821" y="714"/>
                      <a:pt x="402" y="1428"/>
                      <a:pt x="0" y="2141"/>
                    </a:cubicBezTo>
                    <a:cubicBezTo>
                      <a:pt x="0" y="2150"/>
                      <a:pt x="0" y="2159"/>
                      <a:pt x="9" y="2168"/>
                    </a:cubicBezTo>
                    <a:lnTo>
                      <a:pt x="18" y="2168"/>
                    </a:lnTo>
                    <a:cubicBezTo>
                      <a:pt x="27" y="2168"/>
                      <a:pt x="36" y="2168"/>
                      <a:pt x="36" y="2159"/>
                    </a:cubicBezTo>
                    <a:cubicBezTo>
                      <a:pt x="438" y="1446"/>
                      <a:pt x="857" y="732"/>
                      <a:pt x="1267" y="27"/>
                    </a:cubicBezTo>
                    <a:cubicBezTo>
                      <a:pt x="1276" y="18"/>
                      <a:pt x="1267" y="9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30"/>
              <p:cNvSpPr/>
              <p:nvPr/>
            </p:nvSpPr>
            <p:spPr>
              <a:xfrm>
                <a:off x="6850400" y="3379150"/>
                <a:ext cx="30800" cy="46275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851" extrusionOk="0">
                    <a:moveTo>
                      <a:pt x="1215" y="0"/>
                    </a:moveTo>
                    <a:cubicBezTo>
                      <a:pt x="1208" y="0"/>
                      <a:pt x="1202" y="7"/>
                      <a:pt x="1196" y="13"/>
                    </a:cubicBezTo>
                    <a:cubicBezTo>
                      <a:pt x="758" y="575"/>
                      <a:pt x="357" y="1191"/>
                      <a:pt x="0" y="1824"/>
                    </a:cubicBezTo>
                    <a:cubicBezTo>
                      <a:pt x="0" y="1833"/>
                      <a:pt x="0" y="1842"/>
                      <a:pt x="9" y="1851"/>
                    </a:cubicBezTo>
                    <a:lnTo>
                      <a:pt x="18" y="1851"/>
                    </a:lnTo>
                    <a:cubicBezTo>
                      <a:pt x="27" y="1851"/>
                      <a:pt x="36" y="1851"/>
                      <a:pt x="36" y="1842"/>
                    </a:cubicBezTo>
                    <a:cubicBezTo>
                      <a:pt x="384" y="1209"/>
                      <a:pt x="785" y="602"/>
                      <a:pt x="1222" y="31"/>
                    </a:cubicBezTo>
                    <a:cubicBezTo>
                      <a:pt x="1231" y="22"/>
                      <a:pt x="1231" y="13"/>
                      <a:pt x="1222" y="4"/>
                    </a:cubicBezTo>
                    <a:cubicBezTo>
                      <a:pt x="1220" y="2"/>
                      <a:pt x="1217" y="0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30"/>
              <p:cNvSpPr/>
              <p:nvPr/>
            </p:nvSpPr>
            <p:spPr>
              <a:xfrm>
                <a:off x="6872250" y="3385050"/>
                <a:ext cx="25225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464" extrusionOk="0">
                    <a:moveTo>
                      <a:pt x="1000" y="0"/>
                    </a:moveTo>
                    <a:cubicBezTo>
                      <a:pt x="991" y="0"/>
                      <a:pt x="973" y="0"/>
                      <a:pt x="973" y="9"/>
                    </a:cubicBezTo>
                    <a:cubicBezTo>
                      <a:pt x="634" y="473"/>
                      <a:pt x="313" y="946"/>
                      <a:pt x="9" y="1436"/>
                    </a:cubicBezTo>
                    <a:cubicBezTo>
                      <a:pt x="0" y="1445"/>
                      <a:pt x="9" y="1454"/>
                      <a:pt x="18" y="1463"/>
                    </a:cubicBezTo>
                    <a:lnTo>
                      <a:pt x="27" y="1463"/>
                    </a:lnTo>
                    <a:cubicBezTo>
                      <a:pt x="27" y="1463"/>
                      <a:pt x="36" y="1454"/>
                      <a:pt x="36" y="1454"/>
                    </a:cubicBezTo>
                    <a:cubicBezTo>
                      <a:pt x="339" y="973"/>
                      <a:pt x="661" y="491"/>
                      <a:pt x="1000" y="27"/>
                    </a:cubicBezTo>
                    <a:cubicBezTo>
                      <a:pt x="1009" y="18"/>
                      <a:pt x="1009" y="9"/>
                      <a:pt x="10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30"/>
              <p:cNvSpPr/>
              <p:nvPr/>
            </p:nvSpPr>
            <p:spPr>
              <a:xfrm>
                <a:off x="6890325" y="3386150"/>
                <a:ext cx="21650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04" extrusionOk="0">
                    <a:moveTo>
                      <a:pt x="848" y="1"/>
                    </a:moveTo>
                    <a:cubicBezTo>
                      <a:pt x="848" y="1"/>
                      <a:pt x="830" y="1"/>
                      <a:pt x="830" y="10"/>
                    </a:cubicBezTo>
                    <a:lnTo>
                      <a:pt x="0" y="1268"/>
                    </a:lnTo>
                    <a:cubicBezTo>
                      <a:pt x="0" y="1276"/>
                      <a:pt x="0" y="1294"/>
                      <a:pt x="9" y="1294"/>
                    </a:cubicBezTo>
                    <a:cubicBezTo>
                      <a:pt x="9" y="1294"/>
                      <a:pt x="18" y="1303"/>
                      <a:pt x="18" y="1303"/>
                    </a:cubicBezTo>
                    <a:cubicBezTo>
                      <a:pt x="27" y="1303"/>
                      <a:pt x="27" y="1294"/>
                      <a:pt x="36" y="1294"/>
                    </a:cubicBezTo>
                    <a:lnTo>
                      <a:pt x="856" y="27"/>
                    </a:lnTo>
                    <a:cubicBezTo>
                      <a:pt x="865" y="19"/>
                      <a:pt x="856" y="10"/>
                      <a:pt x="8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30"/>
              <p:cNvSpPr/>
              <p:nvPr/>
            </p:nvSpPr>
            <p:spPr>
              <a:xfrm>
                <a:off x="6910175" y="3387100"/>
                <a:ext cx="17175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78" extrusionOk="0">
                    <a:moveTo>
                      <a:pt x="665" y="1"/>
                    </a:moveTo>
                    <a:cubicBezTo>
                      <a:pt x="660" y="1"/>
                      <a:pt x="656" y="3"/>
                      <a:pt x="651" y="7"/>
                    </a:cubicBezTo>
                    <a:cubicBezTo>
                      <a:pt x="410" y="337"/>
                      <a:pt x="187" y="685"/>
                      <a:pt x="0" y="1051"/>
                    </a:cubicBezTo>
                    <a:cubicBezTo>
                      <a:pt x="0" y="1060"/>
                      <a:pt x="0" y="1069"/>
                      <a:pt x="9" y="1069"/>
                    </a:cubicBezTo>
                    <a:cubicBezTo>
                      <a:pt x="18" y="1078"/>
                      <a:pt x="18" y="1078"/>
                      <a:pt x="18" y="1078"/>
                    </a:cubicBezTo>
                    <a:cubicBezTo>
                      <a:pt x="27" y="1078"/>
                      <a:pt x="36" y="1069"/>
                      <a:pt x="36" y="1060"/>
                    </a:cubicBezTo>
                    <a:cubicBezTo>
                      <a:pt x="223" y="703"/>
                      <a:pt x="437" y="355"/>
                      <a:pt x="687" y="25"/>
                    </a:cubicBezTo>
                    <a:cubicBezTo>
                      <a:pt x="687" y="25"/>
                      <a:pt x="687" y="7"/>
                      <a:pt x="678" y="7"/>
                    </a:cubicBezTo>
                    <a:cubicBezTo>
                      <a:pt x="674" y="3"/>
                      <a:pt x="669" y="1"/>
                      <a:pt x="6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30"/>
              <p:cNvSpPr/>
              <p:nvPr/>
            </p:nvSpPr>
            <p:spPr>
              <a:xfrm>
                <a:off x="6933125" y="3388525"/>
                <a:ext cx="120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727" extrusionOk="0">
                    <a:moveTo>
                      <a:pt x="464" y="0"/>
                    </a:moveTo>
                    <a:cubicBezTo>
                      <a:pt x="456" y="0"/>
                      <a:pt x="447" y="6"/>
                      <a:pt x="447" y="13"/>
                    </a:cubicBezTo>
                    <a:lnTo>
                      <a:pt x="1" y="700"/>
                    </a:lnTo>
                    <a:cubicBezTo>
                      <a:pt x="1" y="709"/>
                      <a:pt x="1" y="718"/>
                      <a:pt x="10" y="726"/>
                    </a:cubicBezTo>
                    <a:lnTo>
                      <a:pt x="19" y="726"/>
                    </a:lnTo>
                    <a:cubicBezTo>
                      <a:pt x="28" y="726"/>
                      <a:pt x="28" y="726"/>
                      <a:pt x="37" y="718"/>
                    </a:cubicBezTo>
                    <a:lnTo>
                      <a:pt x="474" y="31"/>
                    </a:lnTo>
                    <a:cubicBezTo>
                      <a:pt x="483" y="22"/>
                      <a:pt x="483" y="13"/>
                      <a:pt x="474" y="4"/>
                    </a:cubicBezTo>
                    <a:cubicBezTo>
                      <a:pt x="471" y="1"/>
                      <a:pt x="468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30"/>
              <p:cNvSpPr/>
              <p:nvPr/>
            </p:nvSpPr>
            <p:spPr>
              <a:xfrm>
                <a:off x="6951425" y="3387050"/>
                <a:ext cx="670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93" extrusionOk="0">
                    <a:moveTo>
                      <a:pt x="259" y="0"/>
                    </a:moveTo>
                    <a:cubicBezTo>
                      <a:pt x="241" y="0"/>
                      <a:pt x="232" y="9"/>
                      <a:pt x="232" y="18"/>
                    </a:cubicBezTo>
                    <a:cubicBezTo>
                      <a:pt x="188" y="152"/>
                      <a:pt x="116" y="268"/>
                      <a:pt x="9" y="366"/>
                    </a:cubicBezTo>
                    <a:cubicBezTo>
                      <a:pt x="0" y="366"/>
                      <a:pt x="0" y="384"/>
                      <a:pt x="9" y="393"/>
                    </a:cubicBezTo>
                    <a:lnTo>
                      <a:pt x="36" y="393"/>
                    </a:lnTo>
                    <a:cubicBezTo>
                      <a:pt x="143" y="295"/>
                      <a:pt x="223" y="170"/>
                      <a:pt x="268" y="27"/>
                    </a:cubicBezTo>
                    <a:cubicBezTo>
                      <a:pt x="268" y="18"/>
                      <a:pt x="268" y="9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30"/>
              <p:cNvSpPr/>
              <p:nvPr/>
            </p:nvSpPr>
            <p:spPr>
              <a:xfrm>
                <a:off x="6697175" y="2904100"/>
                <a:ext cx="256500" cy="76400"/>
              </a:xfrm>
              <a:custGeom>
                <a:avLst/>
                <a:gdLst/>
                <a:ahLst/>
                <a:cxnLst/>
                <a:rect l="l" t="t" r="r" b="b"/>
                <a:pathLst>
                  <a:path w="10260" h="3056" extrusionOk="0">
                    <a:moveTo>
                      <a:pt x="10241" y="1"/>
                    </a:moveTo>
                    <a:cubicBezTo>
                      <a:pt x="10238" y="1"/>
                      <a:pt x="10235" y="2"/>
                      <a:pt x="10233" y="4"/>
                    </a:cubicBezTo>
                    <a:cubicBezTo>
                      <a:pt x="7396" y="1699"/>
                      <a:pt x="4167" y="2734"/>
                      <a:pt x="875" y="3002"/>
                    </a:cubicBezTo>
                    <a:cubicBezTo>
                      <a:pt x="760" y="3009"/>
                      <a:pt x="648" y="3015"/>
                      <a:pt x="539" y="3015"/>
                    </a:cubicBezTo>
                    <a:cubicBezTo>
                      <a:pt x="359" y="3015"/>
                      <a:pt x="188" y="2997"/>
                      <a:pt x="27" y="2931"/>
                    </a:cubicBezTo>
                    <a:cubicBezTo>
                      <a:pt x="18" y="2931"/>
                      <a:pt x="9" y="2931"/>
                      <a:pt x="0" y="2939"/>
                    </a:cubicBezTo>
                    <a:cubicBezTo>
                      <a:pt x="0" y="2948"/>
                      <a:pt x="0" y="2957"/>
                      <a:pt x="9" y="2966"/>
                    </a:cubicBezTo>
                    <a:cubicBezTo>
                      <a:pt x="179" y="3029"/>
                      <a:pt x="357" y="3055"/>
                      <a:pt x="536" y="3055"/>
                    </a:cubicBezTo>
                    <a:cubicBezTo>
                      <a:pt x="652" y="3055"/>
                      <a:pt x="759" y="3047"/>
                      <a:pt x="875" y="3038"/>
                    </a:cubicBezTo>
                    <a:cubicBezTo>
                      <a:pt x="4175" y="2770"/>
                      <a:pt x="7414" y="1735"/>
                      <a:pt x="10251" y="31"/>
                    </a:cubicBezTo>
                    <a:cubicBezTo>
                      <a:pt x="10260" y="31"/>
                      <a:pt x="10260" y="22"/>
                      <a:pt x="10260" y="13"/>
                    </a:cubicBezTo>
                    <a:cubicBezTo>
                      <a:pt x="10253" y="7"/>
                      <a:pt x="10247" y="1"/>
                      <a:pt x="10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30"/>
              <p:cNvSpPr/>
              <p:nvPr/>
            </p:nvSpPr>
            <p:spPr>
              <a:xfrm>
                <a:off x="6698950" y="2965975"/>
                <a:ext cx="96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67" extrusionOk="0">
                    <a:moveTo>
                      <a:pt x="358" y="1"/>
                    </a:moveTo>
                    <a:cubicBezTo>
                      <a:pt x="224" y="81"/>
                      <a:pt x="99" y="206"/>
                      <a:pt x="1" y="348"/>
                    </a:cubicBezTo>
                    <a:lnTo>
                      <a:pt x="36" y="366"/>
                    </a:lnTo>
                    <a:cubicBezTo>
                      <a:pt x="126" y="233"/>
                      <a:pt x="242" y="117"/>
                      <a:pt x="384" y="27"/>
                    </a:cubicBez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30"/>
              <p:cNvSpPr/>
              <p:nvPr/>
            </p:nvSpPr>
            <p:spPr>
              <a:xfrm>
                <a:off x="6706975" y="2964425"/>
                <a:ext cx="120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563" extrusionOk="0">
                    <a:moveTo>
                      <a:pt x="447" y="0"/>
                    </a:moveTo>
                    <a:lnTo>
                      <a:pt x="1" y="535"/>
                    </a:lnTo>
                    <a:lnTo>
                      <a:pt x="37" y="562"/>
                    </a:lnTo>
                    <a:lnTo>
                      <a:pt x="483" y="27"/>
                    </a:lnTo>
                    <a:lnTo>
                      <a:pt x="4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30"/>
              <p:cNvSpPr/>
              <p:nvPr/>
            </p:nvSpPr>
            <p:spPr>
              <a:xfrm>
                <a:off x="6717025" y="2962850"/>
                <a:ext cx="134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652" extrusionOk="0">
                    <a:moveTo>
                      <a:pt x="509" y="1"/>
                    </a:moveTo>
                    <a:cubicBezTo>
                      <a:pt x="313" y="188"/>
                      <a:pt x="143" y="402"/>
                      <a:pt x="0" y="634"/>
                    </a:cubicBezTo>
                    <a:lnTo>
                      <a:pt x="27" y="652"/>
                    </a:lnTo>
                    <a:cubicBezTo>
                      <a:pt x="170" y="429"/>
                      <a:pt x="339" y="215"/>
                      <a:pt x="536" y="27"/>
                    </a:cubicBezTo>
                    <a:lnTo>
                      <a:pt x="5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30"/>
              <p:cNvSpPr/>
              <p:nvPr/>
            </p:nvSpPr>
            <p:spPr>
              <a:xfrm>
                <a:off x="6726400" y="2961525"/>
                <a:ext cx="13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79" extrusionOk="0">
                    <a:moveTo>
                      <a:pt x="526" y="0"/>
                    </a:moveTo>
                    <a:cubicBezTo>
                      <a:pt x="339" y="205"/>
                      <a:pt x="161" y="428"/>
                      <a:pt x="0" y="660"/>
                    </a:cubicBezTo>
                    <a:lnTo>
                      <a:pt x="36" y="678"/>
                    </a:lnTo>
                    <a:cubicBezTo>
                      <a:pt x="187" y="446"/>
                      <a:pt x="366" y="232"/>
                      <a:pt x="553" y="27"/>
                    </a:cubicBezTo>
                    <a:lnTo>
                      <a:pt x="5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30"/>
              <p:cNvSpPr/>
              <p:nvPr/>
            </p:nvSpPr>
            <p:spPr>
              <a:xfrm>
                <a:off x="6736200" y="2962625"/>
                <a:ext cx="1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44" extrusionOk="0">
                    <a:moveTo>
                      <a:pt x="491" y="1"/>
                    </a:moveTo>
                    <a:cubicBezTo>
                      <a:pt x="304" y="188"/>
                      <a:pt x="143" y="402"/>
                      <a:pt x="1" y="625"/>
                    </a:cubicBezTo>
                    <a:lnTo>
                      <a:pt x="36" y="643"/>
                    </a:lnTo>
                    <a:cubicBezTo>
                      <a:pt x="170" y="420"/>
                      <a:pt x="331" y="215"/>
                      <a:pt x="518" y="19"/>
                    </a:cubicBezTo>
                    <a:lnTo>
                      <a:pt x="4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30"/>
              <p:cNvSpPr/>
              <p:nvPr/>
            </p:nvSpPr>
            <p:spPr>
              <a:xfrm>
                <a:off x="6746675" y="2958625"/>
                <a:ext cx="147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732" extrusionOk="0">
                    <a:moveTo>
                      <a:pt x="563" y="0"/>
                    </a:moveTo>
                    <a:cubicBezTo>
                      <a:pt x="367" y="223"/>
                      <a:pt x="170" y="464"/>
                      <a:pt x="1" y="705"/>
                    </a:cubicBezTo>
                    <a:lnTo>
                      <a:pt x="28" y="732"/>
                    </a:lnTo>
                    <a:cubicBezTo>
                      <a:pt x="197" y="482"/>
                      <a:pt x="393" y="250"/>
                      <a:pt x="590" y="27"/>
                    </a:cubicBezTo>
                    <a:lnTo>
                      <a:pt x="5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30"/>
              <p:cNvSpPr/>
              <p:nvPr/>
            </p:nvSpPr>
            <p:spPr>
              <a:xfrm>
                <a:off x="6759400" y="2957725"/>
                <a:ext cx="123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90" extrusionOk="0">
                    <a:moveTo>
                      <a:pt x="455" y="0"/>
                    </a:moveTo>
                    <a:cubicBezTo>
                      <a:pt x="313" y="197"/>
                      <a:pt x="161" y="384"/>
                      <a:pt x="0" y="563"/>
                    </a:cubicBezTo>
                    <a:lnTo>
                      <a:pt x="27" y="589"/>
                    </a:lnTo>
                    <a:cubicBezTo>
                      <a:pt x="188" y="411"/>
                      <a:pt x="348" y="224"/>
                      <a:pt x="491" y="27"/>
                    </a:cubicBez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30"/>
              <p:cNvSpPr/>
              <p:nvPr/>
            </p:nvSpPr>
            <p:spPr>
              <a:xfrm>
                <a:off x="6771000" y="2951700"/>
                <a:ext cx="1540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616" h="715" extrusionOk="0">
                    <a:moveTo>
                      <a:pt x="589" y="1"/>
                    </a:moveTo>
                    <a:cubicBezTo>
                      <a:pt x="366" y="206"/>
                      <a:pt x="161" y="438"/>
                      <a:pt x="0" y="696"/>
                    </a:cubicBezTo>
                    <a:lnTo>
                      <a:pt x="27" y="714"/>
                    </a:lnTo>
                    <a:cubicBezTo>
                      <a:pt x="197" y="465"/>
                      <a:pt x="393" y="224"/>
                      <a:pt x="616" y="27"/>
                    </a:cubicBezTo>
                    <a:lnTo>
                      <a:pt x="5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30"/>
              <p:cNvSpPr/>
              <p:nvPr/>
            </p:nvSpPr>
            <p:spPr>
              <a:xfrm>
                <a:off x="6781250" y="2948575"/>
                <a:ext cx="163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86" extrusionOk="0">
                    <a:moveTo>
                      <a:pt x="625" y="1"/>
                    </a:moveTo>
                    <a:cubicBezTo>
                      <a:pt x="393" y="233"/>
                      <a:pt x="188" y="491"/>
                      <a:pt x="1" y="768"/>
                    </a:cubicBezTo>
                    <a:lnTo>
                      <a:pt x="36" y="786"/>
                    </a:lnTo>
                    <a:cubicBezTo>
                      <a:pt x="215" y="518"/>
                      <a:pt x="420" y="259"/>
                      <a:pt x="652" y="27"/>
                    </a:cubicBezTo>
                    <a:lnTo>
                      <a:pt x="6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30"/>
              <p:cNvSpPr/>
              <p:nvPr/>
            </p:nvSpPr>
            <p:spPr>
              <a:xfrm>
                <a:off x="6792850" y="2947025"/>
                <a:ext cx="15425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714" extrusionOk="0">
                    <a:moveTo>
                      <a:pt x="589" y="0"/>
                    </a:moveTo>
                    <a:lnTo>
                      <a:pt x="1" y="687"/>
                    </a:lnTo>
                    <a:lnTo>
                      <a:pt x="27" y="714"/>
                    </a:lnTo>
                    <a:lnTo>
                      <a:pt x="616" y="27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30"/>
              <p:cNvSpPr/>
              <p:nvPr/>
            </p:nvSpPr>
            <p:spPr>
              <a:xfrm>
                <a:off x="6805125" y="2944800"/>
                <a:ext cx="149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714" extrusionOk="0">
                    <a:moveTo>
                      <a:pt x="571" y="0"/>
                    </a:moveTo>
                    <a:cubicBezTo>
                      <a:pt x="357" y="205"/>
                      <a:pt x="161" y="437"/>
                      <a:pt x="0" y="687"/>
                    </a:cubicBezTo>
                    <a:lnTo>
                      <a:pt x="27" y="714"/>
                    </a:lnTo>
                    <a:cubicBezTo>
                      <a:pt x="188" y="455"/>
                      <a:pt x="384" y="232"/>
                      <a:pt x="598" y="27"/>
                    </a:cubicBezTo>
                    <a:lnTo>
                      <a:pt x="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30"/>
              <p:cNvSpPr/>
              <p:nvPr/>
            </p:nvSpPr>
            <p:spPr>
              <a:xfrm>
                <a:off x="6815150" y="2940550"/>
                <a:ext cx="16750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66" extrusionOk="0">
                    <a:moveTo>
                      <a:pt x="643" y="1"/>
                    </a:moveTo>
                    <a:cubicBezTo>
                      <a:pt x="411" y="268"/>
                      <a:pt x="197" y="554"/>
                      <a:pt x="1" y="848"/>
                    </a:cubicBezTo>
                    <a:lnTo>
                      <a:pt x="36" y="866"/>
                    </a:lnTo>
                    <a:cubicBezTo>
                      <a:pt x="224" y="572"/>
                      <a:pt x="438" y="286"/>
                      <a:pt x="670" y="27"/>
                    </a:cubicBezTo>
                    <a:lnTo>
                      <a:pt x="6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30"/>
              <p:cNvSpPr/>
              <p:nvPr/>
            </p:nvSpPr>
            <p:spPr>
              <a:xfrm>
                <a:off x="6826300" y="2937425"/>
                <a:ext cx="18100" cy="221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884" extrusionOk="0">
                    <a:moveTo>
                      <a:pt x="697" y="1"/>
                    </a:moveTo>
                    <a:cubicBezTo>
                      <a:pt x="438" y="259"/>
                      <a:pt x="197" y="554"/>
                      <a:pt x="1" y="866"/>
                    </a:cubicBezTo>
                    <a:lnTo>
                      <a:pt x="36" y="884"/>
                    </a:lnTo>
                    <a:cubicBezTo>
                      <a:pt x="233" y="572"/>
                      <a:pt x="465" y="286"/>
                      <a:pt x="723" y="27"/>
                    </a:cubicBezTo>
                    <a:lnTo>
                      <a:pt x="6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30"/>
              <p:cNvSpPr/>
              <p:nvPr/>
            </p:nvSpPr>
            <p:spPr>
              <a:xfrm>
                <a:off x="6836350" y="2934075"/>
                <a:ext cx="201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85" extrusionOk="0">
                    <a:moveTo>
                      <a:pt x="785" y="1"/>
                    </a:moveTo>
                    <a:cubicBezTo>
                      <a:pt x="473" y="251"/>
                      <a:pt x="205" y="536"/>
                      <a:pt x="0" y="866"/>
                    </a:cubicBezTo>
                    <a:lnTo>
                      <a:pt x="27" y="884"/>
                    </a:lnTo>
                    <a:cubicBezTo>
                      <a:pt x="241" y="563"/>
                      <a:pt x="500" y="277"/>
                      <a:pt x="803" y="37"/>
                    </a:cubicBezTo>
                    <a:lnTo>
                      <a:pt x="7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30"/>
              <p:cNvSpPr/>
              <p:nvPr/>
            </p:nvSpPr>
            <p:spPr>
              <a:xfrm>
                <a:off x="6846825" y="2927850"/>
                <a:ext cx="22100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035" extrusionOk="0">
                    <a:moveTo>
                      <a:pt x="857" y="0"/>
                    </a:moveTo>
                    <a:cubicBezTo>
                      <a:pt x="536" y="303"/>
                      <a:pt x="250" y="651"/>
                      <a:pt x="0" y="1017"/>
                    </a:cubicBezTo>
                    <a:lnTo>
                      <a:pt x="36" y="1035"/>
                    </a:lnTo>
                    <a:cubicBezTo>
                      <a:pt x="286" y="669"/>
                      <a:pt x="571" y="330"/>
                      <a:pt x="884" y="27"/>
                    </a:cubicBez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30"/>
              <p:cNvSpPr/>
              <p:nvPr/>
            </p:nvSpPr>
            <p:spPr>
              <a:xfrm>
                <a:off x="6862425" y="2918025"/>
                <a:ext cx="25450" cy="27450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098" extrusionOk="0">
                    <a:moveTo>
                      <a:pt x="1000" y="1"/>
                    </a:moveTo>
                    <a:cubicBezTo>
                      <a:pt x="634" y="331"/>
                      <a:pt x="295" y="687"/>
                      <a:pt x="1" y="1080"/>
                    </a:cubicBezTo>
                    <a:lnTo>
                      <a:pt x="28" y="1098"/>
                    </a:lnTo>
                    <a:cubicBezTo>
                      <a:pt x="322" y="714"/>
                      <a:pt x="661" y="357"/>
                      <a:pt x="1018" y="27"/>
                    </a:cubicBezTo>
                    <a:lnTo>
                      <a:pt x="10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30"/>
              <p:cNvSpPr/>
              <p:nvPr/>
            </p:nvSpPr>
            <p:spPr>
              <a:xfrm>
                <a:off x="6875150" y="2914675"/>
                <a:ext cx="22775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054" extrusionOk="0">
                    <a:moveTo>
                      <a:pt x="884" y="1"/>
                    </a:moveTo>
                    <a:lnTo>
                      <a:pt x="0" y="1027"/>
                    </a:lnTo>
                    <a:lnTo>
                      <a:pt x="27" y="1053"/>
                    </a:lnTo>
                    <a:lnTo>
                      <a:pt x="910" y="28"/>
                    </a:lnTo>
                    <a:lnTo>
                      <a:pt x="8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30"/>
              <p:cNvSpPr/>
              <p:nvPr/>
            </p:nvSpPr>
            <p:spPr>
              <a:xfrm>
                <a:off x="6889425" y="2906650"/>
                <a:ext cx="2545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134" extrusionOk="0">
                    <a:moveTo>
                      <a:pt x="991" y="1"/>
                    </a:moveTo>
                    <a:cubicBezTo>
                      <a:pt x="643" y="349"/>
                      <a:pt x="304" y="723"/>
                      <a:pt x="0" y="1107"/>
                    </a:cubicBezTo>
                    <a:lnTo>
                      <a:pt x="36" y="1134"/>
                    </a:lnTo>
                    <a:cubicBezTo>
                      <a:pt x="339" y="741"/>
                      <a:pt x="669" y="375"/>
                      <a:pt x="1017" y="27"/>
                    </a:cubicBezTo>
                    <a:lnTo>
                      <a:pt x="9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30"/>
              <p:cNvSpPr/>
              <p:nvPr/>
            </p:nvSpPr>
            <p:spPr>
              <a:xfrm>
                <a:off x="6905475" y="2900850"/>
                <a:ext cx="22100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045" extrusionOk="0">
                    <a:moveTo>
                      <a:pt x="848" y="1"/>
                    </a:moveTo>
                    <a:cubicBezTo>
                      <a:pt x="581" y="349"/>
                      <a:pt x="295" y="696"/>
                      <a:pt x="1" y="1027"/>
                    </a:cubicBezTo>
                    <a:lnTo>
                      <a:pt x="27" y="1044"/>
                    </a:lnTo>
                    <a:cubicBezTo>
                      <a:pt x="322" y="714"/>
                      <a:pt x="607" y="375"/>
                      <a:pt x="884" y="18"/>
                    </a:cubicBez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30"/>
              <p:cNvSpPr/>
              <p:nvPr/>
            </p:nvSpPr>
            <p:spPr>
              <a:xfrm>
                <a:off x="6917975" y="2893275"/>
                <a:ext cx="241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14" extrusionOk="0">
                    <a:moveTo>
                      <a:pt x="937" y="0"/>
                    </a:moveTo>
                    <a:cubicBezTo>
                      <a:pt x="589" y="366"/>
                      <a:pt x="277" y="768"/>
                      <a:pt x="0" y="1196"/>
                    </a:cubicBezTo>
                    <a:lnTo>
                      <a:pt x="36" y="1214"/>
                    </a:lnTo>
                    <a:cubicBezTo>
                      <a:pt x="312" y="794"/>
                      <a:pt x="616" y="393"/>
                      <a:pt x="964" y="18"/>
                    </a:cubicBez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30"/>
              <p:cNvSpPr/>
              <p:nvPr/>
            </p:nvSpPr>
            <p:spPr>
              <a:xfrm>
                <a:off x="6930900" y="2891050"/>
                <a:ext cx="198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080" extrusionOk="0">
                    <a:moveTo>
                      <a:pt x="759" y="0"/>
                    </a:moveTo>
                    <a:cubicBezTo>
                      <a:pt x="482" y="330"/>
                      <a:pt x="224" y="687"/>
                      <a:pt x="1" y="1062"/>
                    </a:cubicBezTo>
                    <a:lnTo>
                      <a:pt x="36" y="1080"/>
                    </a:lnTo>
                    <a:cubicBezTo>
                      <a:pt x="259" y="714"/>
                      <a:pt x="509" y="357"/>
                      <a:pt x="795" y="27"/>
                    </a:cubicBezTo>
                    <a:lnTo>
                      <a:pt x="7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30"/>
              <p:cNvSpPr/>
              <p:nvPr/>
            </p:nvSpPr>
            <p:spPr>
              <a:xfrm>
                <a:off x="6944950" y="2897725"/>
                <a:ext cx="8275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74" extrusionOk="0">
                    <a:moveTo>
                      <a:pt x="304" y="1"/>
                    </a:moveTo>
                    <a:cubicBezTo>
                      <a:pt x="179" y="135"/>
                      <a:pt x="81" y="295"/>
                      <a:pt x="1" y="465"/>
                    </a:cubicBezTo>
                    <a:lnTo>
                      <a:pt x="36" y="474"/>
                    </a:lnTo>
                    <a:cubicBezTo>
                      <a:pt x="108" y="313"/>
                      <a:pt x="206" y="161"/>
                      <a:pt x="331" y="19"/>
                    </a:cubicBezTo>
                    <a:lnTo>
                      <a:pt x="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30"/>
              <p:cNvSpPr/>
              <p:nvPr/>
            </p:nvSpPr>
            <p:spPr>
              <a:xfrm>
                <a:off x="6608850" y="2843750"/>
                <a:ext cx="8500" cy="11845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4738" extrusionOk="0">
                    <a:moveTo>
                      <a:pt x="143" y="1"/>
                    </a:moveTo>
                    <a:cubicBezTo>
                      <a:pt x="54" y="117"/>
                      <a:pt x="72" y="277"/>
                      <a:pt x="99" y="420"/>
                    </a:cubicBezTo>
                    <a:cubicBezTo>
                      <a:pt x="134" y="616"/>
                      <a:pt x="152" y="804"/>
                      <a:pt x="170" y="991"/>
                    </a:cubicBezTo>
                    <a:cubicBezTo>
                      <a:pt x="188" y="1178"/>
                      <a:pt x="206" y="1375"/>
                      <a:pt x="242" y="1562"/>
                    </a:cubicBezTo>
                    <a:cubicBezTo>
                      <a:pt x="72" y="1946"/>
                      <a:pt x="152" y="2499"/>
                      <a:pt x="295" y="2891"/>
                    </a:cubicBezTo>
                    <a:cubicBezTo>
                      <a:pt x="188" y="3016"/>
                      <a:pt x="54" y="3177"/>
                      <a:pt x="27" y="3364"/>
                    </a:cubicBezTo>
                    <a:cubicBezTo>
                      <a:pt x="1" y="3498"/>
                      <a:pt x="36" y="3632"/>
                      <a:pt x="63" y="3757"/>
                    </a:cubicBezTo>
                    <a:lnTo>
                      <a:pt x="295" y="4738"/>
                    </a:lnTo>
                    <a:lnTo>
                      <a:pt x="331" y="4729"/>
                    </a:lnTo>
                    <a:lnTo>
                      <a:pt x="99" y="3748"/>
                    </a:lnTo>
                    <a:cubicBezTo>
                      <a:pt x="72" y="3632"/>
                      <a:pt x="45" y="3498"/>
                      <a:pt x="63" y="3364"/>
                    </a:cubicBezTo>
                    <a:cubicBezTo>
                      <a:pt x="90" y="3186"/>
                      <a:pt x="224" y="3034"/>
                      <a:pt x="331" y="2909"/>
                    </a:cubicBezTo>
                    <a:lnTo>
                      <a:pt x="340" y="2900"/>
                    </a:lnTo>
                    <a:lnTo>
                      <a:pt x="331" y="2891"/>
                    </a:lnTo>
                    <a:cubicBezTo>
                      <a:pt x="188" y="2499"/>
                      <a:pt x="108" y="1955"/>
                      <a:pt x="277" y="1571"/>
                    </a:cubicBezTo>
                    <a:lnTo>
                      <a:pt x="277" y="1562"/>
                    </a:lnTo>
                    <a:cubicBezTo>
                      <a:pt x="242" y="1375"/>
                      <a:pt x="224" y="1178"/>
                      <a:pt x="206" y="991"/>
                    </a:cubicBezTo>
                    <a:cubicBezTo>
                      <a:pt x="188" y="804"/>
                      <a:pt x="179" y="607"/>
                      <a:pt x="134" y="420"/>
                    </a:cubicBezTo>
                    <a:cubicBezTo>
                      <a:pt x="108" y="277"/>
                      <a:pt x="90" y="126"/>
                      <a:pt x="170" y="19"/>
                    </a:cubicBez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30"/>
              <p:cNvSpPr/>
              <p:nvPr/>
            </p:nvSpPr>
            <p:spPr>
              <a:xfrm>
                <a:off x="6581875" y="2835950"/>
                <a:ext cx="560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87" extrusionOk="0">
                    <a:moveTo>
                      <a:pt x="196" y="1"/>
                    </a:moveTo>
                    <a:cubicBezTo>
                      <a:pt x="116" y="81"/>
                      <a:pt x="54" y="170"/>
                      <a:pt x="0" y="268"/>
                    </a:cubicBezTo>
                    <a:lnTo>
                      <a:pt x="27" y="286"/>
                    </a:lnTo>
                    <a:cubicBezTo>
                      <a:pt x="81" y="188"/>
                      <a:pt x="143" y="99"/>
                      <a:pt x="223" y="27"/>
                    </a:cubicBezTo>
                    <a:lnTo>
                      <a:pt x="1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30"/>
              <p:cNvSpPr/>
              <p:nvPr/>
            </p:nvSpPr>
            <p:spPr>
              <a:xfrm>
                <a:off x="6582525" y="2839525"/>
                <a:ext cx="10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07" extrusionOk="0">
                    <a:moveTo>
                      <a:pt x="367" y="0"/>
                    </a:moveTo>
                    <a:lnTo>
                      <a:pt x="1" y="589"/>
                    </a:lnTo>
                    <a:lnTo>
                      <a:pt x="28" y="607"/>
                    </a:lnTo>
                    <a:lnTo>
                      <a:pt x="402" y="18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30"/>
              <p:cNvSpPr/>
              <p:nvPr/>
            </p:nvSpPr>
            <p:spPr>
              <a:xfrm>
                <a:off x="6584775" y="2843325"/>
                <a:ext cx="14075" cy="205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821" extrusionOk="0">
                    <a:moveTo>
                      <a:pt x="535" y="0"/>
                    </a:moveTo>
                    <a:cubicBezTo>
                      <a:pt x="366" y="277"/>
                      <a:pt x="188" y="544"/>
                      <a:pt x="0" y="803"/>
                    </a:cubicBezTo>
                    <a:lnTo>
                      <a:pt x="27" y="821"/>
                    </a:lnTo>
                    <a:cubicBezTo>
                      <a:pt x="214" y="562"/>
                      <a:pt x="393" y="294"/>
                      <a:pt x="562" y="18"/>
                    </a:cubicBezTo>
                    <a:lnTo>
                      <a:pt x="5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30"/>
              <p:cNvSpPr/>
              <p:nvPr/>
            </p:nvSpPr>
            <p:spPr>
              <a:xfrm>
                <a:off x="6589000" y="2847550"/>
                <a:ext cx="15425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920" extrusionOk="0">
                    <a:moveTo>
                      <a:pt x="589" y="1"/>
                    </a:moveTo>
                    <a:cubicBezTo>
                      <a:pt x="366" y="286"/>
                      <a:pt x="170" y="589"/>
                      <a:pt x="1" y="902"/>
                    </a:cubicBezTo>
                    <a:lnTo>
                      <a:pt x="36" y="919"/>
                    </a:lnTo>
                    <a:cubicBezTo>
                      <a:pt x="197" y="607"/>
                      <a:pt x="393" y="304"/>
                      <a:pt x="616" y="27"/>
                    </a:cubicBezTo>
                    <a:lnTo>
                      <a:pt x="5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30"/>
              <p:cNvSpPr/>
              <p:nvPr/>
            </p:nvSpPr>
            <p:spPr>
              <a:xfrm>
                <a:off x="6594800" y="2854475"/>
                <a:ext cx="14075" cy="20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830" extrusionOk="0">
                    <a:moveTo>
                      <a:pt x="536" y="0"/>
                    </a:moveTo>
                    <a:cubicBezTo>
                      <a:pt x="340" y="259"/>
                      <a:pt x="161" y="535"/>
                      <a:pt x="1" y="812"/>
                    </a:cubicBezTo>
                    <a:lnTo>
                      <a:pt x="27" y="830"/>
                    </a:lnTo>
                    <a:cubicBezTo>
                      <a:pt x="188" y="553"/>
                      <a:pt x="366" y="286"/>
                      <a:pt x="563" y="27"/>
                    </a:cubicBez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30"/>
              <p:cNvSpPr/>
              <p:nvPr/>
            </p:nvSpPr>
            <p:spPr>
              <a:xfrm>
                <a:off x="6601500" y="2866050"/>
                <a:ext cx="85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537" extrusionOk="0">
                    <a:moveTo>
                      <a:pt x="304" y="1"/>
                    </a:moveTo>
                    <a:lnTo>
                      <a:pt x="0" y="518"/>
                    </a:lnTo>
                    <a:lnTo>
                      <a:pt x="27" y="536"/>
                    </a:lnTo>
                    <a:lnTo>
                      <a:pt x="339" y="19"/>
                    </a:lnTo>
                    <a:lnTo>
                      <a:pt x="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30"/>
              <p:cNvSpPr/>
              <p:nvPr/>
            </p:nvSpPr>
            <p:spPr>
              <a:xfrm>
                <a:off x="6564925" y="2905525"/>
                <a:ext cx="82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572" extrusionOk="0">
                    <a:moveTo>
                      <a:pt x="304" y="1"/>
                    </a:moveTo>
                    <a:cubicBezTo>
                      <a:pt x="170" y="170"/>
                      <a:pt x="63" y="358"/>
                      <a:pt x="0" y="563"/>
                    </a:cubicBezTo>
                    <a:lnTo>
                      <a:pt x="36" y="572"/>
                    </a:lnTo>
                    <a:cubicBezTo>
                      <a:pt x="98" y="376"/>
                      <a:pt x="196" y="188"/>
                      <a:pt x="330" y="28"/>
                    </a:cubicBezTo>
                    <a:lnTo>
                      <a:pt x="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30"/>
              <p:cNvSpPr/>
              <p:nvPr/>
            </p:nvSpPr>
            <p:spPr>
              <a:xfrm>
                <a:off x="6569375" y="2910675"/>
                <a:ext cx="1050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741" extrusionOk="0">
                    <a:moveTo>
                      <a:pt x="393" y="0"/>
                    </a:moveTo>
                    <a:cubicBezTo>
                      <a:pt x="233" y="232"/>
                      <a:pt x="108" y="473"/>
                      <a:pt x="1" y="723"/>
                    </a:cubicBezTo>
                    <a:lnTo>
                      <a:pt x="36" y="741"/>
                    </a:lnTo>
                    <a:cubicBezTo>
                      <a:pt x="134" y="491"/>
                      <a:pt x="268" y="250"/>
                      <a:pt x="420" y="27"/>
                    </a:cubicBezTo>
                    <a:lnTo>
                      <a:pt x="3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30"/>
              <p:cNvSpPr/>
              <p:nvPr/>
            </p:nvSpPr>
            <p:spPr>
              <a:xfrm>
                <a:off x="6571825" y="2911325"/>
                <a:ext cx="17650" cy="2792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117" extrusionOk="0">
                    <a:moveTo>
                      <a:pt x="679" y="1"/>
                    </a:moveTo>
                    <a:cubicBezTo>
                      <a:pt x="420" y="349"/>
                      <a:pt x="197" y="715"/>
                      <a:pt x="1" y="1107"/>
                    </a:cubicBezTo>
                    <a:lnTo>
                      <a:pt x="36" y="1116"/>
                    </a:lnTo>
                    <a:cubicBezTo>
                      <a:pt x="224" y="741"/>
                      <a:pt x="456" y="367"/>
                      <a:pt x="706" y="28"/>
                    </a:cubicBezTo>
                    <a:lnTo>
                      <a:pt x="6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30"/>
              <p:cNvSpPr/>
              <p:nvPr/>
            </p:nvSpPr>
            <p:spPr>
              <a:xfrm>
                <a:off x="6575850" y="2916475"/>
                <a:ext cx="21875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366" extrusionOk="0">
                    <a:moveTo>
                      <a:pt x="848" y="0"/>
                    </a:moveTo>
                    <a:cubicBezTo>
                      <a:pt x="536" y="428"/>
                      <a:pt x="250" y="883"/>
                      <a:pt x="0" y="1347"/>
                    </a:cubicBezTo>
                    <a:lnTo>
                      <a:pt x="36" y="1365"/>
                    </a:lnTo>
                    <a:cubicBezTo>
                      <a:pt x="286" y="901"/>
                      <a:pt x="562" y="446"/>
                      <a:pt x="875" y="27"/>
                    </a:cubicBezTo>
                    <a:lnTo>
                      <a:pt x="8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30"/>
              <p:cNvSpPr/>
              <p:nvPr/>
            </p:nvSpPr>
            <p:spPr>
              <a:xfrm>
                <a:off x="6583425" y="2920925"/>
                <a:ext cx="225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455" extrusionOk="0">
                    <a:moveTo>
                      <a:pt x="875" y="1"/>
                    </a:moveTo>
                    <a:cubicBezTo>
                      <a:pt x="527" y="447"/>
                      <a:pt x="233" y="928"/>
                      <a:pt x="1" y="1437"/>
                    </a:cubicBezTo>
                    <a:lnTo>
                      <a:pt x="27" y="1455"/>
                    </a:lnTo>
                    <a:cubicBezTo>
                      <a:pt x="268" y="946"/>
                      <a:pt x="563" y="464"/>
                      <a:pt x="902" y="27"/>
                    </a:cubicBezTo>
                    <a:lnTo>
                      <a:pt x="8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30"/>
              <p:cNvSpPr/>
              <p:nvPr/>
            </p:nvSpPr>
            <p:spPr>
              <a:xfrm>
                <a:off x="6590800" y="2934975"/>
                <a:ext cx="16300" cy="2812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125" extrusionOk="0">
                    <a:moveTo>
                      <a:pt x="616" y="1"/>
                    </a:moveTo>
                    <a:cubicBezTo>
                      <a:pt x="393" y="357"/>
                      <a:pt x="187" y="732"/>
                      <a:pt x="0" y="1107"/>
                    </a:cubicBezTo>
                    <a:lnTo>
                      <a:pt x="36" y="1125"/>
                    </a:lnTo>
                    <a:cubicBezTo>
                      <a:pt x="214" y="750"/>
                      <a:pt x="428" y="375"/>
                      <a:pt x="651" y="18"/>
                    </a:cubicBezTo>
                    <a:lnTo>
                      <a:pt x="6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30"/>
              <p:cNvSpPr/>
              <p:nvPr/>
            </p:nvSpPr>
            <p:spPr>
              <a:xfrm>
                <a:off x="6601050" y="2944800"/>
                <a:ext cx="10950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777" extrusionOk="0">
                    <a:moveTo>
                      <a:pt x="411" y="0"/>
                    </a:moveTo>
                    <a:cubicBezTo>
                      <a:pt x="223" y="223"/>
                      <a:pt x="81" y="491"/>
                      <a:pt x="0" y="767"/>
                    </a:cubicBezTo>
                    <a:lnTo>
                      <a:pt x="36" y="776"/>
                    </a:lnTo>
                    <a:cubicBezTo>
                      <a:pt x="116" y="500"/>
                      <a:pt x="259" y="241"/>
                      <a:pt x="438" y="27"/>
                    </a:cubicBez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30"/>
              <p:cNvSpPr/>
              <p:nvPr/>
            </p:nvSpPr>
            <p:spPr>
              <a:xfrm>
                <a:off x="6609525" y="2956375"/>
                <a:ext cx="4925" cy="940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376" extrusionOk="0">
                    <a:moveTo>
                      <a:pt x="161" y="1"/>
                    </a:moveTo>
                    <a:lnTo>
                      <a:pt x="0" y="358"/>
                    </a:lnTo>
                    <a:lnTo>
                      <a:pt x="36" y="376"/>
                    </a:lnTo>
                    <a:lnTo>
                      <a:pt x="197" y="1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30"/>
              <p:cNvSpPr/>
              <p:nvPr/>
            </p:nvSpPr>
            <p:spPr>
              <a:xfrm>
                <a:off x="6569375" y="2867400"/>
                <a:ext cx="120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483" h="706" extrusionOk="0">
                    <a:moveTo>
                      <a:pt x="456" y="0"/>
                    </a:moveTo>
                    <a:cubicBezTo>
                      <a:pt x="286" y="215"/>
                      <a:pt x="134" y="447"/>
                      <a:pt x="1" y="687"/>
                    </a:cubicBezTo>
                    <a:lnTo>
                      <a:pt x="36" y="705"/>
                    </a:lnTo>
                    <a:cubicBezTo>
                      <a:pt x="161" y="464"/>
                      <a:pt x="313" y="232"/>
                      <a:pt x="482" y="18"/>
                    </a:cubicBezTo>
                    <a:lnTo>
                      <a:pt x="4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30"/>
              <p:cNvSpPr/>
              <p:nvPr/>
            </p:nvSpPr>
            <p:spPr>
              <a:xfrm>
                <a:off x="6572950" y="2875650"/>
                <a:ext cx="1385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840" extrusionOk="0">
                    <a:moveTo>
                      <a:pt x="527" y="1"/>
                    </a:moveTo>
                    <a:cubicBezTo>
                      <a:pt x="322" y="250"/>
                      <a:pt x="152" y="527"/>
                      <a:pt x="0" y="821"/>
                    </a:cubicBezTo>
                    <a:lnTo>
                      <a:pt x="27" y="839"/>
                    </a:lnTo>
                    <a:cubicBezTo>
                      <a:pt x="179" y="554"/>
                      <a:pt x="357" y="277"/>
                      <a:pt x="553" y="18"/>
                    </a:cubicBezTo>
                    <a:lnTo>
                      <a:pt x="5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30"/>
              <p:cNvSpPr/>
              <p:nvPr/>
            </p:nvSpPr>
            <p:spPr>
              <a:xfrm>
                <a:off x="6577400" y="2879900"/>
                <a:ext cx="17650" cy="274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098" extrusionOk="0">
                    <a:moveTo>
                      <a:pt x="679" y="0"/>
                    </a:moveTo>
                    <a:cubicBezTo>
                      <a:pt x="411" y="330"/>
                      <a:pt x="179" y="696"/>
                      <a:pt x="1" y="1080"/>
                    </a:cubicBezTo>
                    <a:lnTo>
                      <a:pt x="36" y="1097"/>
                    </a:lnTo>
                    <a:cubicBezTo>
                      <a:pt x="215" y="714"/>
                      <a:pt x="438" y="348"/>
                      <a:pt x="706" y="18"/>
                    </a:cubicBezTo>
                    <a:lnTo>
                      <a:pt x="6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30"/>
              <p:cNvSpPr/>
              <p:nvPr/>
            </p:nvSpPr>
            <p:spPr>
              <a:xfrm>
                <a:off x="6586550" y="2882125"/>
                <a:ext cx="1697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027" extrusionOk="0">
                    <a:moveTo>
                      <a:pt x="652" y="0"/>
                    </a:moveTo>
                    <a:cubicBezTo>
                      <a:pt x="411" y="321"/>
                      <a:pt x="188" y="660"/>
                      <a:pt x="1" y="1008"/>
                    </a:cubicBezTo>
                    <a:lnTo>
                      <a:pt x="36" y="1026"/>
                    </a:lnTo>
                    <a:cubicBezTo>
                      <a:pt x="224" y="678"/>
                      <a:pt x="438" y="339"/>
                      <a:pt x="679" y="27"/>
                    </a:cubicBezTo>
                    <a:lnTo>
                      <a:pt x="65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30"/>
              <p:cNvSpPr/>
              <p:nvPr/>
            </p:nvSpPr>
            <p:spPr>
              <a:xfrm>
                <a:off x="6594800" y="2886800"/>
                <a:ext cx="14975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973" extrusionOk="0">
                    <a:moveTo>
                      <a:pt x="563" y="1"/>
                    </a:moveTo>
                    <a:lnTo>
                      <a:pt x="1" y="946"/>
                    </a:lnTo>
                    <a:lnTo>
                      <a:pt x="36" y="973"/>
                    </a:lnTo>
                    <a:lnTo>
                      <a:pt x="598" y="18"/>
                    </a:lnTo>
                    <a:lnTo>
                      <a:pt x="5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30"/>
              <p:cNvSpPr/>
              <p:nvPr/>
            </p:nvSpPr>
            <p:spPr>
              <a:xfrm>
                <a:off x="6603275" y="2901975"/>
                <a:ext cx="74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447" extrusionOk="0">
                    <a:moveTo>
                      <a:pt x="268" y="0"/>
                    </a:moveTo>
                    <a:cubicBezTo>
                      <a:pt x="170" y="134"/>
                      <a:pt x="72" y="277"/>
                      <a:pt x="1" y="428"/>
                    </a:cubicBezTo>
                    <a:lnTo>
                      <a:pt x="36" y="446"/>
                    </a:lnTo>
                    <a:cubicBezTo>
                      <a:pt x="108" y="295"/>
                      <a:pt x="197" y="152"/>
                      <a:pt x="295" y="18"/>
                    </a:cubicBez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30"/>
              <p:cNvSpPr/>
              <p:nvPr/>
            </p:nvSpPr>
            <p:spPr>
              <a:xfrm>
                <a:off x="6610850" y="2908875"/>
                <a:ext cx="337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6" extrusionOk="0">
                    <a:moveTo>
                      <a:pt x="108" y="1"/>
                    </a:moveTo>
                    <a:cubicBezTo>
                      <a:pt x="72" y="63"/>
                      <a:pt x="37" y="126"/>
                      <a:pt x="1" y="188"/>
                    </a:cubicBezTo>
                    <a:lnTo>
                      <a:pt x="28" y="206"/>
                    </a:lnTo>
                    <a:cubicBezTo>
                      <a:pt x="72" y="152"/>
                      <a:pt x="108" y="81"/>
                      <a:pt x="135" y="10"/>
                    </a:cubicBez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30"/>
              <p:cNvSpPr/>
              <p:nvPr/>
            </p:nvSpPr>
            <p:spPr>
              <a:xfrm>
                <a:off x="6616875" y="2760150"/>
                <a:ext cx="169300" cy="64000"/>
              </a:xfrm>
              <a:custGeom>
                <a:avLst/>
                <a:gdLst/>
                <a:ahLst/>
                <a:cxnLst/>
                <a:rect l="l" t="t" r="r" b="b"/>
                <a:pathLst>
                  <a:path w="6772" h="2560" extrusionOk="0">
                    <a:moveTo>
                      <a:pt x="6269" y="39"/>
                    </a:moveTo>
                    <a:cubicBezTo>
                      <a:pt x="6438" y="39"/>
                      <a:pt x="6622" y="65"/>
                      <a:pt x="6674" y="169"/>
                    </a:cubicBezTo>
                    <a:cubicBezTo>
                      <a:pt x="6718" y="267"/>
                      <a:pt x="6656" y="428"/>
                      <a:pt x="6495" y="624"/>
                    </a:cubicBezTo>
                    <a:cubicBezTo>
                      <a:pt x="6210" y="972"/>
                      <a:pt x="6014" y="1115"/>
                      <a:pt x="5710" y="1302"/>
                    </a:cubicBezTo>
                    <a:cubicBezTo>
                      <a:pt x="4461" y="2060"/>
                      <a:pt x="2508" y="2355"/>
                      <a:pt x="1152" y="2506"/>
                    </a:cubicBezTo>
                    <a:cubicBezTo>
                      <a:pt x="1058" y="2518"/>
                      <a:pt x="953" y="2526"/>
                      <a:pt x="843" y="2526"/>
                    </a:cubicBezTo>
                    <a:cubicBezTo>
                      <a:pt x="618" y="2526"/>
                      <a:pt x="377" y="2492"/>
                      <a:pt x="197" y="2390"/>
                    </a:cubicBezTo>
                    <a:cubicBezTo>
                      <a:pt x="117" y="2346"/>
                      <a:pt x="37" y="2239"/>
                      <a:pt x="54" y="2149"/>
                    </a:cubicBezTo>
                    <a:cubicBezTo>
                      <a:pt x="63" y="2087"/>
                      <a:pt x="108" y="2051"/>
                      <a:pt x="135" y="2025"/>
                    </a:cubicBezTo>
                    <a:cubicBezTo>
                      <a:pt x="474" y="1775"/>
                      <a:pt x="795" y="1587"/>
                      <a:pt x="1152" y="1436"/>
                    </a:cubicBezTo>
                    <a:cubicBezTo>
                      <a:pt x="2766" y="740"/>
                      <a:pt x="4542" y="240"/>
                      <a:pt x="6031" y="53"/>
                    </a:cubicBezTo>
                    <a:cubicBezTo>
                      <a:pt x="6091" y="47"/>
                      <a:pt x="6178" y="39"/>
                      <a:pt x="6269" y="39"/>
                    </a:cubicBezTo>
                    <a:close/>
                    <a:moveTo>
                      <a:pt x="6280" y="0"/>
                    </a:moveTo>
                    <a:cubicBezTo>
                      <a:pt x="6188" y="0"/>
                      <a:pt x="6097" y="8"/>
                      <a:pt x="6023" y="17"/>
                    </a:cubicBezTo>
                    <a:cubicBezTo>
                      <a:pt x="4542" y="196"/>
                      <a:pt x="2757" y="704"/>
                      <a:pt x="1134" y="1400"/>
                    </a:cubicBezTo>
                    <a:cubicBezTo>
                      <a:pt x="777" y="1552"/>
                      <a:pt x="456" y="1748"/>
                      <a:pt x="117" y="1998"/>
                    </a:cubicBezTo>
                    <a:cubicBezTo>
                      <a:pt x="63" y="2042"/>
                      <a:pt x="28" y="2087"/>
                      <a:pt x="19" y="2141"/>
                    </a:cubicBezTo>
                    <a:cubicBezTo>
                      <a:pt x="1" y="2248"/>
                      <a:pt x="81" y="2372"/>
                      <a:pt x="170" y="2417"/>
                    </a:cubicBezTo>
                    <a:cubicBezTo>
                      <a:pt x="367" y="2533"/>
                      <a:pt x="607" y="2560"/>
                      <a:pt x="839" y="2560"/>
                    </a:cubicBezTo>
                    <a:cubicBezTo>
                      <a:pt x="955" y="2560"/>
                      <a:pt x="1062" y="2551"/>
                      <a:pt x="1152" y="2542"/>
                    </a:cubicBezTo>
                    <a:cubicBezTo>
                      <a:pt x="2517" y="2390"/>
                      <a:pt x="4479" y="2096"/>
                      <a:pt x="5737" y="1338"/>
                    </a:cubicBezTo>
                    <a:cubicBezTo>
                      <a:pt x="6031" y="1150"/>
                      <a:pt x="6237" y="999"/>
                      <a:pt x="6522" y="651"/>
                    </a:cubicBezTo>
                    <a:cubicBezTo>
                      <a:pt x="6638" y="499"/>
                      <a:pt x="6772" y="294"/>
                      <a:pt x="6701" y="151"/>
                    </a:cubicBezTo>
                    <a:cubicBezTo>
                      <a:pt x="6647" y="32"/>
                      <a:pt x="6463" y="0"/>
                      <a:pt x="6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30"/>
              <p:cNvSpPr/>
              <p:nvPr/>
            </p:nvSpPr>
            <p:spPr>
              <a:xfrm>
                <a:off x="6623125" y="2799600"/>
                <a:ext cx="16075" cy="201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804" extrusionOk="0">
                    <a:moveTo>
                      <a:pt x="616" y="1"/>
                    </a:moveTo>
                    <a:cubicBezTo>
                      <a:pt x="393" y="241"/>
                      <a:pt x="179" y="509"/>
                      <a:pt x="1" y="786"/>
                    </a:cubicBezTo>
                    <a:lnTo>
                      <a:pt x="27" y="803"/>
                    </a:lnTo>
                    <a:cubicBezTo>
                      <a:pt x="215" y="527"/>
                      <a:pt x="420" y="268"/>
                      <a:pt x="643" y="27"/>
                    </a:cubicBezTo>
                    <a:lnTo>
                      <a:pt x="6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30"/>
              <p:cNvSpPr/>
              <p:nvPr/>
            </p:nvSpPr>
            <p:spPr>
              <a:xfrm>
                <a:off x="6634050" y="2792475"/>
                <a:ext cx="23225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285" extrusionOk="0">
                    <a:moveTo>
                      <a:pt x="902" y="0"/>
                    </a:moveTo>
                    <a:cubicBezTo>
                      <a:pt x="572" y="401"/>
                      <a:pt x="268" y="821"/>
                      <a:pt x="1" y="1258"/>
                    </a:cubicBezTo>
                    <a:lnTo>
                      <a:pt x="28" y="1285"/>
                    </a:lnTo>
                    <a:cubicBezTo>
                      <a:pt x="304" y="848"/>
                      <a:pt x="598" y="419"/>
                      <a:pt x="929" y="27"/>
                    </a:cubicBezTo>
                    <a:lnTo>
                      <a:pt x="9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30"/>
              <p:cNvSpPr/>
              <p:nvPr/>
            </p:nvSpPr>
            <p:spPr>
              <a:xfrm>
                <a:off x="6649450" y="2788450"/>
                <a:ext cx="24100" cy="3280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312" extrusionOk="0">
                    <a:moveTo>
                      <a:pt x="937" y="0"/>
                    </a:moveTo>
                    <a:cubicBezTo>
                      <a:pt x="625" y="438"/>
                      <a:pt x="313" y="866"/>
                      <a:pt x="0" y="1285"/>
                    </a:cubicBezTo>
                    <a:lnTo>
                      <a:pt x="27" y="1312"/>
                    </a:lnTo>
                    <a:cubicBezTo>
                      <a:pt x="339" y="884"/>
                      <a:pt x="660" y="455"/>
                      <a:pt x="964" y="27"/>
                    </a:cubicBez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30"/>
              <p:cNvSpPr/>
              <p:nvPr/>
            </p:nvSpPr>
            <p:spPr>
              <a:xfrm>
                <a:off x="6663725" y="2775950"/>
                <a:ext cx="34575" cy="41975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679" extrusionOk="0">
                    <a:moveTo>
                      <a:pt x="1356" y="1"/>
                    </a:moveTo>
                    <a:cubicBezTo>
                      <a:pt x="830" y="492"/>
                      <a:pt x="375" y="1045"/>
                      <a:pt x="0" y="1660"/>
                    </a:cubicBezTo>
                    <a:lnTo>
                      <a:pt x="27" y="1678"/>
                    </a:lnTo>
                    <a:cubicBezTo>
                      <a:pt x="402" y="1062"/>
                      <a:pt x="857" y="509"/>
                      <a:pt x="1383" y="28"/>
                    </a:cubicBezTo>
                    <a:lnTo>
                      <a:pt x="13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30"/>
              <p:cNvSpPr/>
              <p:nvPr/>
            </p:nvSpPr>
            <p:spPr>
              <a:xfrm>
                <a:off x="6679100" y="2775075"/>
                <a:ext cx="32150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687" extrusionOk="0">
                    <a:moveTo>
                      <a:pt x="1259" y="0"/>
                    </a:moveTo>
                    <a:cubicBezTo>
                      <a:pt x="795" y="518"/>
                      <a:pt x="375" y="1080"/>
                      <a:pt x="1" y="1660"/>
                    </a:cubicBezTo>
                    <a:lnTo>
                      <a:pt x="28" y="1686"/>
                    </a:lnTo>
                    <a:cubicBezTo>
                      <a:pt x="402" y="1097"/>
                      <a:pt x="830" y="544"/>
                      <a:pt x="1285" y="18"/>
                    </a:cubicBezTo>
                    <a:lnTo>
                      <a:pt x="12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30"/>
              <p:cNvSpPr/>
              <p:nvPr/>
            </p:nvSpPr>
            <p:spPr>
              <a:xfrm>
                <a:off x="6694500" y="2768600"/>
                <a:ext cx="3637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937" extrusionOk="0">
                    <a:moveTo>
                      <a:pt x="1419" y="0"/>
                    </a:moveTo>
                    <a:cubicBezTo>
                      <a:pt x="928" y="616"/>
                      <a:pt x="455" y="1267"/>
                      <a:pt x="0" y="1910"/>
                    </a:cubicBezTo>
                    <a:lnTo>
                      <a:pt x="36" y="1936"/>
                    </a:lnTo>
                    <a:cubicBezTo>
                      <a:pt x="482" y="1285"/>
                      <a:pt x="964" y="643"/>
                      <a:pt x="1454" y="27"/>
                    </a:cubicBezTo>
                    <a:lnTo>
                      <a:pt x="141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30"/>
              <p:cNvSpPr/>
              <p:nvPr/>
            </p:nvSpPr>
            <p:spPr>
              <a:xfrm>
                <a:off x="6711000" y="2766150"/>
                <a:ext cx="3527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865" extrusionOk="0">
                    <a:moveTo>
                      <a:pt x="1383" y="0"/>
                    </a:moveTo>
                    <a:cubicBezTo>
                      <a:pt x="910" y="598"/>
                      <a:pt x="447" y="1223"/>
                      <a:pt x="1" y="1838"/>
                    </a:cubicBezTo>
                    <a:lnTo>
                      <a:pt x="36" y="1865"/>
                    </a:lnTo>
                    <a:cubicBezTo>
                      <a:pt x="473" y="1240"/>
                      <a:pt x="937" y="625"/>
                      <a:pt x="1410" y="27"/>
                    </a:cubicBezTo>
                    <a:lnTo>
                      <a:pt x="13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30"/>
              <p:cNvSpPr/>
              <p:nvPr/>
            </p:nvSpPr>
            <p:spPr>
              <a:xfrm>
                <a:off x="6730175" y="2764350"/>
                <a:ext cx="31700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1661" extrusionOk="0">
                    <a:moveTo>
                      <a:pt x="1241" y="1"/>
                    </a:moveTo>
                    <a:cubicBezTo>
                      <a:pt x="848" y="563"/>
                      <a:pt x="429" y="1107"/>
                      <a:pt x="1" y="1634"/>
                    </a:cubicBezTo>
                    <a:lnTo>
                      <a:pt x="27" y="1660"/>
                    </a:lnTo>
                    <a:cubicBezTo>
                      <a:pt x="456" y="1134"/>
                      <a:pt x="875" y="581"/>
                      <a:pt x="1268" y="28"/>
                    </a:cubicBezTo>
                    <a:lnTo>
                      <a:pt x="12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30"/>
              <p:cNvSpPr/>
              <p:nvPr/>
            </p:nvSpPr>
            <p:spPr>
              <a:xfrm>
                <a:off x="6749350" y="2767925"/>
                <a:ext cx="24575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983" h="1286" extrusionOk="0">
                    <a:moveTo>
                      <a:pt x="955" y="1"/>
                    </a:moveTo>
                    <a:cubicBezTo>
                      <a:pt x="616" y="402"/>
                      <a:pt x="295" y="830"/>
                      <a:pt x="1" y="1259"/>
                    </a:cubicBezTo>
                    <a:lnTo>
                      <a:pt x="28" y="1285"/>
                    </a:lnTo>
                    <a:cubicBezTo>
                      <a:pt x="322" y="848"/>
                      <a:pt x="643" y="429"/>
                      <a:pt x="982" y="27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30"/>
              <p:cNvSpPr/>
              <p:nvPr/>
            </p:nvSpPr>
            <p:spPr>
              <a:xfrm>
                <a:off x="6789725" y="3128775"/>
                <a:ext cx="1193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774" h="4115" extrusionOk="0">
                    <a:moveTo>
                      <a:pt x="4461" y="1"/>
                    </a:moveTo>
                    <a:lnTo>
                      <a:pt x="4461" y="1"/>
                    </a:lnTo>
                    <a:cubicBezTo>
                      <a:pt x="4488" y="233"/>
                      <a:pt x="4417" y="518"/>
                      <a:pt x="4327" y="715"/>
                    </a:cubicBezTo>
                    <a:cubicBezTo>
                      <a:pt x="4078" y="1277"/>
                      <a:pt x="3703" y="1821"/>
                      <a:pt x="3230" y="2213"/>
                    </a:cubicBezTo>
                    <a:cubicBezTo>
                      <a:pt x="2757" y="2606"/>
                      <a:pt x="2284" y="2936"/>
                      <a:pt x="1722" y="3195"/>
                    </a:cubicBezTo>
                    <a:cubicBezTo>
                      <a:pt x="1437" y="3337"/>
                      <a:pt x="1080" y="3435"/>
                      <a:pt x="759" y="3480"/>
                    </a:cubicBezTo>
                    <a:cubicBezTo>
                      <a:pt x="696" y="3489"/>
                      <a:pt x="632" y="3493"/>
                      <a:pt x="568" y="3493"/>
                    </a:cubicBezTo>
                    <a:cubicBezTo>
                      <a:pt x="369" y="3493"/>
                      <a:pt x="170" y="3450"/>
                      <a:pt x="1" y="3355"/>
                    </a:cubicBezTo>
                    <a:lnTo>
                      <a:pt x="1" y="3355"/>
                    </a:lnTo>
                    <a:cubicBezTo>
                      <a:pt x="27" y="3409"/>
                      <a:pt x="54" y="3462"/>
                      <a:pt x="81" y="3507"/>
                    </a:cubicBezTo>
                    <a:cubicBezTo>
                      <a:pt x="295" y="3837"/>
                      <a:pt x="688" y="4051"/>
                      <a:pt x="1071" y="4096"/>
                    </a:cubicBezTo>
                    <a:cubicBezTo>
                      <a:pt x="1181" y="4108"/>
                      <a:pt x="1291" y="4115"/>
                      <a:pt x="1399" y="4115"/>
                    </a:cubicBezTo>
                    <a:cubicBezTo>
                      <a:pt x="1670" y="4115"/>
                      <a:pt x="1937" y="4076"/>
                      <a:pt x="2204" y="4006"/>
                    </a:cubicBezTo>
                    <a:cubicBezTo>
                      <a:pt x="2472" y="3935"/>
                      <a:pt x="2757" y="3819"/>
                      <a:pt x="2998" y="3694"/>
                    </a:cubicBezTo>
                    <a:cubicBezTo>
                      <a:pt x="3694" y="3346"/>
                      <a:pt x="4185" y="2775"/>
                      <a:pt x="4497" y="2071"/>
                    </a:cubicBezTo>
                    <a:cubicBezTo>
                      <a:pt x="4666" y="1696"/>
                      <a:pt x="4773" y="1161"/>
                      <a:pt x="4747" y="750"/>
                    </a:cubicBezTo>
                    <a:cubicBezTo>
                      <a:pt x="4729" y="474"/>
                      <a:pt x="4631" y="206"/>
                      <a:pt x="44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30"/>
              <p:cNvSpPr/>
              <p:nvPr/>
            </p:nvSpPr>
            <p:spPr>
              <a:xfrm>
                <a:off x="6785925" y="3128775"/>
                <a:ext cx="123150" cy="104550"/>
              </a:xfrm>
              <a:custGeom>
                <a:avLst/>
                <a:gdLst/>
                <a:ahLst/>
                <a:cxnLst/>
                <a:rect l="l" t="t" r="r" b="b"/>
                <a:pathLst>
                  <a:path w="4926" h="4182" extrusionOk="0">
                    <a:moveTo>
                      <a:pt x="4613" y="1"/>
                    </a:moveTo>
                    <a:lnTo>
                      <a:pt x="4613" y="1"/>
                    </a:lnTo>
                    <a:cubicBezTo>
                      <a:pt x="4613" y="1"/>
                      <a:pt x="4613" y="1"/>
                      <a:pt x="4613" y="1"/>
                    </a:cubicBezTo>
                    <a:lnTo>
                      <a:pt x="4613" y="1"/>
                    </a:lnTo>
                    <a:cubicBezTo>
                      <a:pt x="4613" y="1"/>
                      <a:pt x="4613" y="1"/>
                      <a:pt x="4613" y="1"/>
                    </a:cubicBezTo>
                    <a:close/>
                    <a:moveTo>
                      <a:pt x="4613" y="1"/>
                    </a:moveTo>
                    <a:cubicBezTo>
                      <a:pt x="4809" y="260"/>
                      <a:pt x="4899" y="581"/>
                      <a:pt x="4881" y="902"/>
                    </a:cubicBezTo>
                    <a:cubicBezTo>
                      <a:pt x="4872" y="1223"/>
                      <a:pt x="4801" y="1544"/>
                      <a:pt x="4693" y="1848"/>
                    </a:cubicBezTo>
                    <a:cubicBezTo>
                      <a:pt x="4470" y="2445"/>
                      <a:pt x="4087" y="2989"/>
                      <a:pt x="3569" y="3364"/>
                    </a:cubicBezTo>
                    <a:cubicBezTo>
                      <a:pt x="3311" y="3551"/>
                      <a:pt x="3025" y="3694"/>
                      <a:pt x="2722" y="3810"/>
                    </a:cubicBezTo>
                    <a:cubicBezTo>
                      <a:pt x="2428" y="3935"/>
                      <a:pt x="2115" y="4006"/>
                      <a:pt x="1803" y="4033"/>
                    </a:cubicBezTo>
                    <a:cubicBezTo>
                      <a:pt x="1723" y="4038"/>
                      <a:pt x="1642" y="4040"/>
                      <a:pt x="1563" y="4040"/>
                    </a:cubicBezTo>
                    <a:cubicBezTo>
                      <a:pt x="1484" y="4040"/>
                      <a:pt x="1406" y="4038"/>
                      <a:pt x="1330" y="4033"/>
                    </a:cubicBezTo>
                    <a:cubicBezTo>
                      <a:pt x="1170" y="4024"/>
                      <a:pt x="1018" y="3989"/>
                      <a:pt x="875" y="3926"/>
                    </a:cubicBezTo>
                    <a:cubicBezTo>
                      <a:pt x="655" y="3837"/>
                      <a:pt x="456" y="3694"/>
                      <a:pt x="319" y="3502"/>
                    </a:cubicBezTo>
                    <a:lnTo>
                      <a:pt x="319" y="3502"/>
                    </a:lnTo>
                    <a:cubicBezTo>
                      <a:pt x="453" y="3544"/>
                      <a:pt x="591" y="3561"/>
                      <a:pt x="730" y="3561"/>
                    </a:cubicBezTo>
                    <a:cubicBezTo>
                      <a:pt x="790" y="3561"/>
                      <a:pt x="851" y="3557"/>
                      <a:pt x="911" y="3551"/>
                    </a:cubicBezTo>
                    <a:cubicBezTo>
                      <a:pt x="1179" y="3516"/>
                      <a:pt x="1428" y="3444"/>
                      <a:pt x="1678" y="3355"/>
                    </a:cubicBezTo>
                    <a:cubicBezTo>
                      <a:pt x="2169" y="3159"/>
                      <a:pt x="2615" y="2873"/>
                      <a:pt x="3025" y="2561"/>
                    </a:cubicBezTo>
                    <a:cubicBezTo>
                      <a:pt x="3230" y="2401"/>
                      <a:pt x="3436" y="2240"/>
                      <a:pt x="3623" y="2053"/>
                    </a:cubicBezTo>
                    <a:cubicBezTo>
                      <a:pt x="3810" y="1865"/>
                      <a:pt x="3971" y="1660"/>
                      <a:pt x="4114" y="1446"/>
                    </a:cubicBezTo>
                    <a:cubicBezTo>
                      <a:pt x="4256" y="1223"/>
                      <a:pt x="4381" y="1000"/>
                      <a:pt x="4479" y="759"/>
                    </a:cubicBezTo>
                    <a:cubicBezTo>
                      <a:pt x="4586" y="518"/>
                      <a:pt x="4640" y="260"/>
                      <a:pt x="4613" y="1"/>
                    </a:cubicBezTo>
                    <a:lnTo>
                      <a:pt x="4613" y="1"/>
                    </a:lnTo>
                    <a:cubicBezTo>
                      <a:pt x="4631" y="260"/>
                      <a:pt x="4560" y="509"/>
                      <a:pt x="4453" y="741"/>
                    </a:cubicBezTo>
                    <a:cubicBezTo>
                      <a:pt x="4337" y="973"/>
                      <a:pt x="4203" y="1196"/>
                      <a:pt x="4060" y="1410"/>
                    </a:cubicBezTo>
                    <a:cubicBezTo>
                      <a:pt x="3908" y="1616"/>
                      <a:pt x="3748" y="1812"/>
                      <a:pt x="3560" y="1990"/>
                    </a:cubicBezTo>
                    <a:cubicBezTo>
                      <a:pt x="3373" y="2169"/>
                      <a:pt x="3168" y="2320"/>
                      <a:pt x="2963" y="2472"/>
                    </a:cubicBezTo>
                    <a:cubicBezTo>
                      <a:pt x="2552" y="2775"/>
                      <a:pt x="2106" y="3043"/>
                      <a:pt x="1634" y="3230"/>
                    </a:cubicBezTo>
                    <a:cubicBezTo>
                      <a:pt x="1342" y="3329"/>
                      <a:pt x="1024" y="3421"/>
                      <a:pt x="723" y="3421"/>
                    </a:cubicBezTo>
                    <a:cubicBezTo>
                      <a:pt x="535" y="3421"/>
                      <a:pt x="353" y="3385"/>
                      <a:pt x="188" y="3293"/>
                    </a:cubicBezTo>
                    <a:lnTo>
                      <a:pt x="1" y="3186"/>
                    </a:lnTo>
                    <a:lnTo>
                      <a:pt x="90" y="3382"/>
                    </a:lnTo>
                    <a:cubicBezTo>
                      <a:pt x="224" y="3703"/>
                      <a:pt x="509" y="3944"/>
                      <a:pt x="822" y="4069"/>
                    </a:cubicBezTo>
                    <a:cubicBezTo>
                      <a:pt x="973" y="4131"/>
                      <a:pt x="1152" y="4167"/>
                      <a:pt x="1312" y="4176"/>
                    </a:cubicBezTo>
                    <a:cubicBezTo>
                      <a:pt x="1383" y="4180"/>
                      <a:pt x="1453" y="4182"/>
                      <a:pt x="1522" y="4182"/>
                    </a:cubicBezTo>
                    <a:cubicBezTo>
                      <a:pt x="1621" y="4182"/>
                      <a:pt x="1718" y="4177"/>
                      <a:pt x="1812" y="4167"/>
                    </a:cubicBezTo>
                    <a:cubicBezTo>
                      <a:pt x="2142" y="4140"/>
                      <a:pt x="2472" y="4060"/>
                      <a:pt x="2775" y="3935"/>
                    </a:cubicBezTo>
                    <a:cubicBezTo>
                      <a:pt x="3079" y="3810"/>
                      <a:pt x="3382" y="3667"/>
                      <a:pt x="3641" y="3462"/>
                    </a:cubicBezTo>
                    <a:cubicBezTo>
                      <a:pt x="4176" y="3061"/>
                      <a:pt x="4551" y="2490"/>
                      <a:pt x="4774" y="1874"/>
                    </a:cubicBezTo>
                    <a:cubicBezTo>
                      <a:pt x="4872" y="1562"/>
                      <a:pt x="4925" y="1232"/>
                      <a:pt x="4925" y="902"/>
                    </a:cubicBezTo>
                    <a:cubicBezTo>
                      <a:pt x="4925" y="581"/>
                      <a:pt x="4827" y="242"/>
                      <a:pt x="4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30"/>
              <p:cNvSpPr/>
              <p:nvPr/>
            </p:nvSpPr>
            <p:spPr>
              <a:xfrm>
                <a:off x="6771675" y="3109550"/>
                <a:ext cx="13025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5210" h="4263" extrusionOk="0">
                    <a:moveTo>
                      <a:pt x="3622" y="0"/>
                    </a:moveTo>
                    <a:cubicBezTo>
                      <a:pt x="3388" y="0"/>
                      <a:pt x="3148" y="46"/>
                      <a:pt x="2926" y="110"/>
                    </a:cubicBezTo>
                    <a:cubicBezTo>
                      <a:pt x="1873" y="422"/>
                      <a:pt x="946" y="1118"/>
                      <a:pt x="348" y="2028"/>
                    </a:cubicBezTo>
                    <a:cubicBezTo>
                      <a:pt x="223" y="2224"/>
                      <a:pt x="107" y="2420"/>
                      <a:pt x="62" y="2643"/>
                    </a:cubicBezTo>
                    <a:cubicBezTo>
                      <a:pt x="0" y="2920"/>
                      <a:pt x="54" y="3250"/>
                      <a:pt x="250" y="3455"/>
                    </a:cubicBezTo>
                    <a:cubicBezTo>
                      <a:pt x="366" y="3589"/>
                      <a:pt x="491" y="3669"/>
                      <a:pt x="580" y="3830"/>
                    </a:cubicBezTo>
                    <a:cubicBezTo>
                      <a:pt x="633" y="3919"/>
                      <a:pt x="678" y="4026"/>
                      <a:pt x="723" y="4124"/>
                    </a:cubicBezTo>
                    <a:cubicBezTo>
                      <a:pt x="892" y="4219"/>
                      <a:pt x="1091" y="4262"/>
                      <a:pt x="1290" y="4262"/>
                    </a:cubicBezTo>
                    <a:cubicBezTo>
                      <a:pt x="1354" y="4262"/>
                      <a:pt x="1418" y="4258"/>
                      <a:pt x="1481" y="4249"/>
                    </a:cubicBezTo>
                    <a:cubicBezTo>
                      <a:pt x="1802" y="4204"/>
                      <a:pt x="2159" y="4106"/>
                      <a:pt x="2444" y="3964"/>
                    </a:cubicBezTo>
                    <a:cubicBezTo>
                      <a:pt x="3006" y="3705"/>
                      <a:pt x="3479" y="3375"/>
                      <a:pt x="3952" y="2982"/>
                    </a:cubicBezTo>
                    <a:cubicBezTo>
                      <a:pt x="4425" y="2590"/>
                      <a:pt x="4800" y="2046"/>
                      <a:pt x="5049" y="1484"/>
                    </a:cubicBezTo>
                    <a:cubicBezTo>
                      <a:pt x="5139" y="1287"/>
                      <a:pt x="5210" y="1002"/>
                      <a:pt x="5183" y="770"/>
                    </a:cubicBezTo>
                    <a:cubicBezTo>
                      <a:pt x="5094" y="663"/>
                      <a:pt x="4987" y="574"/>
                      <a:pt x="4871" y="511"/>
                    </a:cubicBezTo>
                    <a:cubicBezTo>
                      <a:pt x="4773" y="467"/>
                      <a:pt x="4675" y="431"/>
                      <a:pt x="4585" y="377"/>
                    </a:cubicBezTo>
                    <a:cubicBezTo>
                      <a:pt x="4496" y="324"/>
                      <a:pt x="4425" y="252"/>
                      <a:pt x="4336" y="199"/>
                    </a:cubicBezTo>
                    <a:cubicBezTo>
                      <a:pt x="4126" y="55"/>
                      <a:pt x="3878" y="0"/>
                      <a:pt x="36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30"/>
              <p:cNvSpPr/>
              <p:nvPr/>
            </p:nvSpPr>
            <p:spPr>
              <a:xfrm>
                <a:off x="6770775" y="3109100"/>
                <a:ext cx="1322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5291" h="4348" extrusionOk="0">
                    <a:moveTo>
                      <a:pt x="3663" y="1"/>
                    </a:moveTo>
                    <a:cubicBezTo>
                      <a:pt x="3631" y="1"/>
                      <a:pt x="3600" y="1"/>
                      <a:pt x="3569" y="3"/>
                    </a:cubicBezTo>
                    <a:cubicBezTo>
                      <a:pt x="3364" y="21"/>
                      <a:pt x="3158" y="65"/>
                      <a:pt x="2962" y="128"/>
                    </a:cubicBezTo>
                    <a:cubicBezTo>
                      <a:pt x="3158" y="74"/>
                      <a:pt x="3364" y="39"/>
                      <a:pt x="3569" y="30"/>
                    </a:cubicBezTo>
                    <a:cubicBezTo>
                      <a:pt x="3774" y="30"/>
                      <a:pt x="3988" y="56"/>
                      <a:pt x="4166" y="137"/>
                    </a:cubicBezTo>
                    <a:cubicBezTo>
                      <a:pt x="4265" y="181"/>
                      <a:pt x="4345" y="226"/>
                      <a:pt x="4425" y="297"/>
                    </a:cubicBezTo>
                    <a:cubicBezTo>
                      <a:pt x="4505" y="360"/>
                      <a:pt x="4595" y="431"/>
                      <a:pt x="4693" y="476"/>
                    </a:cubicBezTo>
                    <a:cubicBezTo>
                      <a:pt x="4791" y="520"/>
                      <a:pt x="4880" y="556"/>
                      <a:pt x="4960" y="609"/>
                    </a:cubicBezTo>
                    <a:cubicBezTo>
                      <a:pt x="5046" y="661"/>
                      <a:pt x="5115" y="728"/>
                      <a:pt x="5176" y="805"/>
                    </a:cubicBezTo>
                    <a:lnTo>
                      <a:pt x="5176" y="805"/>
                    </a:lnTo>
                    <a:cubicBezTo>
                      <a:pt x="5204" y="1307"/>
                      <a:pt x="4913" y="1765"/>
                      <a:pt x="4639" y="2180"/>
                    </a:cubicBezTo>
                    <a:cubicBezTo>
                      <a:pt x="4497" y="2385"/>
                      <a:pt x="4336" y="2581"/>
                      <a:pt x="4149" y="2759"/>
                    </a:cubicBezTo>
                    <a:cubicBezTo>
                      <a:pt x="3970" y="2938"/>
                      <a:pt x="3765" y="3098"/>
                      <a:pt x="3560" y="3250"/>
                    </a:cubicBezTo>
                    <a:cubicBezTo>
                      <a:pt x="3149" y="3553"/>
                      <a:pt x="2703" y="3821"/>
                      <a:pt x="2240" y="4008"/>
                    </a:cubicBezTo>
                    <a:cubicBezTo>
                      <a:pt x="1947" y="4113"/>
                      <a:pt x="1631" y="4208"/>
                      <a:pt x="1329" y="4208"/>
                    </a:cubicBezTo>
                    <a:cubicBezTo>
                      <a:pt x="1149" y="4208"/>
                      <a:pt x="974" y="4174"/>
                      <a:pt x="813" y="4090"/>
                    </a:cubicBezTo>
                    <a:lnTo>
                      <a:pt x="813" y="4090"/>
                    </a:lnTo>
                    <a:cubicBezTo>
                      <a:pt x="762" y="3988"/>
                      <a:pt x="711" y="3887"/>
                      <a:pt x="661" y="3785"/>
                    </a:cubicBezTo>
                    <a:cubicBezTo>
                      <a:pt x="589" y="3678"/>
                      <a:pt x="491" y="3589"/>
                      <a:pt x="411" y="3518"/>
                    </a:cubicBezTo>
                    <a:cubicBezTo>
                      <a:pt x="241" y="3366"/>
                      <a:pt x="152" y="3161"/>
                      <a:pt x="134" y="2938"/>
                    </a:cubicBezTo>
                    <a:cubicBezTo>
                      <a:pt x="125" y="2715"/>
                      <a:pt x="188" y="2492"/>
                      <a:pt x="304" y="2296"/>
                    </a:cubicBezTo>
                    <a:cubicBezTo>
                      <a:pt x="411" y="2090"/>
                      <a:pt x="545" y="1894"/>
                      <a:pt x="687" y="1716"/>
                    </a:cubicBezTo>
                    <a:cubicBezTo>
                      <a:pt x="973" y="1350"/>
                      <a:pt x="1321" y="1029"/>
                      <a:pt x="1704" y="761"/>
                    </a:cubicBezTo>
                    <a:cubicBezTo>
                      <a:pt x="2088" y="485"/>
                      <a:pt x="2516" y="279"/>
                      <a:pt x="2962" y="128"/>
                    </a:cubicBezTo>
                    <a:lnTo>
                      <a:pt x="2962" y="128"/>
                    </a:lnTo>
                    <a:cubicBezTo>
                      <a:pt x="2052" y="378"/>
                      <a:pt x="1214" y="922"/>
                      <a:pt x="607" y="1653"/>
                    </a:cubicBezTo>
                    <a:cubicBezTo>
                      <a:pt x="464" y="1841"/>
                      <a:pt x="322" y="2028"/>
                      <a:pt x="197" y="2242"/>
                    </a:cubicBezTo>
                    <a:cubicBezTo>
                      <a:pt x="81" y="2447"/>
                      <a:pt x="0" y="2688"/>
                      <a:pt x="9" y="2947"/>
                    </a:cubicBezTo>
                    <a:cubicBezTo>
                      <a:pt x="18" y="3072"/>
                      <a:pt x="45" y="3197"/>
                      <a:pt x="98" y="3313"/>
                    </a:cubicBezTo>
                    <a:cubicBezTo>
                      <a:pt x="143" y="3429"/>
                      <a:pt x="232" y="3527"/>
                      <a:pt x="322" y="3607"/>
                    </a:cubicBezTo>
                    <a:cubicBezTo>
                      <a:pt x="411" y="3687"/>
                      <a:pt x="491" y="3768"/>
                      <a:pt x="545" y="3857"/>
                    </a:cubicBezTo>
                    <a:cubicBezTo>
                      <a:pt x="598" y="3955"/>
                      <a:pt x="643" y="4062"/>
                      <a:pt x="696" y="4169"/>
                    </a:cubicBezTo>
                    <a:lnTo>
                      <a:pt x="705" y="4187"/>
                    </a:lnTo>
                    <a:lnTo>
                      <a:pt x="723" y="4205"/>
                    </a:lnTo>
                    <a:cubicBezTo>
                      <a:pt x="917" y="4308"/>
                      <a:pt x="1126" y="4348"/>
                      <a:pt x="1336" y="4348"/>
                    </a:cubicBezTo>
                    <a:cubicBezTo>
                      <a:pt x="1396" y="4348"/>
                      <a:pt x="1457" y="4344"/>
                      <a:pt x="1517" y="4338"/>
                    </a:cubicBezTo>
                    <a:cubicBezTo>
                      <a:pt x="1785" y="4303"/>
                      <a:pt x="2043" y="4240"/>
                      <a:pt x="2284" y="4151"/>
                    </a:cubicBezTo>
                    <a:cubicBezTo>
                      <a:pt x="2784" y="3946"/>
                      <a:pt x="3221" y="3669"/>
                      <a:pt x="3640" y="3357"/>
                    </a:cubicBezTo>
                    <a:cubicBezTo>
                      <a:pt x="3845" y="3197"/>
                      <a:pt x="4051" y="3045"/>
                      <a:pt x="4247" y="2858"/>
                    </a:cubicBezTo>
                    <a:cubicBezTo>
                      <a:pt x="4434" y="2670"/>
                      <a:pt x="4595" y="2465"/>
                      <a:pt x="4746" y="2251"/>
                    </a:cubicBezTo>
                    <a:cubicBezTo>
                      <a:pt x="4889" y="2028"/>
                      <a:pt x="5014" y="1796"/>
                      <a:pt x="5121" y="1564"/>
                    </a:cubicBezTo>
                    <a:cubicBezTo>
                      <a:pt x="5228" y="1314"/>
                      <a:pt x="5291" y="1047"/>
                      <a:pt x="5264" y="779"/>
                    </a:cubicBezTo>
                    <a:lnTo>
                      <a:pt x="5255" y="770"/>
                    </a:lnTo>
                    <a:lnTo>
                      <a:pt x="5246" y="752"/>
                    </a:lnTo>
                    <a:cubicBezTo>
                      <a:pt x="5183" y="672"/>
                      <a:pt x="5103" y="601"/>
                      <a:pt x="5005" y="538"/>
                    </a:cubicBezTo>
                    <a:cubicBezTo>
                      <a:pt x="4916" y="485"/>
                      <a:pt x="4818" y="449"/>
                      <a:pt x="4720" y="404"/>
                    </a:cubicBezTo>
                    <a:cubicBezTo>
                      <a:pt x="4630" y="369"/>
                      <a:pt x="4550" y="306"/>
                      <a:pt x="4470" y="244"/>
                    </a:cubicBezTo>
                    <a:cubicBezTo>
                      <a:pt x="4381" y="181"/>
                      <a:pt x="4291" y="128"/>
                      <a:pt x="4193" y="92"/>
                    </a:cubicBezTo>
                    <a:cubicBezTo>
                      <a:pt x="4027" y="24"/>
                      <a:pt x="3841" y="1"/>
                      <a:pt x="36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30"/>
              <p:cNvSpPr/>
              <p:nvPr/>
            </p:nvSpPr>
            <p:spPr>
              <a:xfrm>
                <a:off x="6785925" y="3118075"/>
                <a:ext cx="1006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3178" extrusionOk="0">
                    <a:moveTo>
                      <a:pt x="3971" y="1"/>
                    </a:moveTo>
                    <a:lnTo>
                      <a:pt x="3971" y="1"/>
                    </a:lnTo>
                    <a:cubicBezTo>
                      <a:pt x="3846" y="36"/>
                      <a:pt x="3748" y="117"/>
                      <a:pt x="3650" y="197"/>
                    </a:cubicBezTo>
                    <a:cubicBezTo>
                      <a:pt x="3275" y="465"/>
                      <a:pt x="2838" y="634"/>
                      <a:pt x="2419" y="839"/>
                    </a:cubicBezTo>
                    <a:cubicBezTo>
                      <a:pt x="1437" y="1312"/>
                      <a:pt x="465" y="1981"/>
                      <a:pt x="46" y="2891"/>
                    </a:cubicBezTo>
                    <a:cubicBezTo>
                      <a:pt x="1" y="2989"/>
                      <a:pt x="19" y="3123"/>
                      <a:pt x="117" y="3168"/>
                    </a:cubicBezTo>
                    <a:cubicBezTo>
                      <a:pt x="133" y="3174"/>
                      <a:pt x="149" y="3177"/>
                      <a:pt x="165" y="3177"/>
                    </a:cubicBezTo>
                    <a:cubicBezTo>
                      <a:pt x="253" y="3177"/>
                      <a:pt x="332" y="3081"/>
                      <a:pt x="385" y="2998"/>
                    </a:cubicBezTo>
                    <a:cubicBezTo>
                      <a:pt x="884" y="2160"/>
                      <a:pt x="1651" y="1473"/>
                      <a:pt x="2570" y="1125"/>
                    </a:cubicBezTo>
                    <a:cubicBezTo>
                      <a:pt x="2677" y="1080"/>
                      <a:pt x="2784" y="1044"/>
                      <a:pt x="2891" y="1000"/>
                    </a:cubicBezTo>
                    <a:cubicBezTo>
                      <a:pt x="3088" y="902"/>
                      <a:pt x="3311" y="741"/>
                      <a:pt x="3480" y="598"/>
                    </a:cubicBezTo>
                    <a:cubicBezTo>
                      <a:pt x="3641" y="447"/>
                      <a:pt x="3775" y="340"/>
                      <a:pt x="3935" y="179"/>
                    </a:cubicBezTo>
                    <a:cubicBezTo>
                      <a:pt x="3980" y="135"/>
                      <a:pt x="4024" y="27"/>
                      <a:pt x="39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30"/>
              <p:cNvSpPr/>
              <p:nvPr/>
            </p:nvSpPr>
            <p:spPr>
              <a:xfrm>
                <a:off x="6868675" y="3151675"/>
                <a:ext cx="33025" cy="66350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2654" extrusionOk="0">
                    <a:moveTo>
                      <a:pt x="1134" y="0"/>
                    </a:moveTo>
                    <a:cubicBezTo>
                      <a:pt x="1131" y="0"/>
                      <a:pt x="1127" y="1"/>
                      <a:pt x="1125" y="4"/>
                    </a:cubicBezTo>
                    <a:cubicBezTo>
                      <a:pt x="1116" y="4"/>
                      <a:pt x="1116" y="22"/>
                      <a:pt x="1125" y="31"/>
                    </a:cubicBezTo>
                    <a:cubicBezTo>
                      <a:pt x="1267" y="280"/>
                      <a:pt x="1285" y="628"/>
                      <a:pt x="1152" y="958"/>
                    </a:cubicBezTo>
                    <a:cubicBezTo>
                      <a:pt x="1027" y="1271"/>
                      <a:pt x="804" y="1529"/>
                      <a:pt x="589" y="1752"/>
                    </a:cubicBezTo>
                    <a:lnTo>
                      <a:pt x="536" y="1806"/>
                    </a:lnTo>
                    <a:cubicBezTo>
                      <a:pt x="304" y="2056"/>
                      <a:pt x="63" y="2305"/>
                      <a:pt x="1" y="2635"/>
                    </a:cubicBezTo>
                    <a:cubicBezTo>
                      <a:pt x="1" y="2644"/>
                      <a:pt x="10" y="2653"/>
                      <a:pt x="19" y="2653"/>
                    </a:cubicBezTo>
                    <a:cubicBezTo>
                      <a:pt x="27" y="2653"/>
                      <a:pt x="36" y="2653"/>
                      <a:pt x="36" y="2644"/>
                    </a:cubicBezTo>
                    <a:cubicBezTo>
                      <a:pt x="99" y="2323"/>
                      <a:pt x="340" y="2073"/>
                      <a:pt x="563" y="1833"/>
                    </a:cubicBezTo>
                    <a:lnTo>
                      <a:pt x="616" y="1779"/>
                    </a:lnTo>
                    <a:cubicBezTo>
                      <a:pt x="839" y="1547"/>
                      <a:pt x="1062" y="1288"/>
                      <a:pt x="1187" y="976"/>
                    </a:cubicBezTo>
                    <a:cubicBezTo>
                      <a:pt x="1321" y="637"/>
                      <a:pt x="1312" y="271"/>
                      <a:pt x="1152" y="13"/>
                    </a:cubicBezTo>
                    <a:cubicBezTo>
                      <a:pt x="1152" y="6"/>
                      <a:pt x="1143" y="0"/>
                      <a:pt x="1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30"/>
              <p:cNvSpPr/>
              <p:nvPr/>
            </p:nvSpPr>
            <p:spPr>
              <a:xfrm>
                <a:off x="6804450" y="3215450"/>
                <a:ext cx="49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370" extrusionOk="0">
                    <a:moveTo>
                      <a:pt x="178" y="0"/>
                    </a:moveTo>
                    <a:cubicBezTo>
                      <a:pt x="170" y="0"/>
                      <a:pt x="161" y="7"/>
                      <a:pt x="161" y="13"/>
                    </a:cubicBezTo>
                    <a:lnTo>
                      <a:pt x="9" y="343"/>
                    </a:lnTo>
                    <a:cubicBezTo>
                      <a:pt x="0" y="352"/>
                      <a:pt x="9" y="361"/>
                      <a:pt x="18" y="370"/>
                    </a:cubicBezTo>
                    <a:lnTo>
                      <a:pt x="27" y="370"/>
                    </a:lnTo>
                    <a:cubicBezTo>
                      <a:pt x="36" y="370"/>
                      <a:pt x="36" y="370"/>
                      <a:pt x="45" y="361"/>
                    </a:cubicBezTo>
                    <a:lnTo>
                      <a:pt x="197" y="31"/>
                    </a:lnTo>
                    <a:cubicBezTo>
                      <a:pt x="197" y="22"/>
                      <a:pt x="197" y="4"/>
                      <a:pt x="188" y="4"/>
                    </a:cubicBezTo>
                    <a:cubicBezTo>
                      <a:pt x="185" y="2"/>
                      <a:pt x="182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30"/>
              <p:cNvSpPr/>
              <p:nvPr/>
            </p:nvSpPr>
            <p:spPr>
              <a:xfrm>
                <a:off x="6813375" y="3216200"/>
                <a:ext cx="51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492" extrusionOk="0">
                    <a:moveTo>
                      <a:pt x="197" y="1"/>
                    </a:moveTo>
                    <a:cubicBezTo>
                      <a:pt x="188" y="1"/>
                      <a:pt x="170" y="1"/>
                      <a:pt x="170" y="10"/>
                    </a:cubicBezTo>
                    <a:lnTo>
                      <a:pt x="0" y="465"/>
                    </a:lnTo>
                    <a:cubicBezTo>
                      <a:pt x="0" y="474"/>
                      <a:pt x="0" y="483"/>
                      <a:pt x="9" y="492"/>
                    </a:cubicBezTo>
                    <a:lnTo>
                      <a:pt x="18" y="492"/>
                    </a:lnTo>
                    <a:cubicBezTo>
                      <a:pt x="27" y="492"/>
                      <a:pt x="36" y="483"/>
                      <a:pt x="36" y="474"/>
                    </a:cubicBezTo>
                    <a:lnTo>
                      <a:pt x="205" y="28"/>
                    </a:lnTo>
                    <a:cubicBezTo>
                      <a:pt x="205" y="19"/>
                      <a:pt x="205" y="1"/>
                      <a:pt x="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30"/>
              <p:cNvSpPr/>
              <p:nvPr/>
            </p:nvSpPr>
            <p:spPr>
              <a:xfrm>
                <a:off x="6824750" y="3212100"/>
                <a:ext cx="647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647" extrusionOk="0">
                    <a:moveTo>
                      <a:pt x="233" y="1"/>
                    </a:moveTo>
                    <a:cubicBezTo>
                      <a:pt x="228" y="1"/>
                      <a:pt x="223" y="7"/>
                      <a:pt x="223" y="13"/>
                    </a:cubicBezTo>
                    <a:lnTo>
                      <a:pt x="0" y="620"/>
                    </a:lnTo>
                    <a:cubicBezTo>
                      <a:pt x="0" y="629"/>
                      <a:pt x="9" y="647"/>
                      <a:pt x="18" y="647"/>
                    </a:cubicBezTo>
                    <a:cubicBezTo>
                      <a:pt x="27" y="647"/>
                      <a:pt x="36" y="647"/>
                      <a:pt x="36" y="638"/>
                    </a:cubicBezTo>
                    <a:lnTo>
                      <a:pt x="259" y="22"/>
                    </a:lnTo>
                    <a:cubicBezTo>
                      <a:pt x="259" y="13"/>
                      <a:pt x="250" y="4"/>
                      <a:pt x="241" y="4"/>
                    </a:cubicBezTo>
                    <a:cubicBezTo>
                      <a:pt x="238" y="2"/>
                      <a:pt x="236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30"/>
              <p:cNvSpPr/>
              <p:nvPr/>
            </p:nvSpPr>
            <p:spPr>
              <a:xfrm>
                <a:off x="6835450" y="3205725"/>
                <a:ext cx="10500" cy="227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1" extrusionOk="0">
                    <a:moveTo>
                      <a:pt x="402" y="1"/>
                    </a:moveTo>
                    <a:cubicBezTo>
                      <a:pt x="393" y="1"/>
                      <a:pt x="384" y="1"/>
                      <a:pt x="384" y="10"/>
                    </a:cubicBezTo>
                    <a:cubicBezTo>
                      <a:pt x="232" y="286"/>
                      <a:pt x="99" y="581"/>
                      <a:pt x="0" y="884"/>
                    </a:cubicBezTo>
                    <a:cubicBezTo>
                      <a:pt x="0" y="893"/>
                      <a:pt x="0" y="902"/>
                      <a:pt x="9" y="902"/>
                    </a:cubicBezTo>
                    <a:cubicBezTo>
                      <a:pt x="9" y="902"/>
                      <a:pt x="18" y="911"/>
                      <a:pt x="18" y="911"/>
                    </a:cubicBezTo>
                    <a:cubicBezTo>
                      <a:pt x="27" y="911"/>
                      <a:pt x="36" y="902"/>
                      <a:pt x="36" y="893"/>
                    </a:cubicBezTo>
                    <a:cubicBezTo>
                      <a:pt x="134" y="598"/>
                      <a:pt x="259" y="304"/>
                      <a:pt x="411" y="27"/>
                    </a:cubicBezTo>
                    <a:cubicBezTo>
                      <a:pt x="420" y="18"/>
                      <a:pt x="411" y="10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30"/>
              <p:cNvSpPr/>
              <p:nvPr/>
            </p:nvSpPr>
            <p:spPr>
              <a:xfrm>
                <a:off x="6848375" y="3193675"/>
                <a:ext cx="14075" cy="301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1206" extrusionOk="0">
                    <a:moveTo>
                      <a:pt x="545" y="1"/>
                    </a:moveTo>
                    <a:cubicBezTo>
                      <a:pt x="536" y="1"/>
                      <a:pt x="527" y="1"/>
                      <a:pt x="518" y="10"/>
                    </a:cubicBezTo>
                    <a:cubicBezTo>
                      <a:pt x="313" y="385"/>
                      <a:pt x="144" y="777"/>
                      <a:pt x="1" y="1178"/>
                    </a:cubicBezTo>
                    <a:cubicBezTo>
                      <a:pt x="1" y="1187"/>
                      <a:pt x="10" y="1196"/>
                      <a:pt x="19" y="1196"/>
                    </a:cubicBezTo>
                    <a:cubicBezTo>
                      <a:pt x="19" y="1205"/>
                      <a:pt x="19" y="1205"/>
                      <a:pt x="19" y="1205"/>
                    </a:cubicBezTo>
                    <a:cubicBezTo>
                      <a:pt x="28" y="1205"/>
                      <a:pt x="37" y="1196"/>
                      <a:pt x="37" y="1187"/>
                    </a:cubicBezTo>
                    <a:cubicBezTo>
                      <a:pt x="179" y="786"/>
                      <a:pt x="349" y="393"/>
                      <a:pt x="554" y="28"/>
                    </a:cubicBezTo>
                    <a:cubicBezTo>
                      <a:pt x="563" y="19"/>
                      <a:pt x="554" y="10"/>
                      <a:pt x="5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30"/>
              <p:cNvSpPr/>
              <p:nvPr/>
            </p:nvSpPr>
            <p:spPr>
              <a:xfrm>
                <a:off x="6862425" y="3178300"/>
                <a:ext cx="1742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642" extrusionOk="0">
                    <a:moveTo>
                      <a:pt x="679" y="0"/>
                    </a:moveTo>
                    <a:cubicBezTo>
                      <a:pt x="670" y="0"/>
                      <a:pt x="661" y="0"/>
                      <a:pt x="652" y="9"/>
                    </a:cubicBezTo>
                    <a:cubicBezTo>
                      <a:pt x="402" y="527"/>
                      <a:pt x="179" y="1071"/>
                      <a:pt x="1" y="1615"/>
                    </a:cubicBezTo>
                    <a:cubicBezTo>
                      <a:pt x="1" y="1624"/>
                      <a:pt x="1" y="1633"/>
                      <a:pt x="19" y="1642"/>
                    </a:cubicBezTo>
                    <a:cubicBezTo>
                      <a:pt x="28" y="1642"/>
                      <a:pt x="37" y="1633"/>
                      <a:pt x="37" y="1624"/>
                    </a:cubicBezTo>
                    <a:cubicBezTo>
                      <a:pt x="215" y="1080"/>
                      <a:pt x="429" y="545"/>
                      <a:pt x="688" y="27"/>
                    </a:cubicBezTo>
                    <a:cubicBezTo>
                      <a:pt x="697" y="18"/>
                      <a:pt x="688" y="9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30"/>
              <p:cNvSpPr/>
              <p:nvPr/>
            </p:nvSpPr>
            <p:spPr>
              <a:xfrm>
                <a:off x="6882725" y="3162150"/>
                <a:ext cx="12975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19" h="1280" extrusionOk="0">
                    <a:moveTo>
                      <a:pt x="493" y="0"/>
                    </a:moveTo>
                    <a:cubicBezTo>
                      <a:pt x="487" y="0"/>
                      <a:pt x="482" y="7"/>
                      <a:pt x="482" y="13"/>
                    </a:cubicBezTo>
                    <a:cubicBezTo>
                      <a:pt x="286" y="414"/>
                      <a:pt x="126" y="834"/>
                      <a:pt x="10" y="1262"/>
                    </a:cubicBezTo>
                    <a:cubicBezTo>
                      <a:pt x="1" y="1271"/>
                      <a:pt x="10" y="1280"/>
                      <a:pt x="19" y="1280"/>
                    </a:cubicBezTo>
                    <a:lnTo>
                      <a:pt x="27" y="1280"/>
                    </a:lnTo>
                    <a:cubicBezTo>
                      <a:pt x="27" y="1280"/>
                      <a:pt x="36" y="1280"/>
                      <a:pt x="45" y="1271"/>
                    </a:cubicBezTo>
                    <a:cubicBezTo>
                      <a:pt x="161" y="843"/>
                      <a:pt x="322" y="423"/>
                      <a:pt x="509" y="31"/>
                    </a:cubicBezTo>
                    <a:cubicBezTo>
                      <a:pt x="518" y="22"/>
                      <a:pt x="509" y="13"/>
                      <a:pt x="500" y="4"/>
                    </a:cubicBezTo>
                    <a:cubicBezTo>
                      <a:pt x="498" y="1"/>
                      <a:pt x="495" y="0"/>
                      <a:pt x="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30"/>
              <p:cNvSpPr/>
              <p:nvPr/>
            </p:nvSpPr>
            <p:spPr>
              <a:xfrm>
                <a:off x="6833225" y="3116150"/>
                <a:ext cx="28800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658" extrusionOk="0">
                    <a:moveTo>
                      <a:pt x="351" y="1"/>
                    </a:moveTo>
                    <a:cubicBezTo>
                      <a:pt x="230" y="1"/>
                      <a:pt x="115" y="19"/>
                      <a:pt x="18" y="42"/>
                    </a:cubicBezTo>
                    <a:cubicBezTo>
                      <a:pt x="9" y="51"/>
                      <a:pt x="0" y="60"/>
                      <a:pt x="9" y="69"/>
                    </a:cubicBezTo>
                    <a:cubicBezTo>
                      <a:pt x="9" y="75"/>
                      <a:pt x="14" y="81"/>
                      <a:pt x="19" y="81"/>
                    </a:cubicBezTo>
                    <a:cubicBezTo>
                      <a:pt x="22" y="81"/>
                      <a:pt x="24" y="80"/>
                      <a:pt x="27" y="78"/>
                    </a:cubicBezTo>
                    <a:cubicBezTo>
                      <a:pt x="124" y="58"/>
                      <a:pt x="241" y="39"/>
                      <a:pt x="362" y="39"/>
                    </a:cubicBezTo>
                    <a:cubicBezTo>
                      <a:pt x="509" y="39"/>
                      <a:pt x="662" y="66"/>
                      <a:pt x="794" y="149"/>
                    </a:cubicBezTo>
                    <a:cubicBezTo>
                      <a:pt x="964" y="256"/>
                      <a:pt x="1089" y="443"/>
                      <a:pt x="1115" y="640"/>
                    </a:cubicBezTo>
                    <a:cubicBezTo>
                      <a:pt x="1115" y="649"/>
                      <a:pt x="1124" y="658"/>
                      <a:pt x="1133" y="658"/>
                    </a:cubicBezTo>
                    <a:cubicBezTo>
                      <a:pt x="1142" y="658"/>
                      <a:pt x="1151" y="649"/>
                      <a:pt x="1151" y="640"/>
                    </a:cubicBezTo>
                    <a:cubicBezTo>
                      <a:pt x="1124" y="426"/>
                      <a:pt x="999" y="229"/>
                      <a:pt x="821" y="122"/>
                    </a:cubicBezTo>
                    <a:cubicBezTo>
                      <a:pt x="675" y="31"/>
                      <a:pt x="508" y="1"/>
                      <a:pt x="3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30"/>
              <p:cNvSpPr/>
              <p:nvPr/>
            </p:nvSpPr>
            <p:spPr>
              <a:xfrm>
                <a:off x="6841475" y="3111825"/>
                <a:ext cx="360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89" extrusionOk="0">
                    <a:moveTo>
                      <a:pt x="134" y="1"/>
                    </a:moveTo>
                    <a:cubicBezTo>
                      <a:pt x="125" y="1"/>
                      <a:pt x="116" y="1"/>
                      <a:pt x="107" y="10"/>
                    </a:cubicBezTo>
                    <a:lnTo>
                      <a:pt x="0" y="161"/>
                    </a:lnTo>
                    <a:cubicBezTo>
                      <a:pt x="0" y="170"/>
                      <a:pt x="0" y="179"/>
                      <a:pt x="9" y="188"/>
                    </a:cubicBezTo>
                    <a:lnTo>
                      <a:pt x="18" y="188"/>
                    </a:lnTo>
                    <a:cubicBezTo>
                      <a:pt x="27" y="188"/>
                      <a:pt x="27" y="188"/>
                      <a:pt x="36" y="179"/>
                    </a:cubicBezTo>
                    <a:lnTo>
                      <a:pt x="143" y="28"/>
                    </a:lnTo>
                    <a:cubicBezTo>
                      <a:pt x="143" y="19"/>
                      <a:pt x="143" y="10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30"/>
              <p:cNvSpPr/>
              <p:nvPr/>
            </p:nvSpPr>
            <p:spPr>
              <a:xfrm>
                <a:off x="6846600" y="3110950"/>
                <a:ext cx="3600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42" extrusionOk="0">
                    <a:moveTo>
                      <a:pt x="125" y="0"/>
                    </a:moveTo>
                    <a:cubicBezTo>
                      <a:pt x="116" y="0"/>
                      <a:pt x="108" y="0"/>
                      <a:pt x="108" y="9"/>
                    </a:cubicBezTo>
                    <a:lnTo>
                      <a:pt x="9" y="214"/>
                    </a:lnTo>
                    <a:cubicBezTo>
                      <a:pt x="1" y="223"/>
                      <a:pt x="9" y="241"/>
                      <a:pt x="18" y="241"/>
                    </a:cubicBezTo>
                    <a:lnTo>
                      <a:pt x="27" y="241"/>
                    </a:lnTo>
                    <a:cubicBezTo>
                      <a:pt x="36" y="241"/>
                      <a:pt x="36" y="241"/>
                      <a:pt x="45" y="232"/>
                    </a:cubicBezTo>
                    <a:lnTo>
                      <a:pt x="134" y="27"/>
                    </a:lnTo>
                    <a:cubicBezTo>
                      <a:pt x="143" y="18"/>
                      <a:pt x="134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30"/>
              <p:cNvSpPr/>
              <p:nvPr/>
            </p:nvSpPr>
            <p:spPr>
              <a:xfrm>
                <a:off x="6853075" y="3109075"/>
                <a:ext cx="47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70" extrusionOk="0">
                    <a:moveTo>
                      <a:pt x="171" y="0"/>
                    </a:moveTo>
                    <a:cubicBezTo>
                      <a:pt x="164" y="0"/>
                      <a:pt x="158" y="6"/>
                      <a:pt x="152" y="13"/>
                    </a:cubicBezTo>
                    <a:lnTo>
                      <a:pt x="9" y="343"/>
                    </a:lnTo>
                    <a:cubicBezTo>
                      <a:pt x="0" y="352"/>
                      <a:pt x="9" y="361"/>
                      <a:pt x="18" y="370"/>
                    </a:cubicBezTo>
                    <a:lnTo>
                      <a:pt x="27" y="370"/>
                    </a:lnTo>
                    <a:cubicBezTo>
                      <a:pt x="27" y="370"/>
                      <a:pt x="36" y="361"/>
                      <a:pt x="36" y="361"/>
                    </a:cubicBezTo>
                    <a:lnTo>
                      <a:pt x="188" y="22"/>
                    </a:lnTo>
                    <a:cubicBezTo>
                      <a:pt x="188" y="13"/>
                      <a:pt x="188" y="4"/>
                      <a:pt x="179" y="4"/>
                    </a:cubicBezTo>
                    <a:cubicBezTo>
                      <a:pt x="176" y="1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30"/>
              <p:cNvSpPr/>
              <p:nvPr/>
            </p:nvSpPr>
            <p:spPr>
              <a:xfrm>
                <a:off x="6857300" y="3111675"/>
                <a:ext cx="740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462" extrusionOk="0">
                    <a:moveTo>
                      <a:pt x="273" y="0"/>
                    </a:moveTo>
                    <a:cubicBezTo>
                      <a:pt x="268" y="0"/>
                      <a:pt x="264" y="2"/>
                      <a:pt x="259" y="7"/>
                    </a:cubicBezTo>
                    <a:cubicBezTo>
                      <a:pt x="152" y="132"/>
                      <a:pt x="63" y="283"/>
                      <a:pt x="1" y="435"/>
                    </a:cubicBezTo>
                    <a:cubicBezTo>
                      <a:pt x="1" y="453"/>
                      <a:pt x="1" y="462"/>
                      <a:pt x="19" y="462"/>
                    </a:cubicBezTo>
                    <a:cubicBezTo>
                      <a:pt x="27" y="462"/>
                      <a:pt x="36" y="462"/>
                      <a:pt x="36" y="453"/>
                    </a:cubicBezTo>
                    <a:cubicBezTo>
                      <a:pt x="90" y="301"/>
                      <a:pt x="179" y="150"/>
                      <a:pt x="286" y="34"/>
                    </a:cubicBezTo>
                    <a:cubicBezTo>
                      <a:pt x="295" y="25"/>
                      <a:pt x="295" y="7"/>
                      <a:pt x="286" y="7"/>
                    </a:cubicBezTo>
                    <a:cubicBezTo>
                      <a:pt x="282" y="2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30"/>
              <p:cNvSpPr/>
              <p:nvPr/>
            </p:nvSpPr>
            <p:spPr>
              <a:xfrm>
                <a:off x="6860425" y="3110625"/>
                <a:ext cx="1027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710" extrusionOk="0">
                    <a:moveTo>
                      <a:pt x="385" y="1"/>
                    </a:moveTo>
                    <a:cubicBezTo>
                      <a:pt x="379" y="1"/>
                      <a:pt x="373" y="7"/>
                      <a:pt x="366" y="13"/>
                    </a:cubicBezTo>
                    <a:lnTo>
                      <a:pt x="10" y="682"/>
                    </a:lnTo>
                    <a:cubicBezTo>
                      <a:pt x="1" y="691"/>
                      <a:pt x="10" y="700"/>
                      <a:pt x="18" y="709"/>
                    </a:cubicBezTo>
                    <a:lnTo>
                      <a:pt x="27" y="709"/>
                    </a:lnTo>
                    <a:cubicBezTo>
                      <a:pt x="27" y="709"/>
                      <a:pt x="36" y="709"/>
                      <a:pt x="45" y="700"/>
                    </a:cubicBezTo>
                    <a:lnTo>
                      <a:pt x="402" y="31"/>
                    </a:lnTo>
                    <a:cubicBezTo>
                      <a:pt x="411" y="22"/>
                      <a:pt x="402" y="4"/>
                      <a:pt x="393" y="4"/>
                    </a:cubicBezTo>
                    <a:cubicBezTo>
                      <a:pt x="391" y="2"/>
                      <a:pt x="388" y="1"/>
                      <a:pt x="3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30"/>
              <p:cNvSpPr/>
              <p:nvPr/>
            </p:nvSpPr>
            <p:spPr>
              <a:xfrm>
                <a:off x="6865100" y="3113400"/>
                <a:ext cx="89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643" extrusionOk="0">
                    <a:moveTo>
                      <a:pt x="340" y="0"/>
                    </a:moveTo>
                    <a:cubicBezTo>
                      <a:pt x="331" y="0"/>
                      <a:pt x="322" y="0"/>
                      <a:pt x="322" y="9"/>
                    </a:cubicBezTo>
                    <a:cubicBezTo>
                      <a:pt x="224" y="214"/>
                      <a:pt x="117" y="420"/>
                      <a:pt x="10" y="616"/>
                    </a:cubicBezTo>
                    <a:cubicBezTo>
                      <a:pt x="1" y="625"/>
                      <a:pt x="10" y="643"/>
                      <a:pt x="19" y="643"/>
                    </a:cubicBezTo>
                    <a:lnTo>
                      <a:pt x="28" y="643"/>
                    </a:lnTo>
                    <a:cubicBezTo>
                      <a:pt x="28" y="643"/>
                      <a:pt x="37" y="643"/>
                      <a:pt x="37" y="634"/>
                    </a:cubicBezTo>
                    <a:cubicBezTo>
                      <a:pt x="153" y="437"/>
                      <a:pt x="260" y="232"/>
                      <a:pt x="349" y="27"/>
                    </a:cubicBezTo>
                    <a:cubicBezTo>
                      <a:pt x="358" y="18"/>
                      <a:pt x="349" y="9"/>
                      <a:pt x="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30"/>
              <p:cNvSpPr/>
              <p:nvPr/>
            </p:nvSpPr>
            <p:spPr>
              <a:xfrm>
                <a:off x="6872475" y="3117200"/>
                <a:ext cx="47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13" extrusionOk="0">
                    <a:moveTo>
                      <a:pt x="170" y="0"/>
                    </a:moveTo>
                    <a:cubicBezTo>
                      <a:pt x="161" y="0"/>
                      <a:pt x="152" y="0"/>
                      <a:pt x="143" y="9"/>
                    </a:cubicBezTo>
                    <a:cubicBezTo>
                      <a:pt x="116" y="107"/>
                      <a:pt x="63" y="196"/>
                      <a:pt x="9" y="277"/>
                    </a:cubicBezTo>
                    <a:cubicBezTo>
                      <a:pt x="0" y="285"/>
                      <a:pt x="0" y="303"/>
                      <a:pt x="9" y="303"/>
                    </a:cubicBezTo>
                    <a:cubicBezTo>
                      <a:pt x="18" y="312"/>
                      <a:pt x="18" y="312"/>
                      <a:pt x="18" y="312"/>
                    </a:cubicBezTo>
                    <a:cubicBezTo>
                      <a:pt x="27" y="312"/>
                      <a:pt x="36" y="303"/>
                      <a:pt x="36" y="303"/>
                    </a:cubicBezTo>
                    <a:cubicBezTo>
                      <a:pt x="98" y="214"/>
                      <a:pt x="143" y="125"/>
                      <a:pt x="179" y="27"/>
                    </a:cubicBezTo>
                    <a:cubicBezTo>
                      <a:pt x="188" y="18"/>
                      <a:pt x="179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30"/>
              <p:cNvSpPr/>
              <p:nvPr/>
            </p:nvSpPr>
            <p:spPr>
              <a:xfrm>
                <a:off x="6839025" y="3158675"/>
                <a:ext cx="292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251" extrusionOk="0">
                    <a:moveTo>
                      <a:pt x="98" y="0"/>
                    </a:moveTo>
                    <a:cubicBezTo>
                      <a:pt x="89" y="0"/>
                      <a:pt x="80" y="9"/>
                      <a:pt x="72" y="18"/>
                    </a:cubicBezTo>
                    <a:cubicBezTo>
                      <a:pt x="54" y="90"/>
                      <a:pt x="27" y="161"/>
                      <a:pt x="0" y="223"/>
                    </a:cubicBezTo>
                    <a:cubicBezTo>
                      <a:pt x="0" y="232"/>
                      <a:pt x="9" y="241"/>
                      <a:pt x="18" y="250"/>
                    </a:cubicBezTo>
                    <a:cubicBezTo>
                      <a:pt x="27" y="250"/>
                      <a:pt x="36" y="250"/>
                      <a:pt x="36" y="241"/>
                    </a:cubicBezTo>
                    <a:cubicBezTo>
                      <a:pt x="63" y="170"/>
                      <a:pt x="89" y="98"/>
                      <a:pt x="107" y="27"/>
                    </a:cubicBezTo>
                    <a:cubicBezTo>
                      <a:pt x="116" y="18"/>
                      <a:pt x="107" y="9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30"/>
              <p:cNvSpPr/>
              <p:nvPr/>
            </p:nvSpPr>
            <p:spPr>
              <a:xfrm>
                <a:off x="6844375" y="3156675"/>
                <a:ext cx="3150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95" extrusionOk="0">
                    <a:moveTo>
                      <a:pt x="107" y="0"/>
                    </a:moveTo>
                    <a:cubicBezTo>
                      <a:pt x="98" y="0"/>
                      <a:pt x="90" y="0"/>
                      <a:pt x="81" y="9"/>
                    </a:cubicBezTo>
                    <a:lnTo>
                      <a:pt x="0" y="268"/>
                    </a:lnTo>
                    <a:cubicBezTo>
                      <a:pt x="0" y="277"/>
                      <a:pt x="0" y="294"/>
                      <a:pt x="9" y="294"/>
                    </a:cubicBezTo>
                    <a:lnTo>
                      <a:pt x="18" y="294"/>
                    </a:lnTo>
                    <a:cubicBezTo>
                      <a:pt x="27" y="294"/>
                      <a:pt x="36" y="285"/>
                      <a:pt x="36" y="285"/>
                    </a:cubicBezTo>
                    <a:lnTo>
                      <a:pt x="116" y="27"/>
                    </a:lnTo>
                    <a:cubicBezTo>
                      <a:pt x="125" y="18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30"/>
              <p:cNvSpPr/>
              <p:nvPr/>
            </p:nvSpPr>
            <p:spPr>
              <a:xfrm>
                <a:off x="6850625" y="3154200"/>
                <a:ext cx="2925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05" extrusionOk="0">
                    <a:moveTo>
                      <a:pt x="89" y="1"/>
                    </a:moveTo>
                    <a:cubicBezTo>
                      <a:pt x="80" y="1"/>
                      <a:pt x="71" y="10"/>
                      <a:pt x="71" y="19"/>
                    </a:cubicBezTo>
                    <a:cubicBezTo>
                      <a:pt x="71" y="108"/>
                      <a:pt x="45" y="197"/>
                      <a:pt x="9" y="277"/>
                    </a:cubicBezTo>
                    <a:cubicBezTo>
                      <a:pt x="0" y="286"/>
                      <a:pt x="9" y="295"/>
                      <a:pt x="18" y="304"/>
                    </a:cubicBezTo>
                    <a:lnTo>
                      <a:pt x="27" y="304"/>
                    </a:lnTo>
                    <a:cubicBezTo>
                      <a:pt x="27" y="304"/>
                      <a:pt x="36" y="304"/>
                      <a:pt x="36" y="295"/>
                    </a:cubicBezTo>
                    <a:cubicBezTo>
                      <a:pt x="80" y="206"/>
                      <a:pt x="107" y="117"/>
                      <a:pt x="107" y="19"/>
                    </a:cubicBezTo>
                    <a:cubicBezTo>
                      <a:pt x="116" y="10"/>
                      <a:pt x="107" y="1"/>
                      <a:pt x="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30"/>
              <p:cNvSpPr/>
              <p:nvPr/>
            </p:nvSpPr>
            <p:spPr>
              <a:xfrm>
                <a:off x="6857300" y="3150875"/>
                <a:ext cx="22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90" h="259" extrusionOk="0">
                    <a:moveTo>
                      <a:pt x="54" y="0"/>
                    </a:moveTo>
                    <a:cubicBezTo>
                      <a:pt x="45" y="9"/>
                      <a:pt x="36" y="18"/>
                      <a:pt x="45" y="27"/>
                    </a:cubicBezTo>
                    <a:cubicBezTo>
                      <a:pt x="45" y="98"/>
                      <a:pt x="36" y="170"/>
                      <a:pt x="10" y="232"/>
                    </a:cubicBezTo>
                    <a:cubicBezTo>
                      <a:pt x="1" y="241"/>
                      <a:pt x="10" y="259"/>
                      <a:pt x="19" y="259"/>
                    </a:cubicBezTo>
                    <a:lnTo>
                      <a:pt x="27" y="259"/>
                    </a:lnTo>
                    <a:cubicBezTo>
                      <a:pt x="36" y="259"/>
                      <a:pt x="36" y="259"/>
                      <a:pt x="45" y="250"/>
                    </a:cubicBezTo>
                    <a:cubicBezTo>
                      <a:pt x="72" y="178"/>
                      <a:pt x="90" y="98"/>
                      <a:pt x="81" y="18"/>
                    </a:cubicBezTo>
                    <a:cubicBezTo>
                      <a:pt x="81" y="9"/>
                      <a:pt x="72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30"/>
              <p:cNvSpPr/>
              <p:nvPr/>
            </p:nvSpPr>
            <p:spPr>
              <a:xfrm>
                <a:off x="6785500" y="3174275"/>
                <a:ext cx="2025" cy="9400"/>
              </a:xfrm>
              <a:custGeom>
                <a:avLst/>
                <a:gdLst/>
                <a:ahLst/>
                <a:cxnLst/>
                <a:rect l="l" t="t" r="r" b="b"/>
                <a:pathLst>
                  <a:path w="81" h="376" extrusionOk="0">
                    <a:moveTo>
                      <a:pt x="72" y="1"/>
                    </a:moveTo>
                    <a:cubicBezTo>
                      <a:pt x="54" y="1"/>
                      <a:pt x="45" y="10"/>
                      <a:pt x="45" y="19"/>
                    </a:cubicBezTo>
                    <a:cubicBezTo>
                      <a:pt x="9" y="126"/>
                      <a:pt x="0" y="242"/>
                      <a:pt x="0" y="358"/>
                    </a:cubicBezTo>
                    <a:cubicBezTo>
                      <a:pt x="0" y="367"/>
                      <a:pt x="9" y="375"/>
                      <a:pt x="18" y="375"/>
                    </a:cubicBezTo>
                    <a:cubicBezTo>
                      <a:pt x="36" y="375"/>
                      <a:pt x="36" y="367"/>
                      <a:pt x="36" y="358"/>
                    </a:cubicBezTo>
                    <a:cubicBezTo>
                      <a:pt x="36" y="242"/>
                      <a:pt x="45" y="135"/>
                      <a:pt x="80" y="28"/>
                    </a:cubicBezTo>
                    <a:cubicBezTo>
                      <a:pt x="80" y="19"/>
                      <a:pt x="80" y="10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30"/>
              <p:cNvSpPr/>
              <p:nvPr/>
            </p:nvSpPr>
            <p:spPr>
              <a:xfrm>
                <a:off x="6789950" y="3169825"/>
                <a:ext cx="2475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420" extrusionOk="0">
                    <a:moveTo>
                      <a:pt x="90" y="0"/>
                    </a:moveTo>
                    <a:cubicBezTo>
                      <a:pt x="72" y="0"/>
                      <a:pt x="63" y="9"/>
                      <a:pt x="63" y="18"/>
                    </a:cubicBezTo>
                    <a:lnTo>
                      <a:pt x="1" y="402"/>
                    </a:lnTo>
                    <a:cubicBezTo>
                      <a:pt x="1" y="411"/>
                      <a:pt x="9" y="420"/>
                      <a:pt x="18" y="420"/>
                    </a:cubicBezTo>
                    <a:cubicBezTo>
                      <a:pt x="27" y="420"/>
                      <a:pt x="36" y="420"/>
                      <a:pt x="36" y="411"/>
                    </a:cubicBezTo>
                    <a:lnTo>
                      <a:pt x="99" y="27"/>
                    </a:lnTo>
                    <a:cubicBezTo>
                      <a:pt x="99" y="18"/>
                      <a:pt x="99" y="9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30"/>
              <p:cNvSpPr/>
              <p:nvPr/>
            </p:nvSpPr>
            <p:spPr>
              <a:xfrm>
                <a:off x="6795300" y="3165800"/>
                <a:ext cx="24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58" extrusionOk="0">
                    <a:moveTo>
                      <a:pt x="90" y="1"/>
                    </a:moveTo>
                    <a:cubicBezTo>
                      <a:pt x="72" y="1"/>
                      <a:pt x="63" y="1"/>
                      <a:pt x="63" y="10"/>
                    </a:cubicBezTo>
                    <a:cubicBezTo>
                      <a:pt x="45" y="126"/>
                      <a:pt x="27" y="233"/>
                      <a:pt x="10" y="340"/>
                    </a:cubicBezTo>
                    <a:cubicBezTo>
                      <a:pt x="1" y="349"/>
                      <a:pt x="10" y="358"/>
                      <a:pt x="19" y="358"/>
                    </a:cubicBezTo>
                    <a:lnTo>
                      <a:pt x="27" y="358"/>
                    </a:lnTo>
                    <a:cubicBezTo>
                      <a:pt x="36" y="358"/>
                      <a:pt x="45" y="358"/>
                      <a:pt x="45" y="349"/>
                    </a:cubicBezTo>
                    <a:cubicBezTo>
                      <a:pt x="63" y="233"/>
                      <a:pt x="81" y="126"/>
                      <a:pt x="99" y="19"/>
                    </a:cubicBezTo>
                    <a:cubicBezTo>
                      <a:pt x="99" y="10"/>
                      <a:pt x="99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30"/>
              <p:cNvSpPr/>
              <p:nvPr/>
            </p:nvSpPr>
            <p:spPr>
              <a:xfrm>
                <a:off x="6800875" y="3160450"/>
                <a:ext cx="247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99" h="367" extrusionOk="0">
                    <a:moveTo>
                      <a:pt x="81" y="1"/>
                    </a:moveTo>
                    <a:cubicBezTo>
                      <a:pt x="72" y="1"/>
                      <a:pt x="63" y="10"/>
                      <a:pt x="63" y="19"/>
                    </a:cubicBezTo>
                    <a:lnTo>
                      <a:pt x="1" y="340"/>
                    </a:lnTo>
                    <a:cubicBezTo>
                      <a:pt x="1" y="349"/>
                      <a:pt x="10" y="358"/>
                      <a:pt x="19" y="366"/>
                    </a:cubicBezTo>
                    <a:cubicBezTo>
                      <a:pt x="27" y="366"/>
                      <a:pt x="36" y="358"/>
                      <a:pt x="36" y="349"/>
                    </a:cubicBezTo>
                    <a:lnTo>
                      <a:pt x="99" y="19"/>
                    </a:lnTo>
                    <a:cubicBezTo>
                      <a:pt x="99" y="10"/>
                      <a:pt x="90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30"/>
              <p:cNvSpPr/>
              <p:nvPr/>
            </p:nvSpPr>
            <p:spPr>
              <a:xfrm>
                <a:off x="6806450" y="3156675"/>
                <a:ext cx="22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232" extrusionOk="0">
                    <a:moveTo>
                      <a:pt x="81" y="0"/>
                    </a:moveTo>
                    <a:cubicBezTo>
                      <a:pt x="72" y="0"/>
                      <a:pt x="54" y="0"/>
                      <a:pt x="54" y="18"/>
                    </a:cubicBezTo>
                    <a:lnTo>
                      <a:pt x="1" y="205"/>
                    </a:lnTo>
                    <a:cubicBezTo>
                      <a:pt x="1" y="223"/>
                      <a:pt x="10" y="232"/>
                      <a:pt x="19" y="232"/>
                    </a:cubicBezTo>
                    <a:cubicBezTo>
                      <a:pt x="27" y="232"/>
                      <a:pt x="36" y="223"/>
                      <a:pt x="36" y="214"/>
                    </a:cubicBezTo>
                    <a:lnTo>
                      <a:pt x="90" y="27"/>
                    </a:lnTo>
                    <a:cubicBezTo>
                      <a:pt x="90" y="9"/>
                      <a:pt x="90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30"/>
              <p:cNvSpPr/>
              <p:nvPr/>
            </p:nvSpPr>
            <p:spPr>
              <a:xfrm>
                <a:off x="6892775" y="3146625"/>
                <a:ext cx="182225" cy="115325"/>
              </a:xfrm>
              <a:custGeom>
                <a:avLst/>
                <a:gdLst/>
                <a:ahLst/>
                <a:cxnLst/>
                <a:rect l="l" t="t" r="r" b="b"/>
                <a:pathLst>
                  <a:path w="7289" h="4613" extrusionOk="0">
                    <a:moveTo>
                      <a:pt x="6593" y="1"/>
                    </a:moveTo>
                    <a:lnTo>
                      <a:pt x="6584" y="36"/>
                    </a:lnTo>
                    <a:cubicBezTo>
                      <a:pt x="7066" y="188"/>
                      <a:pt x="7253" y="803"/>
                      <a:pt x="7119" y="1267"/>
                    </a:cubicBezTo>
                    <a:cubicBezTo>
                      <a:pt x="6967" y="1758"/>
                      <a:pt x="6566" y="2124"/>
                      <a:pt x="6191" y="2418"/>
                    </a:cubicBezTo>
                    <a:cubicBezTo>
                      <a:pt x="4434" y="3792"/>
                      <a:pt x="2230" y="4559"/>
                      <a:pt x="0" y="4577"/>
                    </a:cubicBezTo>
                    <a:lnTo>
                      <a:pt x="0" y="4613"/>
                    </a:lnTo>
                    <a:cubicBezTo>
                      <a:pt x="2239" y="4604"/>
                      <a:pt x="4452" y="3828"/>
                      <a:pt x="6218" y="2445"/>
                    </a:cubicBezTo>
                    <a:cubicBezTo>
                      <a:pt x="6593" y="2151"/>
                      <a:pt x="7003" y="1776"/>
                      <a:pt x="7155" y="1276"/>
                    </a:cubicBezTo>
                    <a:cubicBezTo>
                      <a:pt x="7289" y="795"/>
                      <a:pt x="7092" y="161"/>
                      <a:pt x="65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30"/>
              <p:cNvSpPr/>
              <p:nvPr/>
            </p:nvSpPr>
            <p:spPr>
              <a:xfrm>
                <a:off x="6983975" y="3220900"/>
                <a:ext cx="71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1615" extrusionOk="0">
                    <a:moveTo>
                      <a:pt x="2829" y="0"/>
                    </a:moveTo>
                    <a:cubicBezTo>
                      <a:pt x="1946" y="723"/>
                      <a:pt x="1054" y="1222"/>
                      <a:pt x="1" y="1579"/>
                    </a:cubicBezTo>
                    <a:lnTo>
                      <a:pt x="19" y="1615"/>
                    </a:lnTo>
                    <a:cubicBezTo>
                      <a:pt x="1071" y="1258"/>
                      <a:pt x="1972" y="759"/>
                      <a:pt x="2847" y="36"/>
                    </a:cubicBezTo>
                    <a:lnTo>
                      <a:pt x="28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30"/>
              <p:cNvSpPr/>
              <p:nvPr/>
            </p:nvSpPr>
            <p:spPr>
              <a:xfrm>
                <a:off x="6604400" y="2732025"/>
                <a:ext cx="13717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1776" extrusionOk="0">
                    <a:moveTo>
                      <a:pt x="5478" y="0"/>
                    </a:moveTo>
                    <a:cubicBezTo>
                      <a:pt x="3613" y="420"/>
                      <a:pt x="1767" y="1009"/>
                      <a:pt x="0" y="1740"/>
                    </a:cubicBezTo>
                    <a:lnTo>
                      <a:pt x="9" y="1776"/>
                    </a:lnTo>
                    <a:cubicBezTo>
                      <a:pt x="1776" y="1044"/>
                      <a:pt x="3622" y="455"/>
                      <a:pt x="5487" y="45"/>
                    </a:cubicBezTo>
                    <a:lnTo>
                      <a:pt x="54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30"/>
              <p:cNvSpPr/>
              <p:nvPr/>
            </p:nvSpPr>
            <p:spPr>
              <a:xfrm>
                <a:off x="7006075" y="3356725"/>
                <a:ext cx="3080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660" extrusionOk="0">
                    <a:moveTo>
                      <a:pt x="1195" y="0"/>
                    </a:moveTo>
                    <a:cubicBezTo>
                      <a:pt x="1142" y="714"/>
                      <a:pt x="660" y="1365"/>
                      <a:pt x="0" y="1624"/>
                    </a:cubicBezTo>
                    <a:lnTo>
                      <a:pt x="18" y="1659"/>
                    </a:lnTo>
                    <a:cubicBezTo>
                      <a:pt x="687" y="1392"/>
                      <a:pt x="1178" y="723"/>
                      <a:pt x="1231" y="9"/>
                    </a:cubicBezTo>
                    <a:lnTo>
                      <a:pt x="11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486" name="Google Shape;7486;p30"/>
          <p:cNvSpPr/>
          <p:nvPr/>
        </p:nvSpPr>
        <p:spPr>
          <a:xfrm rot="4435739">
            <a:off x="-174814" y="3952513"/>
            <a:ext cx="1219389" cy="1391329"/>
          </a:xfrm>
          <a:custGeom>
            <a:avLst/>
            <a:gdLst/>
            <a:ahLst/>
            <a:cxnLst/>
            <a:rect l="l" t="t" r="r" b="b"/>
            <a:pathLst>
              <a:path w="15889" h="18130" extrusionOk="0">
                <a:moveTo>
                  <a:pt x="7520" y="1"/>
                </a:moveTo>
                <a:cubicBezTo>
                  <a:pt x="5391" y="1"/>
                  <a:pt x="3261" y="810"/>
                  <a:pt x="1945" y="2520"/>
                </a:cubicBezTo>
                <a:cubicBezTo>
                  <a:pt x="81" y="4928"/>
                  <a:pt x="1" y="7926"/>
                  <a:pt x="518" y="10504"/>
                </a:cubicBezTo>
                <a:cubicBezTo>
                  <a:pt x="982" y="12850"/>
                  <a:pt x="1999" y="15152"/>
                  <a:pt x="3979" y="16650"/>
                </a:cubicBezTo>
                <a:cubicBezTo>
                  <a:pt x="5207" y="17575"/>
                  <a:pt x="6859" y="18130"/>
                  <a:pt x="8537" y="18130"/>
                </a:cubicBezTo>
                <a:cubicBezTo>
                  <a:pt x="9579" y="18130"/>
                  <a:pt x="10631" y="17916"/>
                  <a:pt x="11598" y="17444"/>
                </a:cubicBezTo>
                <a:cubicBezTo>
                  <a:pt x="13302" y="16615"/>
                  <a:pt x="14542" y="15107"/>
                  <a:pt x="15175" y="13501"/>
                </a:cubicBezTo>
                <a:cubicBezTo>
                  <a:pt x="15809" y="11905"/>
                  <a:pt x="15889" y="10218"/>
                  <a:pt x="15728" y="8604"/>
                </a:cubicBezTo>
                <a:cubicBezTo>
                  <a:pt x="15550" y="6802"/>
                  <a:pt x="15077" y="5035"/>
                  <a:pt x="14087" y="3528"/>
                </a:cubicBezTo>
                <a:cubicBezTo>
                  <a:pt x="13097" y="2020"/>
                  <a:pt x="11553" y="780"/>
                  <a:pt x="9635" y="272"/>
                </a:cubicBezTo>
                <a:cubicBezTo>
                  <a:pt x="8951" y="92"/>
                  <a:pt x="8235" y="1"/>
                  <a:pt x="75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7" name="Google Shape;7487;p30"/>
          <p:cNvSpPr/>
          <p:nvPr/>
        </p:nvSpPr>
        <p:spPr>
          <a:xfrm rot="17582">
            <a:off x="308464" y="3186550"/>
            <a:ext cx="375276" cy="349808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8" name="Google Shape;7488;p30"/>
          <p:cNvGrpSpPr/>
          <p:nvPr/>
        </p:nvGrpSpPr>
        <p:grpSpPr>
          <a:xfrm>
            <a:off x="7317002" y="2223281"/>
            <a:ext cx="2313201" cy="2920223"/>
            <a:chOff x="7317002" y="2223281"/>
            <a:chExt cx="2313201" cy="2920223"/>
          </a:xfrm>
        </p:grpSpPr>
        <p:grpSp>
          <p:nvGrpSpPr>
            <p:cNvPr id="7489" name="Google Shape;7489;p30"/>
            <p:cNvGrpSpPr/>
            <p:nvPr/>
          </p:nvGrpSpPr>
          <p:grpSpPr>
            <a:xfrm rot="534889">
              <a:off x="7511009" y="2356420"/>
              <a:ext cx="1925186" cy="2653945"/>
              <a:chOff x="1005010" y="1447775"/>
              <a:chExt cx="1946106" cy="2682784"/>
            </a:xfrm>
          </p:grpSpPr>
          <p:grpSp>
            <p:nvGrpSpPr>
              <p:cNvPr id="7490" name="Google Shape;7490;p30"/>
              <p:cNvGrpSpPr/>
              <p:nvPr/>
            </p:nvGrpSpPr>
            <p:grpSpPr>
              <a:xfrm>
                <a:off x="1545305" y="1447775"/>
                <a:ext cx="557446" cy="1483805"/>
                <a:chOff x="7141444" y="3102405"/>
                <a:chExt cx="482972" cy="1285570"/>
              </a:xfrm>
            </p:grpSpPr>
            <p:sp>
              <p:nvSpPr>
                <p:cNvPr id="7491" name="Google Shape;7491;p30"/>
                <p:cNvSpPr/>
                <p:nvPr/>
              </p:nvSpPr>
              <p:spPr>
                <a:xfrm>
                  <a:off x="7513762" y="3864466"/>
                  <a:ext cx="110654" cy="361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8" h="6043" extrusionOk="0">
                      <a:moveTo>
                        <a:pt x="700" y="1"/>
                      </a:moveTo>
                      <a:cubicBezTo>
                        <a:pt x="609" y="1"/>
                        <a:pt x="519" y="20"/>
                        <a:pt x="438" y="60"/>
                      </a:cubicBezTo>
                      <a:cubicBezTo>
                        <a:pt x="90" y="230"/>
                        <a:pt x="1" y="693"/>
                        <a:pt x="99" y="1059"/>
                      </a:cubicBezTo>
                      <a:cubicBezTo>
                        <a:pt x="197" y="1425"/>
                        <a:pt x="429" y="1737"/>
                        <a:pt x="580" y="2085"/>
                      </a:cubicBezTo>
                      <a:cubicBezTo>
                        <a:pt x="723" y="2433"/>
                        <a:pt x="795" y="2817"/>
                        <a:pt x="777" y="3191"/>
                      </a:cubicBezTo>
                      <a:cubicBezTo>
                        <a:pt x="750" y="3655"/>
                        <a:pt x="589" y="4092"/>
                        <a:pt x="509" y="4547"/>
                      </a:cubicBezTo>
                      <a:cubicBezTo>
                        <a:pt x="429" y="5002"/>
                        <a:pt x="438" y="5502"/>
                        <a:pt x="696" y="5885"/>
                      </a:cubicBezTo>
                      <a:cubicBezTo>
                        <a:pt x="740" y="5958"/>
                        <a:pt x="831" y="6043"/>
                        <a:pt x="897" y="6043"/>
                      </a:cubicBezTo>
                      <a:cubicBezTo>
                        <a:pt x="912" y="6043"/>
                        <a:pt x="926" y="6038"/>
                        <a:pt x="937" y="6028"/>
                      </a:cubicBezTo>
                      <a:cubicBezTo>
                        <a:pt x="939" y="6028"/>
                        <a:pt x="941" y="6029"/>
                        <a:pt x="942" y="6029"/>
                      </a:cubicBezTo>
                      <a:cubicBezTo>
                        <a:pt x="1043" y="6029"/>
                        <a:pt x="707" y="5447"/>
                        <a:pt x="803" y="4735"/>
                      </a:cubicBezTo>
                      <a:cubicBezTo>
                        <a:pt x="857" y="4262"/>
                        <a:pt x="1009" y="3807"/>
                        <a:pt x="1178" y="3370"/>
                      </a:cubicBezTo>
                      <a:cubicBezTo>
                        <a:pt x="1499" y="2522"/>
                        <a:pt x="1847" y="1594"/>
                        <a:pt x="1553" y="738"/>
                      </a:cubicBezTo>
                      <a:cubicBezTo>
                        <a:pt x="1473" y="506"/>
                        <a:pt x="1339" y="283"/>
                        <a:pt x="1134" y="140"/>
                      </a:cubicBezTo>
                      <a:cubicBezTo>
                        <a:pt x="1006" y="52"/>
                        <a:pt x="851" y="1"/>
                        <a:pt x="7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2" name="Google Shape;7492;p30"/>
                <p:cNvSpPr/>
                <p:nvPr/>
              </p:nvSpPr>
              <p:spPr>
                <a:xfrm>
                  <a:off x="7141444" y="3102405"/>
                  <a:ext cx="455189" cy="1285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2" h="21470" extrusionOk="0">
                      <a:moveTo>
                        <a:pt x="3798" y="0"/>
                      </a:moveTo>
                      <a:cubicBezTo>
                        <a:pt x="2276" y="0"/>
                        <a:pt x="762" y="927"/>
                        <a:pt x="188" y="2367"/>
                      </a:cubicBezTo>
                      <a:cubicBezTo>
                        <a:pt x="54" y="2697"/>
                        <a:pt x="1" y="3054"/>
                        <a:pt x="63" y="3402"/>
                      </a:cubicBezTo>
                      <a:cubicBezTo>
                        <a:pt x="277" y="4580"/>
                        <a:pt x="1481" y="4785"/>
                        <a:pt x="2365" y="5338"/>
                      </a:cubicBezTo>
                      <a:cubicBezTo>
                        <a:pt x="2597" y="5490"/>
                        <a:pt x="2820" y="5677"/>
                        <a:pt x="2936" y="5927"/>
                      </a:cubicBezTo>
                      <a:cubicBezTo>
                        <a:pt x="3016" y="6114"/>
                        <a:pt x="3034" y="6310"/>
                        <a:pt x="3025" y="6507"/>
                      </a:cubicBezTo>
                      <a:cubicBezTo>
                        <a:pt x="2971" y="7568"/>
                        <a:pt x="2195" y="8443"/>
                        <a:pt x="1892" y="9451"/>
                      </a:cubicBezTo>
                      <a:cubicBezTo>
                        <a:pt x="1633" y="10325"/>
                        <a:pt x="1740" y="11297"/>
                        <a:pt x="2186" y="12082"/>
                      </a:cubicBezTo>
                      <a:cubicBezTo>
                        <a:pt x="2757" y="13090"/>
                        <a:pt x="3810" y="13742"/>
                        <a:pt x="4416" y="14732"/>
                      </a:cubicBezTo>
                      <a:cubicBezTo>
                        <a:pt x="5068" y="15802"/>
                        <a:pt x="5112" y="17221"/>
                        <a:pt x="4524" y="18327"/>
                      </a:cubicBezTo>
                      <a:cubicBezTo>
                        <a:pt x="4220" y="18889"/>
                        <a:pt x="3765" y="19371"/>
                        <a:pt x="3605" y="20013"/>
                      </a:cubicBezTo>
                      <a:cubicBezTo>
                        <a:pt x="3489" y="20477"/>
                        <a:pt x="3623" y="20968"/>
                        <a:pt x="3953" y="21324"/>
                      </a:cubicBezTo>
                      <a:cubicBezTo>
                        <a:pt x="3997" y="21369"/>
                        <a:pt x="4051" y="21414"/>
                        <a:pt x="4095" y="21449"/>
                      </a:cubicBezTo>
                      <a:cubicBezTo>
                        <a:pt x="4113" y="21463"/>
                        <a:pt x="4132" y="21469"/>
                        <a:pt x="4151" y="21469"/>
                      </a:cubicBezTo>
                      <a:cubicBezTo>
                        <a:pt x="4215" y="21469"/>
                        <a:pt x="4269" y="21396"/>
                        <a:pt x="4220" y="21333"/>
                      </a:cubicBezTo>
                      <a:cubicBezTo>
                        <a:pt x="3828" y="20771"/>
                        <a:pt x="3846" y="20388"/>
                        <a:pt x="4015" y="20004"/>
                      </a:cubicBezTo>
                      <a:cubicBezTo>
                        <a:pt x="4158" y="19647"/>
                        <a:pt x="4425" y="19237"/>
                        <a:pt x="4684" y="18925"/>
                      </a:cubicBezTo>
                      <a:cubicBezTo>
                        <a:pt x="5353" y="18104"/>
                        <a:pt x="5674" y="17033"/>
                        <a:pt x="5505" y="15981"/>
                      </a:cubicBezTo>
                      <a:cubicBezTo>
                        <a:pt x="5282" y="14607"/>
                        <a:pt x="4399" y="13724"/>
                        <a:pt x="4015" y="12466"/>
                      </a:cubicBezTo>
                      <a:cubicBezTo>
                        <a:pt x="3756" y="11583"/>
                        <a:pt x="3863" y="10637"/>
                        <a:pt x="4265" y="9816"/>
                      </a:cubicBezTo>
                      <a:cubicBezTo>
                        <a:pt x="4791" y="8692"/>
                        <a:pt x="5674" y="7827"/>
                        <a:pt x="6361" y="6810"/>
                      </a:cubicBezTo>
                      <a:cubicBezTo>
                        <a:pt x="6914" y="5998"/>
                        <a:pt x="7343" y="5070"/>
                        <a:pt x="7467" y="4098"/>
                      </a:cubicBezTo>
                      <a:cubicBezTo>
                        <a:pt x="7601" y="3117"/>
                        <a:pt x="7414" y="2073"/>
                        <a:pt x="6834" y="1279"/>
                      </a:cubicBezTo>
                      <a:cubicBezTo>
                        <a:pt x="6245" y="476"/>
                        <a:pt x="5246" y="164"/>
                        <a:pt x="4265" y="30"/>
                      </a:cubicBezTo>
                      <a:cubicBezTo>
                        <a:pt x="4110" y="10"/>
                        <a:pt x="3954" y="0"/>
                        <a:pt x="37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93" name="Google Shape;7493;p30"/>
              <p:cNvGrpSpPr/>
              <p:nvPr/>
            </p:nvGrpSpPr>
            <p:grpSpPr>
              <a:xfrm>
                <a:off x="1005010" y="2932619"/>
                <a:ext cx="1946106" cy="1197939"/>
                <a:chOff x="1183395" y="2889764"/>
                <a:chExt cx="1176748" cy="724356"/>
              </a:xfrm>
            </p:grpSpPr>
            <p:sp>
              <p:nvSpPr>
                <p:cNvPr id="7494" name="Google Shape;7494;p30"/>
                <p:cNvSpPr/>
                <p:nvPr/>
              </p:nvSpPr>
              <p:spPr>
                <a:xfrm>
                  <a:off x="1734478" y="2889764"/>
                  <a:ext cx="311514" cy="3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2" h="509" extrusionOk="0">
                      <a:moveTo>
                        <a:pt x="19" y="0"/>
                      </a:moveTo>
                      <a:cubicBezTo>
                        <a:pt x="10" y="0"/>
                        <a:pt x="1" y="9"/>
                        <a:pt x="1" y="18"/>
                      </a:cubicBezTo>
                      <a:cubicBezTo>
                        <a:pt x="1" y="27"/>
                        <a:pt x="10" y="36"/>
                        <a:pt x="19" y="36"/>
                      </a:cubicBezTo>
                      <a:cubicBezTo>
                        <a:pt x="1839" y="80"/>
                        <a:pt x="3400" y="232"/>
                        <a:pt x="4943" y="509"/>
                      </a:cubicBezTo>
                      <a:cubicBezTo>
                        <a:pt x="4952" y="509"/>
                        <a:pt x="4961" y="500"/>
                        <a:pt x="4961" y="491"/>
                      </a:cubicBezTo>
                      <a:cubicBezTo>
                        <a:pt x="4961" y="482"/>
                        <a:pt x="4952" y="473"/>
                        <a:pt x="4943" y="473"/>
                      </a:cubicBezTo>
                      <a:cubicBezTo>
                        <a:pt x="3409" y="187"/>
                        <a:pt x="1839" y="45"/>
                        <a:pt x="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5" name="Google Shape;7495;p30"/>
                <p:cNvSpPr/>
                <p:nvPr/>
              </p:nvSpPr>
              <p:spPr>
                <a:xfrm>
                  <a:off x="2273256" y="3220740"/>
                  <a:ext cx="79605" cy="126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8" h="2017" extrusionOk="0">
                      <a:moveTo>
                        <a:pt x="1250" y="0"/>
                      </a:moveTo>
                      <a:cubicBezTo>
                        <a:pt x="1241" y="0"/>
                        <a:pt x="1232" y="9"/>
                        <a:pt x="1232" y="18"/>
                      </a:cubicBezTo>
                      <a:cubicBezTo>
                        <a:pt x="1125" y="803"/>
                        <a:pt x="670" y="1544"/>
                        <a:pt x="10" y="1981"/>
                      </a:cubicBezTo>
                      <a:cubicBezTo>
                        <a:pt x="10" y="1990"/>
                        <a:pt x="1" y="1999"/>
                        <a:pt x="10" y="2008"/>
                      </a:cubicBezTo>
                      <a:cubicBezTo>
                        <a:pt x="10" y="2017"/>
                        <a:pt x="19" y="2017"/>
                        <a:pt x="28" y="2017"/>
                      </a:cubicBezTo>
                      <a:lnTo>
                        <a:pt x="37" y="2017"/>
                      </a:lnTo>
                      <a:cubicBezTo>
                        <a:pt x="697" y="1562"/>
                        <a:pt x="1161" y="821"/>
                        <a:pt x="1268" y="27"/>
                      </a:cubicBezTo>
                      <a:cubicBezTo>
                        <a:pt x="1268" y="18"/>
                        <a:pt x="1259" y="0"/>
                        <a:pt x="1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6" name="Google Shape;7496;p30"/>
                <p:cNvSpPr/>
                <p:nvPr/>
              </p:nvSpPr>
              <p:spPr>
                <a:xfrm>
                  <a:off x="2327058" y="3284023"/>
                  <a:ext cx="33085" cy="44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" h="715" extrusionOk="0">
                      <a:moveTo>
                        <a:pt x="509" y="0"/>
                      </a:moveTo>
                      <a:cubicBezTo>
                        <a:pt x="500" y="0"/>
                        <a:pt x="491" y="9"/>
                        <a:pt x="482" y="18"/>
                      </a:cubicBezTo>
                      <a:cubicBezTo>
                        <a:pt x="384" y="277"/>
                        <a:pt x="223" y="509"/>
                        <a:pt x="9" y="678"/>
                      </a:cubicBezTo>
                      <a:cubicBezTo>
                        <a:pt x="0" y="687"/>
                        <a:pt x="0" y="705"/>
                        <a:pt x="9" y="705"/>
                      </a:cubicBezTo>
                      <a:cubicBezTo>
                        <a:pt x="9" y="714"/>
                        <a:pt x="18" y="714"/>
                        <a:pt x="27" y="714"/>
                      </a:cubicBezTo>
                      <a:lnTo>
                        <a:pt x="36" y="714"/>
                      </a:lnTo>
                      <a:cubicBezTo>
                        <a:pt x="250" y="527"/>
                        <a:pt x="420" y="295"/>
                        <a:pt x="518" y="27"/>
                      </a:cubicBezTo>
                      <a:cubicBezTo>
                        <a:pt x="527" y="18"/>
                        <a:pt x="518" y="9"/>
                        <a:pt x="50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7" name="Google Shape;7497;p30"/>
                <p:cNvSpPr/>
                <p:nvPr/>
              </p:nvSpPr>
              <p:spPr>
                <a:xfrm>
                  <a:off x="2039149" y="2989710"/>
                  <a:ext cx="268950" cy="37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4" h="6035" extrusionOk="0">
                      <a:moveTo>
                        <a:pt x="878" y="1"/>
                      </a:moveTo>
                      <a:cubicBezTo>
                        <a:pt x="831" y="1"/>
                        <a:pt x="788" y="12"/>
                        <a:pt x="750" y="50"/>
                      </a:cubicBezTo>
                      <a:cubicBezTo>
                        <a:pt x="697" y="103"/>
                        <a:pt x="652" y="166"/>
                        <a:pt x="634" y="237"/>
                      </a:cubicBezTo>
                      <a:cubicBezTo>
                        <a:pt x="563" y="424"/>
                        <a:pt x="563" y="620"/>
                        <a:pt x="581" y="817"/>
                      </a:cubicBezTo>
                      <a:cubicBezTo>
                        <a:pt x="581" y="879"/>
                        <a:pt x="590" y="951"/>
                        <a:pt x="634" y="1013"/>
                      </a:cubicBezTo>
                      <a:cubicBezTo>
                        <a:pt x="670" y="1067"/>
                        <a:pt x="768" y="1075"/>
                        <a:pt x="831" y="1075"/>
                      </a:cubicBezTo>
                      <a:cubicBezTo>
                        <a:pt x="893" y="1075"/>
                        <a:pt x="956" y="1075"/>
                        <a:pt x="1018" y="1075"/>
                      </a:cubicBezTo>
                      <a:cubicBezTo>
                        <a:pt x="1205" y="1075"/>
                        <a:pt x="1393" y="1080"/>
                        <a:pt x="1580" y="1120"/>
                      </a:cubicBezTo>
                      <a:cubicBezTo>
                        <a:pt x="1946" y="1200"/>
                        <a:pt x="2276" y="1397"/>
                        <a:pt x="2526" y="1655"/>
                      </a:cubicBezTo>
                      <a:cubicBezTo>
                        <a:pt x="2775" y="1923"/>
                        <a:pt x="2909" y="2217"/>
                        <a:pt x="2990" y="2565"/>
                      </a:cubicBezTo>
                      <a:cubicBezTo>
                        <a:pt x="3088" y="2985"/>
                        <a:pt x="3088" y="3341"/>
                        <a:pt x="2981" y="3707"/>
                      </a:cubicBezTo>
                      <a:cubicBezTo>
                        <a:pt x="2865" y="4064"/>
                        <a:pt x="2642" y="4394"/>
                        <a:pt x="2320" y="4608"/>
                      </a:cubicBezTo>
                      <a:cubicBezTo>
                        <a:pt x="2035" y="4804"/>
                        <a:pt x="1732" y="4903"/>
                        <a:pt x="1384" y="4938"/>
                      </a:cubicBezTo>
                      <a:cubicBezTo>
                        <a:pt x="1210" y="4961"/>
                        <a:pt x="1034" y="4967"/>
                        <a:pt x="856" y="4967"/>
                      </a:cubicBezTo>
                      <a:cubicBezTo>
                        <a:pt x="679" y="4967"/>
                        <a:pt x="501" y="4961"/>
                        <a:pt x="322" y="4956"/>
                      </a:cubicBezTo>
                      <a:cubicBezTo>
                        <a:pt x="188" y="5036"/>
                        <a:pt x="72" y="5179"/>
                        <a:pt x="37" y="5331"/>
                      </a:cubicBezTo>
                      <a:cubicBezTo>
                        <a:pt x="1" y="5482"/>
                        <a:pt x="10" y="5643"/>
                        <a:pt x="37" y="5795"/>
                      </a:cubicBezTo>
                      <a:cubicBezTo>
                        <a:pt x="55" y="5884"/>
                        <a:pt x="90" y="6009"/>
                        <a:pt x="188" y="6018"/>
                      </a:cubicBezTo>
                      <a:cubicBezTo>
                        <a:pt x="432" y="6026"/>
                        <a:pt x="678" y="6035"/>
                        <a:pt x="923" y="6035"/>
                      </a:cubicBezTo>
                      <a:cubicBezTo>
                        <a:pt x="1198" y="6035"/>
                        <a:pt x="1472" y="6024"/>
                        <a:pt x="1741" y="5991"/>
                      </a:cubicBezTo>
                      <a:cubicBezTo>
                        <a:pt x="2258" y="5928"/>
                        <a:pt x="2704" y="5777"/>
                        <a:pt x="3123" y="5474"/>
                      </a:cubicBezTo>
                      <a:cubicBezTo>
                        <a:pt x="3596" y="5135"/>
                        <a:pt x="3926" y="4626"/>
                        <a:pt x="4087" y="4073"/>
                      </a:cubicBezTo>
                      <a:cubicBezTo>
                        <a:pt x="4247" y="3511"/>
                        <a:pt x="4283" y="2958"/>
                        <a:pt x="4149" y="2324"/>
                      </a:cubicBezTo>
                      <a:cubicBezTo>
                        <a:pt x="4033" y="1780"/>
                        <a:pt x="3792" y="1307"/>
                        <a:pt x="3427" y="897"/>
                      </a:cubicBezTo>
                      <a:cubicBezTo>
                        <a:pt x="3275" y="736"/>
                        <a:pt x="3106" y="585"/>
                        <a:pt x="2927" y="460"/>
                      </a:cubicBezTo>
                      <a:cubicBezTo>
                        <a:pt x="2651" y="273"/>
                        <a:pt x="2356" y="139"/>
                        <a:pt x="2035" y="67"/>
                      </a:cubicBezTo>
                      <a:cubicBezTo>
                        <a:pt x="1771" y="15"/>
                        <a:pt x="1498" y="1"/>
                        <a:pt x="1226" y="1"/>
                      </a:cubicBezTo>
                      <a:cubicBezTo>
                        <a:pt x="1129" y="1"/>
                        <a:pt x="1033" y="3"/>
                        <a:pt x="938" y="5"/>
                      </a:cubicBezTo>
                      <a:cubicBezTo>
                        <a:pt x="917" y="2"/>
                        <a:pt x="897" y="1"/>
                        <a:pt x="87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8" name="Google Shape;7498;p30"/>
                <p:cNvSpPr/>
                <p:nvPr/>
              </p:nvSpPr>
              <p:spPr>
                <a:xfrm>
                  <a:off x="2030799" y="2985755"/>
                  <a:ext cx="280627" cy="392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0" h="6245" extrusionOk="0">
                      <a:moveTo>
                        <a:pt x="1027" y="0"/>
                      </a:moveTo>
                      <a:cubicBezTo>
                        <a:pt x="991" y="0"/>
                        <a:pt x="953" y="6"/>
                        <a:pt x="919" y="23"/>
                      </a:cubicBezTo>
                      <a:cubicBezTo>
                        <a:pt x="857" y="41"/>
                        <a:pt x="821" y="86"/>
                        <a:pt x="785" y="121"/>
                      </a:cubicBezTo>
                      <a:cubicBezTo>
                        <a:pt x="723" y="202"/>
                        <a:pt x="687" y="300"/>
                        <a:pt x="660" y="389"/>
                      </a:cubicBezTo>
                      <a:cubicBezTo>
                        <a:pt x="616" y="585"/>
                        <a:pt x="616" y="773"/>
                        <a:pt x="634" y="960"/>
                      </a:cubicBezTo>
                      <a:cubicBezTo>
                        <a:pt x="642" y="1014"/>
                        <a:pt x="660" y="1067"/>
                        <a:pt x="696" y="1130"/>
                      </a:cubicBezTo>
                      <a:cubicBezTo>
                        <a:pt x="750" y="1192"/>
                        <a:pt x="821" y="1210"/>
                        <a:pt x="874" y="1219"/>
                      </a:cubicBezTo>
                      <a:cubicBezTo>
                        <a:pt x="901" y="1228"/>
                        <a:pt x="928" y="1230"/>
                        <a:pt x="954" y="1230"/>
                      </a:cubicBezTo>
                      <a:cubicBezTo>
                        <a:pt x="979" y="1230"/>
                        <a:pt x="1004" y="1228"/>
                        <a:pt x="1026" y="1228"/>
                      </a:cubicBezTo>
                      <a:lnTo>
                        <a:pt x="1160" y="1228"/>
                      </a:lnTo>
                      <a:cubicBezTo>
                        <a:pt x="1338" y="1237"/>
                        <a:pt x="1508" y="1246"/>
                        <a:pt x="1677" y="1281"/>
                      </a:cubicBezTo>
                      <a:cubicBezTo>
                        <a:pt x="2007" y="1353"/>
                        <a:pt x="2320" y="1531"/>
                        <a:pt x="2552" y="1781"/>
                      </a:cubicBezTo>
                      <a:cubicBezTo>
                        <a:pt x="2792" y="2022"/>
                        <a:pt x="2935" y="2334"/>
                        <a:pt x="3007" y="2673"/>
                      </a:cubicBezTo>
                      <a:cubicBezTo>
                        <a:pt x="3078" y="3012"/>
                        <a:pt x="3087" y="3360"/>
                        <a:pt x="2989" y="3681"/>
                      </a:cubicBezTo>
                      <a:cubicBezTo>
                        <a:pt x="2900" y="4002"/>
                        <a:pt x="2712" y="4297"/>
                        <a:pt x="2453" y="4493"/>
                      </a:cubicBezTo>
                      <a:cubicBezTo>
                        <a:pt x="2186" y="4698"/>
                        <a:pt x="1865" y="4814"/>
                        <a:pt x="1526" y="4859"/>
                      </a:cubicBezTo>
                      <a:cubicBezTo>
                        <a:pt x="1352" y="4876"/>
                        <a:pt x="1176" y="4883"/>
                        <a:pt x="998" y="4883"/>
                      </a:cubicBezTo>
                      <a:cubicBezTo>
                        <a:pt x="821" y="4883"/>
                        <a:pt x="642" y="4876"/>
                        <a:pt x="464" y="4867"/>
                      </a:cubicBezTo>
                      <a:cubicBezTo>
                        <a:pt x="437" y="4867"/>
                        <a:pt x="402" y="4876"/>
                        <a:pt x="384" y="4894"/>
                      </a:cubicBezTo>
                      <a:cubicBezTo>
                        <a:pt x="268" y="4957"/>
                        <a:pt x="179" y="5055"/>
                        <a:pt x="116" y="5162"/>
                      </a:cubicBezTo>
                      <a:cubicBezTo>
                        <a:pt x="80" y="5215"/>
                        <a:pt x="54" y="5278"/>
                        <a:pt x="36" y="5340"/>
                      </a:cubicBezTo>
                      <a:cubicBezTo>
                        <a:pt x="18" y="5412"/>
                        <a:pt x="9" y="5465"/>
                        <a:pt x="0" y="5528"/>
                      </a:cubicBezTo>
                      <a:cubicBezTo>
                        <a:pt x="0" y="5644"/>
                        <a:pt x="9" y="5760"/>
                        <a:pt x="27" y="5876"/>
                      </a:cubicBezTo>
                      <a:cubicBezTo>
                        <a:pt x="36" y="5938"/>
                        <a:pt x="54" y="6000"/>
                        <a:pt x="89" y="6072"/>
                      </a:cubicBezTo>
                      <a:cubicBezTo>
                        <a:pt x="107" y="6107"/>
                        <a:pt x="134" y="6143"/>
                        <a:pt x="188" y="6179"/>
                      </a:cubicBezTo>
                      <a:cubicBezTo>
                        <a:pt x="214" y="6197"/>
                        <a:pt x="241" y="6206"/>
                        <a:pt x="277" y="6215"/>
                      </a:cubicBezTo>
                      <a:cubicBezTo>
                        <a:pt x="286" y="6215"/>
                        <a:pt x="312" y="6223"/>
                        <a:pt x="312" y="6223"/>
                      </a:cubicBezTo>
                      <a:lnTo>
                        <a:pt x="339" y="6223"/>
                      </a:lnTo>
                      <a:cubicBezTo>
                        <a:pt x="581" y="6234"/>
                        <a:pt x="823" y="6244"/>
                        <a:pt x="1069" y="6244"/>
                      </a:cubicBezTo>
                      <a:cubicBezTo>
                        <a:pt x="1249" y="6244"/>
                        <a:pt x="1430" y="6239"/>
                        <a:pt x="1615" y="6223"/>
                      </a:cubicBezTo>
                      <a:cubicBezTo>
                        <a:pt x="2034" y="6188"/>
                        <a:pt x="2480" y="6107"/>
                        <a:pt x="2873" y="5911"/>
                      </a:cubicBezTo>
                      <a:cubicBezTo>
                        <a:pt x="3274" y="5724"/>
                        <a:pt x="3622" y="5438"/>
                        <a:pt x="3881" y="5082"/>
                      </a:cubicBezTo>
                      <a:cubicBezTo>
                        <a:pt x="4140" y="4725"/>
                        <a:pt x="4309" y="4305"/>
                        <a:pt x="4380" y="3886"/>
                      </a:cubicBezTo>
                      <a:cubicBezTo>
                        <a:pt x="4470" y="3467"/>
                        <a:pt x="4470" y="3021"/>
                        <a:pt x="4398" y="2602"/>
                      </a:cubicBezTo>
                      <a:cubicBezTo>
                        <a:pt x="4256" y="1763"/>
                        <a:pt x="3774" y="969"/>
                        <a:pt x="3060" y="523"/>
                      </a:cubicBezTo>
                      <a:lnTo>
                        <a:pt x="3060" y="523"/>
                      </a:lnTo>
                      <a:cubicBezTo>
                        <a:pt x="3390" y="773"/>
                        <a:pt x="3667" y="1094"/>
                        <a:pt x="3881" y="1451"/>
                      </a:cubicBezTo>
                      <a:cubicBezTo>
                        <a:pt x="4086" y="1816"/>
                        <a:pt x="4202" y="2218"/>
                        <a:pt x="4256" y="2628"/>
                      </a:cubicBezTo>
                      <a:cubicBezTo>
                        <a:pt x="4309" y="3030"/>
                        <a:pt x="4291" y="3449"/>
                        <a:pt x="4193" y="3842"/>
                      </a:cubicBezTo>
                      <a:cubicBezTo>
                        <a:pt x="4104" y="4243"/>
                        <a:pt x="3943" y="4627"/>
                        <a:pt x="3702" y="4939"/>
                      </a:cubicBezTo>
                      <a:cubicBezTo>
                        <a:pt x="3453" y="5260"/>
                        <a:pt x="3131" y="5510"/>
                        <a:pt x="2766" y="5679"/>
                      </a:cubicBezTo>
                      <a:cubicBezTo>
                        <a:pt x="2400" y="5849"/>
                        <a:pt x="1998" y="5920"/>
                        <a:pt x="1588" y="5947"/>
                      </a:cubicBezTo>
                      <a:cubicBezTo>
                        <a:pt x="1446" y="5953"/>
                        <a:pt x="1301" y="5956"/>
                        <a:pt x="1156" y="5956"/>
                      </a:cubicBezTo>
                      <a:cubicBezTo>
                        <a:pt x="890" y="5956"/>
                        <a:pt x="619" y="5946"/>
                        <a:pt x="348" y="5929"/>
                      </a:cubicBezTo>
                      <a:lnTo>
                        <a:pt x="339" y="5929"/>
                      </a:lnTo>
                      <a:cubicBezTo>
                        <a:pt x="330" y="5911"/>
                        <a:pt x="321" y="5867"/>
                        <a:pt x="312" y="5831"/>
                      </a:cubicBezTo>
                      <a:cubicBezTo>
                        <a:pt x="295" y="5733"/>
                        <a:pt x="286" y="5635"/>
                        <a:pt x="295" y="5545"/>
                      </a:cubicBezTo>
                      <a:cubicBezTo>
                        <a:pt x="295" y="5501"/>
                        <a:pt x="303" y="5456"/>
                        <a:pt x="312" y="5421"/>
                      </a:cubicBezTo>
                      <a:cubicBezTo>
                        <a:pt x="321" y="5385"/>
                        <a:pt x="339" y="5349"/>
                        <a:pt x="366" y="5313"/>
                      </a:cubicBezTo>
                      <a:cubicBezTo>
                        <a:pt x="396" y="5254"/>
                        <a:pt x="444" y="5201"/>
                        <a:pt x="500" y="5164"/>
                      </a:cubicBezTo>
                      <a:lnTo>
                        <a:pt x="500" y="5164"/>
                      </a:lnTo>
                      <a:cubicBezTo>
                        <a:pt x="664" y="5172"/>
                        <a:pt x="832" y="5180"/>
                        <a:pt x="1002" y="5180"/>
                      </a:cubicBezTo>
                      <a:cubicBezTo>
                        <a:pt x="1187" y="5180"/>
                        <a:pt x="1374" y="5171"/>
                        <a:pt x="1561" y="5144"/>
                      </a:cubicBezTo>
                      <a:cubicBezTo>
                        <a:pt x="1936" y="5099"/>
                        <a:pt x="2320" y="4966"/>
                        <a:pt x="2623" y="4725"/>
                      </a:cubicBezTo>
                      <a:cubicBezTo>
                        <a:pt x="2935" y="4475"/>
                        <a:pt x="3158" y="4127"/>
                        <a:pt x="3256" y="3752"/>
                      </a:cubicBezTo>
                      <a:cubicBezTo>
                        <a:pt x="3363" y="3378"/>
                        <a:pt x="3346" y="2976"/>
                        <a:pt x="3256" y="2619"/>
                      </a:cubicBezTo>
                      <a:cubicBezTo>
                        <a:pt x="3176" y="2245"/>
                        <a:pt x="2998" y="1879"/>
                        <a:pt x="2721" y="1611"/>
                      </a:cubicBezTo>
                      <a:cubicBezTo>
                        <a:pt x="2445" y="1344"/>
                        <a:pt x="2097" y="1147"/>
                        <a:pt x="1713" y="1076"/>
                      </a:cubicBezTo>
                      <a:cubicBezTo>
                        <a:pt x="1573" y="1056"/>
                        <a:pt x="1432" y="1046"/>
                        <a:pt x="1295" y="1046"/>
                      </a:cubicBezTo>
                      <a:cubicBezTo>
                        <a:pt x="1250" y="1046"/>
                        <a:pt x="1205" y="1047"/>
                        <a:pt x="1160" y="1049"/>
                      </a:cubicBezTo>
                      <a:cubicBezTo>
                        <a:pt x="1141" y="1047"/>
                        <a:pt x="1121" y="1047"/>
                        <a:pt x="1102" y="1047"/>
                      </a:cubicBezTo>
                      <a:cubicBezTo>
                        <a:pt x="1047" y="1047"/>
                        <a:pt x="992" y="1052"/>
                        <a:pt x="946" y="1052"/>
                      </a:cubicBezTo>
                      <a:cubicBezTo>
                        <a:pt x="930" y="1052"/>
                        <a:pt x="914" y="1051"/>
                        <a:pt x="901" y="1049"/>
                      </a:cubicBezTo>
                      <a:cubicBezTo>
                        <a:pt x="866" y="1040"/>
                        <a:pt x="839" y="1031"/>
                        <a:pt x="839" y="1022"/>
                      </a:cubicBezTo>
                      <a:cubicBezTo>
                        <a:pt x="821" y="1005"/>
                        <a:pt x="812" y="969"/>
                        <a:pt x="803" y="933"/>
                      </a:cubicBezTo>
                      <a:cubicBezTo>
                        <a:pt x="776" y="773"/>
                        <a:pt x="767" y="585"/>
                        <a:pt x="803" y="425"/>
                      </a:cubicBezTo>
                      <a:cubicBezTo>
                        <a:pt x="836" y="278"/>
                        <a:pt x="905" y="117"/>
                        <a:pt x="1026" y="117"/>
                      </a:cubicBezTo>
                      <a:cubicBezTo>
                        <a:pt x="1037" y="117"/>
                        <a:pt x="1049" y="118"/>
                        <a:pt x="1062" y="121"/>
                      </a:cubicBezTo>
                      <a:cubicBezTo>
                        <a:pt x="1071" y="130"/>
                        <a:pt x="1071" y="130"/>
                        <a:pt x="1071" y="130"/>
                      </a:cubicBezTo>
                      <a:lnTo>
                        <a:pt x="1080" y="130"/>
                      </a:lnTo>
                      <a:cubicBezTo>
                        <a:pt x="1249" y="121"/>
                        <a:pt x="1421" y="113"/>
                        <a:pt x="1593" y="113"/>
                      </a:cubicBezTo>
                      <a:cubicBezTo>
                        <a:pt x="1764" y="113"/>
                        <a:pt x="1936" y="121"/>
                        <a:pt x="2106" y="148"/>
                      </a:cubicBezTo>
                      <a:cubicBezTo>
                        <a:pt x="2436" y="211"/>
                        <a:pt x="2766" y="336"/>
                        <a:pt x="3060" y="523"/>
                      </a:cubicBezTo>
                      <a:cubicBezTo>
                        <a:pt x="2775" y="318"/>
                        <a:pt x="2453" y="157"/>
                        <a:pt x="2114" y="86"/>
                      </a:cubicBezTo>
                      <a:cubicBezTo>
                        <a:pt x="1767" y="14"/>
                        <a:pt x="1419" y="14"/>
                        <a:pt x="1071" y="6"/>
                      </a:cubicBezTo>
                      <a:lnTo>
                        <a:pt x="1089" y="6"/>
                      </a:lnTo>
                      <a:cubicBezTo>
                        <a:pt x="1069" y="2"/>
                        <a:pt x="1048" y="0"/>
                        <a:pt x="10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9" name="Google Shape;7499;p30"/>
                <p:cNvSpPr/>
                <p:nvPr/>
              </p:nvSpPr>
              <p:spPr>
                <a:xfrm>
                  <a:off x="1199090" y="2925486"/>
                  <a:ext cx="897252" cy="93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1488" extrusionOk="0">
                      <a:moveTo>
                        <a:pt x="5459" y="1"/>
                      </a:moveTo>
                      <a:cubicBezTo>
                        <a:pt x="1002" y="1"/>
                        <a:pt x="0" y="430"/>
                        <a:pt x="0" y="430"/>
                      </a:cubicBezTo>
                      <a:cubicBezTo>
                        <a:pt x="0" y="430"/>
                        <a:pt x="866" y="1340"/>
                        <a:pt x="7128" y="1474"/>
                      </a:cubicBezTo>
                      <a:cubicBezTo>
                        <a:pt x="7574" y="1484"/>
                        <a:pt x="7992" y="1488"/>
                        <a:pt x="8384" y="1488"/>
                      </a:cubicBezTo>
                      <a:cubicBezTo>
                        <a:pt x="13514" y="1488"/>
                        <a:pt x="14292" y="734"/>
                        <a:pt x="14292" y="734"/>
                      </a:cubicBezTo>
                      <a:cubicBezTo>
                        <a:pt x="14292" y="734"/>
                        <a:pt x="13070" y="145"/>
                        <a:pt x="7164" y="20"/>
                      </a:cubicBezTo>
                      <a:cubicBezTo>
                        <a:pt x="6546" y="7"/>
                        <a:pt x="5979" y="1"/>
                        <a:pt x="54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0" name="Google Shape;7500;p30"/>
                <p:cNvSpPr/>
                <p:nvPr/>
              </p:nvSpPr>
              <p:spPr>
                <a:xfrm>
                  <a:off x="1191242" y="2922347"/>
                  <a:ext cx="913512" cy="105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51" h="1675" extrusionOk="0">
                      <a:moveTo>
                        <a:pt x="4589" y="1"/>
                      </a:moveTo>
                      <a:cubicBezTo>
                        <a:pt x="4289" y="1"/>
                        <a:pt x="3988" y="3"/>
                        <a:pt x="3685" y="7"/>
                      </a:cubicBezTo>
                      <a:cubicBezTo>
                        <a:pt x="3087" y="16"/>
                        <a:pt x="2490" y="43"/>
                        <a:pt x="1892" y="88"/>
                      </a:cubicBezTo>
                      <a:cubicBezTo>
                        <a:pt x="1588" y="114"/>
                        <a:pt x="1285" y="141"/>
                        <a:pt x="991" y="186"/>
                      </a:cubicBezTo>
                      <a:cubicBezTo>
                        <a:pt x="839" y="204"/>
                        <a:pt x="687" y="230"/>
                        <a:pt x="536" y="257"/>
                      </a:cubicBezTo>
                      <a:cubicBezTo>
                        <a:pt x="384" y="284"/>
                        <a:pt x="250" y="311"/>
                        <a:pt x="81" y="373"/>
                      </a:cubicBezTo>
                      <a:cubicBezTo>
                        <a:pt x="63" y="373"/>
                        <a:pt x="54" y="391"/>
                        <a:pt x="36" y="400"/>
                      </a:cubicBezTo>
                      <a:cubicBezTo>
                        <a:pt x="1" y="445"/>
                        <a:pt x="1" y="516"/>
                        <a:pt x="45" y="552"/>
                      </a:cubicBezTo>
                      <a:cubicBezTo>
                        <a:pt x="90" y="596"/>
                        <a:pt x="117" y="614"/>
                        <a:pt x="161" y="641"/>
                      </a:cubicBezTo>
                      <a:cubicBezTo>
                        <a:pt x="188" y="668"/>
                        <a:pt x="224" y="685"/>
                        <a:pt x="259" y="703"/>
                      </a:cubicBezTo>
                      <a:cubicBezTo>
                        <a:pt x="331" y="739"/>
                        <a:pt x="402" y="766"/>
                        <a:pt x="482" y="801"/>
                      </a:cubicBezTo>
                      <a:lnTo>
                        <a:pt x="696" y="891"/>
                      </a:lnTo>
                      <a:lnTo>
                        <a:pt x="919" y="962"/>
                      </a:lnTo>
                      <a:cubicBezTo>
                        <a:pt x="1214" y="1051"/>
                        <a:pt x="1508" y="1123"/>
                        <a:pt x="1812" y="1185"/>
                      </a:cubicBezTo>
                      <a:cubicBezTo>
                        <a:pt x="2409" y="1301"/>
                        <a:pt x="3016" y="1381"/>
                        <a:pt x="3614" y="1453"/>
                      </a:cubicBezTo>
                      <a:cubicBezTo>
                        <a:pt x="4827" y="1578"/>
                        <a:pt x="6040" y="1640"/>
                        <a:pt x="7253" y="1667"/>
                      </a:cubicBezTo>
                      <a:cubicBezTo>
                        <a:pt x="7594" y="1672"/>
                        <a:pt x="7935" y="1675"/>
                        <a:pt x="8275" y="1675"/>
                      </a:cubicBezTo>
                      <a:cubicBezTo>
                        <a:pt x="9148" y="1675"/>
                        <a:pt x="10021" y="1656"/>
                        <a:pt x="10893" y="1604"/>
                      </a:cubicBezTo>
                      <a:cubicBezTo>
                        <a:pt x="11500" y="1560"/>
                        <a:pt x="12106" y="1515"/>
                        <a:pt x="12704" y="1417"/>
                      </a:cubicBezTo>
                      <a:cubicBezTo>
                        <a:pt x="13007" y="1363"/>
                        <a:pt x="13311" y="1310"/>
                        <a:pt x="13605" y="1230"/>
                      </a:cubicBezTo>
                      <a:lnTo>
                        <a:pt x="13828" y="1167"/>
                      </a:lnTo>
                      <a:lnTo>
                        <a:pt x="14051" y="1096"/>
                      </a:lnTo>
                      <a:cubicBezTo>
                        <a:pt x="14123" y="1060"/>
                        <a:pt x="14203" y="1042"/>
                        <a:pt x="14274" y="998"/>
                      </a:cubicBezTo>
                      <a:cubicBezTo>
                        <a:pt x="14310" y="980"/>
                        <a:pt x="14346" y="971"/>
                        <a:pt x="14381" y="944"/>
                      </a:cubicBezTo>
                      <a:cubicBezTo>
                        <a:pt x="14417" y="926"/>
                        <a:pt x="14453" y="908"/>
                        <a:pt x="14497" y="864"/>
                      </a:cubicBezTo>
                      <a:cubicBezTo>
                        <a:pt x="14515" y="855"/>
                        <a:pt x="14524" y="837"/>
                        <a:pt x="14533" y="819"/>
                      </a:cubicBezTo>
                      <a:cubicBezTo>
                        <a:pt x="14551" y="766"/>
                        <a:pt x="14524" y="703"/>
                        <a:pt x="14470" y="685"/>
                      </a:cubicBezTo>
                      <a:cubicBezTo>
                        <a:pt x="14310" y="614"/>
                        <a:pt x="14167" y="587"/>
                        <a:pt x="14015" y="543"/>
                      </a:cubicBezTo>
                      <a:cubicBezTo>
                        <a:pt x="13864" y="516"/>
                        <a:pt x="13721" y="480"/>
                        <a:pt x="13569" y="453"/>
                      </a:cubicBezTo>
                      <a:cubicBezTo>
                        <a:pt x="13275" y="400"/>
                        <a:pt x="12972" y="364"/>
                        <a:pt x="12677" y="320"/>
                      </a:cubicBezTo>
                      <a:cubicBezTo>
                        <a:pt x="12080" y="248"/>
                        <a:pt x="11482" y="204"/>
                        <a:pt x="10884" y="159"/>
                      </a:cubicBezTo>
                      <a:cubicBezTo>
                        <a:pt x="10278" y="123"/>
                        <a:pt x="9680" y="106"/>
                        <a:pt x="9082" y="88"/>
                      </a:cubicBezTo>
                      <a:cubicBezTo>
                        <a:pt x="8779" y="79"/>
                        <a:pt x="8484" y="70"/>
                        <a:pt x="8181" y="70"/>
                      </a:cubicBezTo>
                      <a:lnTo>
                        <a:pt x="7289" y="70"/>
                      </a:lnTo>
                      <a:lnTo>
                        <a:pt x="9082" y="168"/>
                      </a:lnTo>
                      <a:cubicBezTo>
                        <a:pt x="9680" y="204"/>
                        <a:pt x="10278" y="248"/>
                        <a:pt x="10866" y="302"/>
                      </a:cubicBezTo>
                      <a:cubicBezTo>
                        <a:pt x="11464" y="364"/>
                        <a:pt x="12062" y="418"/>
                        <a:pt x="12651" y="507"/>
                      </a:cubicBezTo>
                      <a:cubicBezTo>
                        <a:pt x="12945" y="552"/>
                        <a:pt x="13239" y="596"/>
                        <a:pt x="13534" y="659"/>
                      </a:cubicBezTo>
                      <a:cubicBezTo>
                        <a:pt x="13676" y="685"/>
                        <a:pt x="13819" y="721"/>
                        <a:pt x="13962" y="757"/>
                      </a:cubicBezTo>
                      <a:cubicBezTo>
                        <a:pt x="14022" y="772"/>
                        <a:pt x="14084" y="788"/>
                        <a:pt x="14144" y="806"/>
                      </a:cubicBezTo>
                      <a:lnTo>
                        <a:pt x="14144" y="806"/>
                      </a:lnTo>
                      <a:cubicBezTo>
                        <a:pt x="14090" y="828"/>
                        <a:pt x="14030" y="851"/>
                        <a:pt x="13971" y="873"/>
                      </a:cubicBezTo>
                      <a:lnTo>
                        <a:pt x="13766" y="935"/>
                      </a:lnTo>
                      <a:lnTo>
                        <a:pt x="13552" y="989"/>
                      </a:lnTo>
                      <a:cubicBezTo>
                        <a:pt x="13257" y="1060"/>
                        <a:pt x="12963" y="1114"/>
                        <a:pt x="12668" y="1158"/>
                      </a:cubicBezTo>
                      <a:cubicBezTo>
                        <a:pt x="12080" y="1256"/>
                        <a:pt x="11473" y="1301"/>
                        <a:pt x="10875" y="1337"/>
                      </a:cubicBezTo>
                      <a:cubicBezTo>
                        <a:pt x="10147" y="1374"/>
                        <a:pt x="9420" y="1389"/>
                        <a:pt x="8690" y="1389"/>
                      </a:cubicBezTo>
                      <a:cubicBezTo>
                        <a:pt x="8212" y="1389"/>
                        <a:pt x="7733" y="1383"/>
                        <a:pt x="7253" y="1372"/>
                      </a:cubicBezTo>
                      <a:cubicBezTo>
                        <a:pt x="6049" y="1346"/>
                        <a:pt x="4845" y="1301"/>
                        <a:pt x="3640" y="1176"/>
                      </a:cubicBezTo>
                      <a:cubicBezTo>
                        <a:pt x="3043" y="1114"/>
                        <a:pt x="2445" y="1042"/>
                        <a:pt x="1856" y="926"/>
                      </a:cubicBezTo>
                      <a:cubicBezTo>
                        <a:pt x="1562" y="873"/>
                        <a:pt x="1276" y="801"/>
                        <a:pt x="991" y="721"/>
                      </a:cubicBezTo>
                      <a:lnTo>
                        <a:pt x="777" y="659"/>
                      </a:lnTo>
                      <a:lnTo>
                        <a:pt x="571" y="587"/>
                      </a:lnTo>
                      <a:cubicBezTo>
                        <a:pt x="510" y="557"/>
                        <a:pt x="449" y="533"/>
                        <a:pt x="399" y="510"/>
                      </a:cubicBezTo>
                      <a:lnTo>
                        <a:pt x="399" y="510"/>
                      </a:lnTo>
                      <a:cubicBezTo>
                        <a:pt x="459" y="495"/>
                        <a:pt x="521" y="483"/>
                        <a:pt x="580" y="471"/>
                      </a:cubicBezTo>
                      <a:cubicBezTo>
                        <a:pt x="723" y="445"/>
                        <a:pt x="875" y="418"/>
                        <a:pt x="1018" y="391"/>
                      </a:cubicBezTo>
                      <a:cubicBezTo>
                        <a:pt x="1312" y="346"/>
                        <a:pt x="1606" y="311"/>
                        <a:pt x="1901" y="275"/>
                      </a:cubicBezTo>
                      <a:cubicBezTo>
                        <a:pt x="2498" y="213"/>
                        <a:pt x="3096" y="186"/>
                        <a:pt x="3694" y="150"/>
                      </a:cubicBezTo>
                      <a:cubicBezTo>
                        <a:pt x="4292" y="123"/>
                        <a:pt x="4889" y="97"/>
                        <a:pt x="5487" y="88"/>
                      </a:cubicBezTo>
                      <a:lnTo>
                        <a:pt x="7289" y="70"/>
                      </a:lnTo>
                      <a:lnTo>
                        <a:pt x="6388" y="34"/>
                      </a:lnTo>
                      <a:cubicBezTo>
                        <a:pt x="6085" y="25"/>
                        <a:pt x="5790" y="16"/>
                        <a:pt x="5487" y="7"/>
                      </a:cubicBezTo>
                      <a:cubicBezTo>
                        <a:pt x="5188" y="3"/>
                        <a:pt x="4889" y="1"/>
                        <a:pt x="45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1" name="Google Shape;7501;p30"/>
                <p:cNvSpPr/>
                <p:nvPr/>
              </p:nvSpPr>
              <p:spPr>
                <a:xfrm>
                  <a:off x="1183395" y="2952482"/>
                  <a:ext cx="915772" cy="652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87" h="10396" extrusionOk="0">
                      <a:moveTo>
                        <a:pt x="250" y="0"/>
                      </a:moveTo>
                      <a:lnTo>
                        <a:pt x="250" y="0"/>
                      </a:lnTo>
                      <a:cubicBezTo>
                        <a:pt x="143" y="2257"/>
                        <a:pt x="1" y="4782"/>
                        <a:pt x="964" y="6780"/>
                      </a:cubicBezTo>
                      <a:cubicBezTo>
                        <a:pt x="1972" y="8886"/>
                        <a:pt x="4229" y="10322"/>
                        <a:pt x="6558" y="10366"/>
                      </a:cubicBezTo>
                      <a:lnTo>
                        <a:pt x="7798" y="10393"/>
                      </a:lnTo>
                      <a:cubicBezTo>
                        <a:pt x="7849" y="10395"/>
                        <a:pt x="7901" y="10395"/>
                        <a:pt x="7953" y="10395"/>
                      </a:cubicBezTo>
                      <a:cubicBezTo>
                        <a:pt x="10229" y="10395"/>
                        <a:pt x="12470" y="9063"/>
                        <a:pt x="13543" y="7048"/>
                      </a:cubicBezTo>
                      <a:cubicBezTo>
                        <a:pt x="14587" y="5094"/>
                        <a:pt x="14551" y="2569"/>
                        <a:pt x="14542" y="304"/>
                      </a:cubicBezTo>
                      <a:lnTo>
                        <a:pt x="14542" y="304"/>
                      </a:lnTo>
                      <a:cubicBezTo>
                        <a:pt x="14542" y="304"/>
                        <a:pt x="13074" y="923"/>
                        <a:pt x="8532" y="923"/>
                      </a:cubicBezTo>
                      <a:cubicBezTo>
                        <a:pt x="8168" y="923"/>
                        <a:pt x="7783" y="919"/>
                        <a:pt x="7378" y="910"/>
                      </a:cubicBezTo>
                      <a:cubicBezTo>
                        <a:pt x="1928" y="794"/>
                        <a:pt x="251" y="0"/>
                        <a:pt x="25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2" name="Google Shape;7502;p30"/>
                <p:cNvSpPr/>
                <p:nvPr/>
              </p:nvSpPr>
              <p:spPr>
                <a:xfrm>
                  <a:off x="1185090" y="2946894"/>
                  <a:ext cx="919099" cy="66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40" h="10628" extrusionOk="0">
                      <a:moveTo>
                        <a:pt x="232" y="0"/>
                      </a:moveTo>
                      <a:cubicBezTo>
                        <a:pt x="179" y="0"/>
                        <a:pt x="143" y="36"/>
                        <a:pt x="134" y="80"/>
                      </a:cubicBezTo>
                      <a:cubicBezTo>
                        <a:pt x="72" y="1285"/>
                        <a:pt x="0" y="2498"/>
                        <a:pt x="72" y="3711"/>
                      </a:cubicBezTo>
                      <a:cubicBezTo>
                        <a:pt x="152" y="4924"/>
                        <a:pt x="384" y="6164"/>
                        <a:pt x="991" y="7244"/>
                      </a:cubicBezTo>
                      <a:cubicBezTo>
                        <a:pt x="1588" y="8323"/>
                        <a:pt x="2507" y="9215"/>
                        <a:pt x="3596" y="9804"/>
                      </a:cubicBezTo>
                      <a:cubicBezTo>
                        <a:pt x="4131" y="10099"/>
                        <a:pt x="4720" y="10322"/>
                        <a:pt x="5317" y="10455"/>
                      </a:cubicBezTo>
                      <a:cubicBezTo>
                        <a:pt x="5621" y="10518"/>
                        <a:pt x="5924" y="10562"/>
                        <a:pt x="6236" y="10589"/>
                      </a:cubicBezTo>
                      <a:cubicBezTo>
                        <a:pt x="6548" y="10607"/>
                        <a:pt x="6843" y="10607"/>
                        <a:pt x="7146" y="10616"/>
                      </a:cubicBezTo>
                      <a:cubicBezTo>
                        <a:pt x="7389" y="10616"/>
                        <a:pt x="7626" y="10627"/>
                        <a:pt x="7871" y="10627"/>
                      </a:cubicBezTo>
                      <a:cubicBezTo>
                        <a:pt x="7932" y="10627"/>
                        <a:pt x="7994" y="10627"/>
                        <a:pt x="8056" y="10625"/>
                      </a:cubicBezTo>
                      <a:cubicBezTo>
                        <a:pt x="8368" y="10616"/>
                        <a:pt x="8681" y="10580"/>
                        <a:pt x="8984" y="10527"/>
                      </a:cubicBezTo>
                      <a:cubicBezTo>
                        <a:pt x="9591" y="10420"/>
                        <a:pt x="10179" y="10223"/>
                        <a:pt x="10732" y="9956"/>
                      </a:cubicBezTo>
                      <a:cubicBezTo>
                        <a:pt x="11839" y="9421"/>
                        <a:pt x="12802" y="8564"/>
                        <a:pt x="13444" y="7512"/>
                      </a:cubicBezTo>
                      <a:cubicBezTo>
                        <a:pt x="13774" y="6985"/>
                        <a:pt x="14006" y="6414"/>
                        <a:pt x="14176" y="5825"/>
                      </a:cubicBezTo>
                      <a:cubicBezTo>
                        <a:pt x="14345" y="5237"/>
                        <a:pt x="14444" y="4630"/>
                        <a:pt x="14506" y="4023"/>
                      </a:cubicBezTo>
                      <a:cubicBezTo>
                        <a:pt x="14640" y="2810"/>
                        <a:pt x="14613" y="1597"/>
                        <a:pt x="14604" y="393"/>
                      </a:cubicBezTo>
                      <a:cubicBezTo>
                        <a:pt x="14604" y="384"/>
                        <a:pt x="14604" y="375"/>
                        <a:pt x="14595" y="366"/>
                      </a:cubicBezTo>
                      <a:cubicBezTo>
                        <a:pt x="14588" y="331"/>
                        <a:pt x="14554" y="307"/>
                        <a:pt x="14517" y="307"/>
                      </a:cubicBezTo>
                      <a:cubicBezTo>
                        <a:pt x="14508" y="307"/>
                        <a:pt x="14498" y="308"/>
                        <a:pt x="14488" y="312"/>
                      </a:cubicBezTo>
                      <a:lnTo>
                        <a:pt x="14479" y="312"/>
                      </a:lnTo>
                      <a:cubicBezTo>
                        <a:pt x="13935" y="509"/>
                        <a:pt x="13337" y="607"/>
                        <a:pt x="12749" y="696"/>
                      </a:cubicBezTo>
                      <a:cubicBezTo>
                        <a:pt x="12151" y="785"/>
                        <a:pt x="11553" y="848"/>
                        <a:pt x="10955" y="892"/>
                      </a:cubicBezTo>
                      <a:cubicBezTo>
                        <a:pt x="10661" y="910"/>
                        <a:pt x="10358" y="928"/>
                        <a:pt x="10054" y="946"/>
                      </a:cubicBezTo>
                      <a:lnTo>
                        <a:pt x="9153" y="972"/>
                      </a:lnTo>
                      <a:lnTo>
                        <a:pt x="8252" y="990"/>
                      </a:lnTo>
                      <a:lnTo>
                        <a:pt x="7351" y="999"/>
                      </a:lnTo>
                      <a:lnTo>
                        <a:pt x="8252" y="1026"/>
                      </a:lnTo>
                      <a:lnTo>
                        <a:pt x="9162" y="1035"/>
                      </a:lnTo>
                      <a:lnTo>
                        <a:pt x="10063" y="1026"/>
                      </a:lnTo>
                      <a:cubicBezTo>
                        <a:pt x="10358" y="1008"/>
                        <a:pt x="10661" y="1008"/>
                        <a:pt x="10964" y="990"/>
                      </a:cubicBezTo>
                      <a:cubicBezTo>
                        <a:pt x="11562" y="964"/>
                        <a:pt x="12169" y="910"/>
                        <a:pt x="12766" y="839"/>
                      </a:cubicBezTo>
                      <a:cubicBezTo>
                        <a:pt x="13070" y="803"/>
                        <a:pt x="13364" y="758"/>
                        <a:pt x="13659" y="705"/>
                      </a:cubicBezTo>
                      <a:cubicBezTo>
                        <a:pt x="13923" y="650"/>
                        <a:pt x="14173" y="596"/>
                        <a:pt x="14434" y="512"/>
                      </a:cubicBezTo>
                      <a:lnTo>
                        <a:pt x="14434" y="512"/>
                      </a:lnTo>
                      <a:cubicBezTo>
                        <a:pt x="14426" y="1677"/>
                        <a:pt x="14421" y="2849"/>
                        <a:pt x="14283" y="3997"/>
                      </a:cubicBezTo>
                      <a:cubicBezTo>
                        <a:pt x="14140" y="5183"/>
                        <a:pt x="13846" y="6370"/>
                        <a:pt x="13221" y="7378"/>
                      </a:cubicBezTo>
                      <a:cubicBezTo>
                        <a:pt x="12606" y="8386"/>
                        <a:pt x="11678" y="9198"/>
                        <a:pt x="10616" y="9706"/>
                      </a:cubicBezTo>
                      <a:cubicBezTo>
                        <a:pt x="10081" y="9965"/>
                        <a:pt x="9510" y="10152"/>
                        <a:pt x="8930" y="10250"/>
                      </a:cubicBezTo>
                      <a:cubicBezTo>
                        <a:pt x="8645" y="10295"/>
                        <a:pt x="8351" y="10331"/>
                        <a:pt x="8056" y="10331"/>
                      </a:cubicBezTo>
                      <a:cubicBezTo>
                        <a:pt x="7997" y="10332"/>
                        <a:pt x="7938" y="10333"/>
                        <a:pt x="7878" y="10333"/>
                      </a:cubicBezTo>
                      <a:cubicBezTo>
                        <a:pt x="7640" y="10333"/>
                        <a:pt x="7398" y="10322"/>
                        <a:pt x="7155" y="10322"/>
                      </a:cubicBezTo>
                      <a:cubicBezTo>
                        <a:pt x="6852" y="10313"/>
                        <a:pt x="6548" y="10313"/>
                        <a:pt x="6254" y="10295"/>
                      </a:cubicBezTo>
                      <a:cubicBezTo>
                        <a:pt x="5960" y="10277"/>
                        <a:pt x="5665" y="10232"/>
                        <a:pt x="5380" y="10170"/>
                      </a:cubicBezTo>
                      <a:cubicBezTo>
                        <a:pt x="4809" y="10045"/>
                        <a:pt x="4247" y="9840"/>
                        <a:pt x="3729" y="9554"/>
                      </a:cubicBezTo>
                      <a:cubicBezTo>
                        <a:pt x="2686" y="9001"/>
                        <a:pt x="1794" y="8154"/>
                        <a:pt x="1214" y="7119"/>
                      </a:cubicBezTo>
                      <a:cubicBezTo>
                        <a:pt x="634" y="6084"/>
                        <a:pt x="402" y="4889"/>
                        <a:pt x="304" y="3702"/>
                      </a:cubicBezTo>
                      <a:cubicBezTo>
                        <a:pt x="217" y="2546"/>
                        <a:pt x="265" y="1373"/>
                        <a:pt x="308" y="207"/>
                      </a:cubicBezTo>
                      <a:lnTo>
                        <a:pt x="308" y="207"/>
                      </a:lnTo>
                      <a:cubicBezTo>
                        <a:pt x="849" y="407"/>
                        <a:pt x="1398" y="507"/>
                        <a:pt x="1954" y="607"/>
                      </a:cubicBezTo>
                      <a:cubicBezTo>
                        <a:pt x="2552" y="705"/>
                        <a:pt x="3150" y="785"/>
                        <a:pt x="3747" y="839"/>
                      </a:cubicBezTo>
                      <a:cubicBezTo>
                        <a:pt x="4051" y="865"/>
                        <a:pt x="4345" y="883"/>
                        <a:pt x="4648" y="910"/>
                      </a:cubicBezTo>
                      <a:lnTo>
                        <a:pt x="5549" y="955"/>
                      </a:lnTo>
                      <a:lnTo>
                        <a:pt x="6450" y="981"/>
                      </a:lnTo>
                      <a:lnTo>
                        <a:pt x="7351" y="999"/>
                      </a:lnTo>
                      <a:lnTo>
                        <a:pt x="6450" y="955"/>
                      </a:lnTo>
                      <a:lnTo>
                        <a:pt x="5549" y="901"/>
                      </a:lnTo>
                      <a:lnTo>
                        <a:pt x="4657" y="830"/>
                      </a:lnTo>
                      <a:cubicBezTo>
                        <a:pt x="4354" y="794"/>
                        <a:pt x="4059" y="776"/>
                        <a:pt x="3756" y="732"/>
                      </a:cubicBezTo>
                      <a:cubicBezTo>
                        <a:pt x="3158" y="669"/>
                        <a:pt x="2570" y="580"/>
                        <a:pt x="1981" y="464"/>
                      </a:cubicBezTo>
                      <a:cubicBezTo>
                        <a:pt x="1401" y="348"/>
                        <a:pt x="794" y="223"/>
                        <a:pt x="259" y="9"/>
                      </a:cubicBezTo>
                      <a:cubicBezTo>
                        <a:pt x="250" y="0"/>
                        <a:pt x="241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3" name="Google Shape;7503;p30"/>
                <p:cNvSpPr/>
                <p:nvPr/>
              </p:nvSpPr>
              <p:spPr>
                <a:xfrm>
                  <a:off x="1800585" y="3061468"/>
                  <a:ext cx="243712" cy="394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2" h="6287" extrusionOk="0">
                      <a:moveTo>
                        <a:pt x="2757" y="1"/>
                      </a:moveTo>
                      <a:cubicBezTo>
                        <a:pt x="2638" y="1"/>
                        <a:pt x="2513" y="23"/>
                        <a:pt x="2383" y="75"/>
                      </a:cubicBezTo>
                      <a:cubicBezTo>
                        <a:pt x="1874" y="271"/>
                        <a:pt x="1589" y="1012"/>
                        <a:pt x="1482" y="1467"/>
                      </a:cubicBezTo>
                      <a:cubicBezTo>
                        <a:pt x="1187" y="2743"/>
                        <a:pt x="902" y="3670"/>
                        <a:pt x="375" y="4678"/>
                      </a:cubicBezTo>
                      <a:cubicBezTo>
                        <a:pt x="206" y="5009"/>
                        <a:pt x="1" y="5365"/>
                        <a:pt x="99" y="5722"/>
                      </a:cubicBezTo>
                      <a:cubicBezTo>
                        <a:pt x="197" y="6078"/>
                        <a:pt x="572" y="6286"/>
                        <a:pt x="946" y="6286"/>
                      </a:cubicBezTo>
                      <a:cubicBezTo>
                        <a:pt x="1012" y="6286"/>
                        <a:pt x="1078" y="6280"/>
                        <a:pt x="1143" y="6266"/>
                      </a:cubicBezTo>
                      <a:cubicBezTo>
                        <a:pt x="1571" y="6186"/>
                        <a:pt x="1910" y="5883"/>
                        <a:pt x="2204" y="5562"/>
                      </a:cubicBezTo>
                      <a:cubicBezTo>
                        <a:pt x="3069" y="4616"/>
                        <a:pt x="3631" y="3394"/>
                        <a:pt x="3792" y="2127"/>
                      </a:cubicBezTo>
                      <a:cubicBezTo>
                        <a:pt x="3855" y="1672"/>
                        <a:pt x="3881" y="1048"/>
                        <a:pt x="3685" y="628"/>
                      </a:cubicBezTo>
                      <a:cubicBezTo>
                        <a:pt x="3531" y="306"/>
                        <a:pt x="3190" y="1"/>
                        <a:pt x="275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55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4" name="Google Shape;7504;p30"/>
                <p:cNvSpPr/>
                <p:nvPr/>
              </p:nvSpPr>
              <p:spPr>
                <a:xfrm>
                  <a:off x="1800020" y="3060338"/>
                  <a:ext cx="245407" cy="396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9" h="6321" extrusionOk="0">
                      <a:moveTo>
                        <a:pt x="2754" y="39"/>
                      </a:moveTo>
                      <a:cubicBezTo>
                        <a:pt x="3164" y="39"/>
                        <a:pt x="3509" y="315"/>
                        <a:pt x="3676" y="655"/>
                      </a:cubicBezTo>
                      <a:cubicBezTo>
                        <a:pt x="3837" y="976"/>
                        <a:pt x="3872" y="1476"/>
                        <a:pt x="3783" y="2136"/>
                      </a:cubicBezTo>
                      <a:cubicBezTo>
                        <a:pt x="3623" y="3412"/>
                        <a:pt x="3061" y="4625"/>
                        <a:pt x="2204" y="5571"/>
                      </a:cubicBezTo>
                      <a:cubicBezTo>
                        <a:pt x="1963" y="5829"/>
                        <a:pt x="1598" y="6177"/>
                        <a:pt x="1152" y="6267"/>
                      </a:cubicBezTo>
                      <a:cubicBezTo>
                        <a:pt x="1092" y="6278"/>
                        <a:pt x="1031" y="6284"/>
                        <a:pt x="969" y="6284"/>
                      </a:cubicBezTo>
                      <a:cubicBezTo>
                        <a:pt x="609" y="6284"/>
                        <a:pt x="224" y="6089"/>
                        <a:pt x="126" y="5731"/>
                      </a:cubicBezTo>
                      <a:cubicBezTo>
                        <a:pt x="36" y="5410"/>
                        <a:pt x="206" y="5080"/>
                        <a:pt x="375" y="4768"/>
                      </a:cubicBezTo>
                      <a:lnTo>
                        <a:pt x="402" y="4705"/>
                      </a:lnTo>
                      <a:cubicBezTo>
                        <a:pt x="946" y="3653"/>
                        <a:pt x="1232" y="2698"/>
                        <a:pt x="1508" y="1494"/>
                      </a:cubicBezTo>
                      <a:cubicBezTo>
                        <a:pt x="1624" y="967"/>
                        <a:pt x="1937" y="289"/>
                        <a:pt x="2392" y="111"/>
                      </a:cubicBezTo>
                      <a:cubicBezTo>
                        <a:pt x="2516" y="62"/>
                        <a:pt x="2638" y="39"/>
                        <a:pt x="2754" y="39"/>
                      </a:cubicBezTo>
                      <a:close/>
                      <a:moveTo>
                        <a:pt x="2760" y="0"/>
                      </a:moveTo>
                      <a:cubicBezTo>
                        <a:pt x="2639" y="0"/>
                        <a:pt x="2512" y="24"/>
                        <a:pt x="2383" y="75"/>
                      </a:cubicBezTo>
                      <a:cubicBezTo>
                        <a:pt x="1767" y="316"/>
                        <a:pt x="1517" y="1289"/>
                        <a:pt x="1473" y="1485"/>
                      </a:cubicBezTo>
                      <a:cubicBezTo>
                        <a:pt x="1196" y="2689"/>
                        <a:pt x="920" y="3644"/>
                        <a:pt x="375" y="4688"/>
                      </a:cubicBezTo>
                      <a:lnTo>
                        <a:pt x="340" y="4750"/>
                      </a:lnTo>
                      <a:cubicBezTo>
                        <a:pt x="179" y="5053"/>
                        <a:pt x="1" y="5401"/>
                        <a:pt x="90" y="5740"/>
                      </a:cubicBezTo>
                      <a:cubicBezTo>
                        <a:pt x="188" y="6115"/>
                        <a:pt x="589" y="6320"/>
                        <a:pt x="964" y="6320"/>
                      </a:cubicBezTo>
                      <a:cubicBezTo>
                        <a:pt x="1036" y="6320"/>
                        <a:pt x="1098" y="6320"/>
                        <a:pt x="1152" y="6302"/>
                      </a:cubicBezTo>
                      <a:cubicBezTo>
                        <a:pt x="1615" y="6213"/>
                        <a:pt x="1990" y="5856"/>
                        <a:pt x="2231" y="5597"/>
                      </a:cubicBezTo>
                      <a:cubicBezTo>
                        <a:pt x="3096" y="4643"/>
                        <a:pt x="3658" y="3421"/>
                        <a:pt x="3819" y="2145"/>
                      </a:cubicBezTo>
                      <a:cubicBezTo>
                        <a:pt x="3908" y="1476"/>
                        <a:pt x="3872" y="967"/>
                        <a:pt x="3712" y="637"/>
                      </a:cubicBezTo>
                      <a:cubicBezTo>
                        <a:pt x="3539" y="284"/>
                        <a:pt x="3182" y="0"/>
                        <a:pt x="27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5" name="Google Shape;7505;p30"/>
                <p:cNvSpPr/>
                <p:nvPr/>
              </p:nvSpPr>
              <p:spPr>
                <a:xfrm>
                  <a:off x="2191956" y="3035728"/>
                  <a:ext cx="62906" cy="65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" h="1048" extrusionOk="0">
                      <a:moveTo>
                        <a:pt x="202" y="1"/>
                      </a:moveTo>
                      <a:cubicBezTo>
                        <a:pt x="93" y="1"/>
                        <a:pt x="0" y="43"/>
                        <a:pt x="47" y="173"/>
                      </a:cubicBezTo>
                      <a:cubicBezTo>
                        <a:pt x="83" y="289"/>
                        <a:pt x="333" y="405"/>
                        <a:pt x="466" y="565"/>
                      </a:cubicBezTo>
                      <a:cubicBezTo>
                        <a:pt x="582" y="690"/>
                        <a:pt x="645" y="851"/>
                        <a:pt x="752" y="976"/>
                      </a:cubicBezTo>
                      <a:cubicBezTo>
                        <a:pt x="787" y="1003"/>
                        <a:pt x="814" y="1038"/>
                        <a:pt x="859" y="1047"/>
                      </a:cubicBezTo>
                      <a:cubicBezTo>
                        <a:pt x="912" y="1047"/>
                        <a:pt x="966" y="1012"/>
                        <a:pt x="984" y="958"/>
                      </a:cubicBezTo>
                      <a:cubicBezTo>
                        <a:pt x="1002" y="913"/>
                        <a:pt x="1002" y="860"/>
                        <a:pt x="993" y="806"/>
                      </a:cubicBezTo>
                      <a:cubicBezTo>
                        <a:pt x="939" y="476"/>
                        <a:pt x="707" y="200"/>
                        <a:pt x="413" y="48"/>
                      </a:cubicBezTo>
                      <a:cubicBezTo>
                        <a:pt x="365" y="22"/>
                        <a:pt x="279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55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6" name="Google Shape;7506;p30"/>
                <p:cNvSpPr/>
                <p:nvPr/>
              </p:nvSpPr>
              <p:spPr>
                <a:xfrm>
                  <a:off x="2191516" y="3034786"/>
                  <a:ext cx="64475" cy="67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" h="1081" extrusionOk="0">
                      <a:moveTo>
                        <a:pt x="211" y="39"/>
                      </a:moveTo>
                      <a:cubicBezTo>
                        <a:pt x="281" y="39"/>
                        <a:pt x="360" y="56"/>
                        <a:pt x="411" y="81"/>
                      </a:cubicBezTo>
                      <a:cubicBezTo>
                        <a:pt x="714" y="233"/>
                        <a:pt x="937" y="518"/>
                        <a:pt x="982" y="821"/>
                      </a:cubicBezTo>
                      <a:cubicBezTo>
                        <a:pt x="991" y="866"/>
                        <a:pt x="991" y="919"/>
                        <a:pt x="973" y="973"/>
                      </a:cubicBezTo>
                      <a:cubicBezTo>
                        <a:pt x="955" y="1009"/>
                        <a:pt x="910" y="1044"/>
                        <a:pt x="866" y="1044"/>
                      </a:cubicBezTo>
                      <a:cubicBezTo>
                        <a:pt x="830" y="1035"/>
                        <a:pt x="803" y="1009"/>
                        <a:pt x="777" y="973"/>
                      </a:cubicBezTo>
                      <a:cubicBezTo>
                        <a:pt x="723" y="919"/>
                        <a:pt x="679" y="848"/>
                        <a:pt x="634" y="777"/>
                      </a:cubicBezTo>
                      <a:cubicBezTo>
                        <a:pt x="589" y="705"/>
                        <a:pt x="545" y="634"/>
                        <a:pt x="491" y="563"/>
                      </a:cubicBezTo>
                      <a:cubicBezTo>
                        <a:pt x="429" y="491"/>
                        <a:pt x="340" y="429"/>
                        <a:pt x="268" y="375"/>
                      </a:cubicBezTo>
                      <a:cubicBezTo>
                        <a:pt x="179" y="304"/>
                        <a:pt x="90" y="241"/>
                        <a:pt x="72" y="188"/>
                      </a:cubicBezTo>
                      <a:cubicBezTo>
                        <a:pt x="54" y="134"/>
                        <a:pt x="54" y="99"/>
                        <a:pt x="81" y="72"/>
                      </a:cubicBezTo>
                      <a:cubicBezTo>
                        <a:pt x="108" y="49"/>
                        <a:pt x="157" y="39"/>
                        <a:pt x="211" y="39"/>
                      </a:cubicBezTo>
                      <a:close/>
                      <a:moveTo>
                        <a:pt x="209" y="0"/>
                      </a:moveTo>
                      <a:cubicBezTo>
                        <a:pt x="150" y="0"/>
                        <a:pt x="96" y="12"/>
                        <a:pt x="63" y="45"/>
                      </a:cubicBezTo>
                      <a:cubicBezTo>
                        <a:pt x="27" y="63"/>
                        <a:pt x="1" y="117"/>
                        <a:pt x="36" y="197"/>
                      </a:cubicBezTo>
                      <a:cubicBezTo>
                        <a:pt x="54" y="268"/>
                        <a:pt x="143" y="331"/>
                        <a:pt x="241" y="402"/>
                      </a:cubicBezTo>
                      <a:cubicBezTo>
                        <a:pt x="322" y="465"/>
                        <a:pt x="402" y="518"/>
                        <a:pt x="464" y="589"/>
                      </a:cubicBezTo>
                      <a:cubicBezTo>
                        <a:pt x="518" y="652"/>
                        <a:pt x="563" y="723"/>
                        <a:pt x="607" y="795"/>
                      </a:cubicBezTo>
                      <a:cubicBezTo>
                        <a:pt x="652" y="866"/>
                        <a:pt x="696" y="937"/>
                        <a:pt x="750" y="1000"/>
                      </a:cubicBezTo>
                      <a:cubicBezTo>
                        <a:pt x="777" y="1035"/>
                        <a:pt x="812" y="1071"/>
                        <a:pt x="866" y="1080"/>
                      </a:cubicBezTo>
                      <a:lnTo>
                        <a:pt x="875" y="1080"/>
                      </a:lnTo>
                      <a:cubicBezTo>
                        <a:pt x="937" y="1080"/>
                        <a:pt x="991" y="1035"/>
                        <a:pt x="1009" y="982"/>
                      </a:cubicBezTo>
                      <a:cubicBezTo>
                        <a:pt x="1026" y="928"/>
                        <a:pt x="1026" y="866"/>
                        <a:pt x="1018" y="821"/>
                      </a:cubicBezTo>
                      <a:cubicBezTo>
                        <a:pt x="973" y="500"/>
                        <a:pt x="741" y="206"/>
                        <a:pt x="429" y="45"/>
                      </a:cubicBezTo>
                      <a:cubicBezTo>
                        <a:pt x="382" y="24"/>
                        <a:pt x="291" y="0"/>
                        <a:pt x="20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7" name="Google Shape;7507;p30"/>
                <p:cNvSpPr/>
                <p:nvPr/>
              </p:nvSpPr>
              <p:spPr>
                <a:xfrm>
                  <a:off x="1547456" y="3020221"/>
                  <a:ext cx="376994" cy="14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5" h="224" extrusionOk="0">
                      <a:moveTo>
                        <a:pt x="6004" y="1"/>
                      </a:moveTo>
                      <a:cubicBezTo>
                        <a:pt x="5505" y="45"/>
                        <a:pt x="5005" y="81"/>
                        <a:pt x="4505" y="99"/>
                      </a:cubicBezTo>
                      <a:cubicBezTo>
                        <a:pt x="4152" y="105"/>
                        <a:pt x="3799" y="111"/>
                        <a:pt x="3446" y="111"/>
                      </a:cubicBezTo>
                      <a:cubicBezTo>
                        <a:pt x="3299" y="111"/>
                        <a:pt x="3153" y="110"/>
                        <a:pt x="3007" y="108"/>
                      </a:cubicBezTo>
                      <a:cubicBezTo>
                        <a:pt x="2498" y="108"/>
                        <a:pt x="1999" y="90"/>
                        <a:pt x="1499" y="81"/>
                      </a:cubicBezTo>
                      <a:cubicBezTo>
                        <a:pt x="999" y="72"/>
                        <a:pt x="500" y="54"/>
                        <a:pt x="0" y="45"/>
                      </a:cubicBezTo>
                      <a:lnTo>
                        <a:pt x="0" y="45"/>
                      </a:lnTo>
                      <a:cubicBezTo>
                        <a:pt x="500" y="99"/>
                        <a:pt x="999" y="134"/>
                        <a:pt x="1499" y="170"/>
                      </a:cubicBezTo>
                      <a:cubicBezTo>
                        <a:pt x="1999" y="197"/>
                        <a:pt x="2498" y="215"/>
                        <a:pt x="2998" y="224"/>
                      </a:cubicBezTo>
                      <a:cubicBezTo>
                        <a:pt x="3506" y="224"/>
                        <a:pt x="4006" y="215"/>
                        <a:pt x="4505" y="179"/>
                      </a:cubicBezTo>
                      <a:cubicBezTo>
                        <a:pt x="5005" y="143"/>
                        <a:pt x="5505" y="90"/>
                        <a:pt x="60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8" name="Google Shape;7508;p30"/>
                <p:cNvSpPr/>
                <p:nvPr/>
              </p:nvSpPr>
              <p:spPr>
                <a:xfrm>
                  <a:off x="1273547" y="2940679"/>
                  <a:ext cx="389362" cy="2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2" h="403" extrusionOk="0">
                      <a:moveTo>
                        <a:pt x="4640" y="1"/>
                      </a:moveTo>
                      <a:cubicBezTo>
                        <a:pt x="4122" y="1"/>
                        <a:pt x="3596" y="10"/>
                        <a:pt x="3079" y="19"/>
                      </a:cubicBezTo>
                      <a:cubicBezTo>
                        <a:pt x="2552" y="37"/>
                        <a:pt x="2035" y="63"/>
                        <a:pt x="1518" y="99"/>
                      </a:cubicBezTo>
                      <a:cubicBezTo>
                        <a:pt x="1259" y="126"/>
                        <a:pt x="1000" y="144"/>
                        <a:pt x="741" y="170"/>
                      </a:cubicBezTo>
                      <a:cubicBezTo>
                        <a:pt x="608" y="188"/>
                        <a:pt x="483" y="197"/>
                        <a:pt x="349" y="215"/>
                      </a:cubicBezTo>
                      <a:lnTo>
                        <a:pt x="153" y="242"/>
                      </a:lnTo>
                      <a:cubicBezTo>
                        <a:pt x="126" y="251"/>
                        <a:pt x="90" y="251"/>
                        <a:pt x="54" y="269"/>
                      </a:cubicBezTo>
                      <a:cubicBezTo>
                        <a:pt x="28" y="286"/>
                        <a:pt x="1" y="313"/>
                        <a:pt x="1" y="349"/>
                      </a:cubicBezTo>
                      <a:lnTo>
                        <a:pt x="10" y="349"/>
                      </a:lnTo>
                      <a:cubicBezTo>
                        <a:pt x="19" y="286"/>
                        <a:pt x="99" y="269"/>
                        <a:pt x="162" y="269"/>
                      </a:cubicBezTo>
                      <a:lnTo>
                        <a:pt x="349" y="251"/>
                      </a:lnTo>
                      <a:lnTo>
                        <a:pt x="741" y="233"/>
                      </a:lnTo>
                      <a:cubicBezTo>
                        <a:pt x="1000" y="215"/>
                        <a:pt x="1259" y="197"/>
                        <a:pt x="1518" y="188"/>
                      </a:cubicBezTo>
                      <a:cubicBezTo>
                        <a:pt x="2044" y="161"/>
                        <a:pt x="2561" y="144"/>
                        <a:pt x="3079" y="126"/>
                      </a:cubicBezTo>
                      <a:cubicBezTo>
                        <a:pt x="3605" y="108"/>
                        <a:pt x="4122" y="99"/>
                        <a:pt x="4640" y="90"/>
                      </a:cubicBezTo>
                      <a:lnTo>
                        <a:pt x="6201" y="63"/>
                      </a:lnTo>
                      <a:cubicBezTo>
                        <a:pt x="5684" y="28"/>
                        <a:pt x="5166" y="10"/>
                        <a:pt x="4640" y="1"/>
                      </a:cubicBezTo>
                      <a:close/>
                      <a:moveTo>
                        <a:pt x="1" y="349"/>
                      </a:moveTo>
                      <a:lnTo>
                        <a:pt x="1" y="358"/>
                      </a:lnTo>
                      <a:lnTo>
                        <a:pt x="90" y="402"/>
                      </a:lnTo>
                      <a:lnTo>
                        <a:pt x="1" y="34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9" name="Google Shape;7509;p30"/>
                <p:cNvSpPr/>
                <p:nvPr/>
              </p:nvSpPr>
              <p:spPr>
                <a:xfrm>
                  <a:off x="1674586" y="3441412"/>
                  <a:ext cx="94170" cy="81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" h="1294" extrusionOk="0">
                      <a:moveTo>
                        <a:pt x="1124" y="0"/>
                      </a:moveTo>
                      <a:cubicBezTo>
                        <a:pt x="1116" y="0"/>
                        <a:pt x="1107" y="9"/>
                        <a:pt x="1107" y="18"/>
                      </a:cubicBezTo>
                      <a:cubicBezTo>
                        <a:pt x="1107" y="27"/>
                        <a:pt x="1116" y="36"/>
                        <a:pt x="1124" y="36"/>
                      </a:cubicBezTo>
                      <a:cubicBezTo>
                        <a:pt x="1231" y="36"/>
                        <a:pt x="1339" y="107"/>
                        <a:pt x="1392" y="205"/>
                      </a:cubicBezTo>
                      <a:cubicBezTo>
                        <a:pt x="1455" y="313"/>
                        <a:pt x="1463" y="446"/>
                        <a:pt x="1455" y="527"/>
                      </a:cubicBezTo>
                      <a:cubicBezTo>
                        <a:pt x="1428" y="767"/>
                        <a:pt x="1303" y="982"/>
                        <a:pt x="1098" y="1115"/>
                      </a:cubicBezTo>
                      <a:cubicBezTo>
                        <a:pt x="966" y="1209"/>
                        <a:pt x="800" y="1259"/>
                        <a:pt x="632" y="1259"/>
                      </a:cubicBezTo>
                      <a:cubicBezTo>
                        <a:pt x="561" y="1259"/>
                        <a:pt x="489" y="1250"/>
                        <a:pt x="420" y="1231"/>
                      </a:cubicBezTo>
                      <a:cubicBezTo>
                        <a:pt x="339" y="1205"/>
                        <a:pt x="268" y="1178"/>
                        <a:pt x="215" y="1133"/>
                      </a:cubicBezTo>
                      <a:cubicBezTo>
                        <a:pt x="45" y="973"/>
                        <a:pt x="63" y="687"/>
                        <a:pt x="179" y="500"/>
                      </a:cubicBezTo>
                      <a:cubicBezTo>
                        <a:pt x="304" y="295"/>
                        <a:pt x="518" y="161"/>
                        <a:pt x="714" y="45"/>
                      </a:cubicBezTo>
                      <a:cubicBezTo>
                        <a:pt x="723" y="36"/>
                        <a:pt x="723" y="27"/>
                        <a:pt x="723" y="18"/>
                      </a:cubicBezTo>
                      <a:cubicBezTo>
                        <a:pt x="719" y="14"/>
                        <a:pt x="714" y="11"/>
                        <a:pt x="710" y="11"/>
                      </a:cubicBezTo>
                      <a:cubicBezTo>
                        <a:pt x="705" y="11"/>
                        <a:pt x="701" y="14"/>
                        <a:pt x="696" y="18"/>
                      </a:cubicBezTo>
                      <a:cubicBezTo>
                        <a:pt x="500" y="134"/>
                        <a:pt x="277" y="268"/>
                        <a:pt x="143" y="473"/>
                      </a:cubicBezTo>
                      <a:cubicBezTo>
                        <a:pt x="18" y="678"/>
                        <a:pt x="0" y="991"/>
                        <a:pt x="188" y="1160"/>
                      </a:cubicBezTo>
                      <a:cubicBezTo>
                        <a:pt x="250" y="1205"/>
                        <a:pt x="322" y="1240"/>
                        <a:pt x="411" y="1267"/>
                      </a:cubicBezTo>
                      <a:cubicBezTo>
                        <a:pt x="482" y="1285"/>
                        <a:pt x="562" y="1294"/>
                        <a:pt x="634" y="1294"/>
                      </a:cubicBezTo>
                      <a:cubicBezTo>
                        <a:pt x="812" y="1294"/>
                        <a:pt x="982" y="1249"/>
                        <a:pt x="1124" y="1151"/>
                      </a:cubicBezTo>
                      <a:cubicBezTo>
                        <a:pt x="1330" y="1008"/>
                        <a:pt x="1463" y="776"/>
                        <a:pt x="1490" y="536"/>
                      </a:cubicBezTo>
                      <a:cubicBezTo>
                        <a:pt x="1499" y="437"/>
                        <a:pt x="1499" y="304"/>
                        <a:pt x="1428" y="188"/>
                      </a:cubicBezTo>
                      <a:cubicBezTo>
                        <a:pt x="1356" y="72"/>
                        <a:pt x="1240" y="0"/>
                        <a:pt x="11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0" name="Google Shape;7510;p30"/>
                <p:cNvSpPr/>
                <p:nvPr/>
              </p:nvSpPr>
              <p:spPr>
                <a:xfrm>
                  <a:off x="1839823" y="3520892"/>
                  <a:ext cx="29695" cy="18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" h="292" extrusionOk="0">
                      <a:moveTo>
                        <a:pt x="269" y="0"/>
                      </a:moveTo>
                      <a:cubicBezTo>
                        <a:pt x="159" y="0"/>
                        <a:pt x="52" y="87"/>
                        <a:pt x="9" y="197"/>
                      </a:cubicBezTo>
                      <a:cubicBezTo>
                        <a:pt x="9" y="215"/>
                        <a:pt x="0" y="242"/>
                        <a:pt x="18" y="260"/>
                      </a:cubicBezTo>
                      <a:cubicBezTo>
                        <a:pt x="27" y="278"/>
                        <a:pt x="54" y="278"/>
                        <a:pt x="80" y="287"/>
                      </a:cubicBezTo>
                      <a:cubicBezTo>
                        <a:pt x="108" y="289"/>
                        <a:pt x="136" y="291"/>
                        <a:pt x="165" y="291"/>
                      </a:cubicBezTo>
                      <a:cubicBezTo>
                        <a:pt x="228" y="291"/>
                        <a:pt x="290" y="282"/>
                        <a:pt x="339" y="251"/>
                      </a:cubicBezTo>
                      <a:cubicBezTo>
                        <a:pt x="419" y="206"/>
                        <a:pt x="473" y="99"/>
                        <a:pt x="419" y="28"/>
                      </a:cubicBezTo>
                      <a:lnTo>
                        <a:pt x="286" y="1"/>
                      </a:lnTo>
                      <a:cubicBezTo>
                        <a:pt x="280" y="1"/>
                        <a:pt x="275" y="0"/>
                        <a:pt x="2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1" name="Google Shape;7511;p30"/>
                <p:cNvSpPr/>
                <p:nvPr/>
              </p:nvSpPr>
              <p:spPr>
                <a:xfrm>
                  <a:off x="1330677" y="2999504"/>
                  <a:ext cx="477254" cy="583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2" h="9288" extrusionOk="0">
                      <a:moveTo>
                        <a:pt x="126" y="1"/>
                      </a:moveTo>
                      <a:cubicBezTo>
                        <a:pt x="63" y="1151"/>
                        <a:pt x="1" y="2347"/>
                        <a:pt x="233" y="3507"/>
                      </a:cubicBezTo>
                      <a:cubicBezTo>
                        <a:pt x="554" y="5166"/>
                        <a:pt x="1509" y="6718"/>
                        <a:pt x="2847" y="7762"/>
                      </a:cubicBezTo>
                      <a:cubicBezTo>
                        <a:pt x="4087" y="8743"/>
                        <a:pt x="5693" y="9287"/>
                        <a:pt x="7272" y="9287"/>
                      </a:cubicBezTo>
                      <a:cubicBezTo>
                        <a:pt x="7387" y="9287"/>
                        <a:pt x="7495" y="9287"/>
                        <a:pt x="7602" y="9278"/>
                      </a:cubicBezTo>
                      <a:lnTo>
                        <a:pt x="7602" y="9243"/>
                      </a:lnTo>
                      <a:cubicBezTo>
                        <a:pt x="7493" y="9248"/>
                        <a:pt x="7383" y="9251"/>
                        <a:pt x="7274" y="9251"/>
                      </a:cubicBezTo>
                      <a:cubicBezTo>
                        <a:pt x="5694" y="9251"/>
                        <a:pt x="4108" y="8711"/>
                        <a:pt x="2865" y="7735"/>
                      </a:cubicBezTo>
                      <a:cubicBezTo>
                        <a:pt x="1544" y="6700"/>
                        <a:pt x="590" y="5157"/>
                        <a:pt x="269" y="3498"/>
                      </a:cubicBezTo>
                      <a:cubicBezTo>
                        <a:pt x="37" y="2347"/>
                        <a:pt x="99" y="115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2" name="Google Shape;7512;p30"/>
                <p:cNvSpPr/>
                <p:nvPr/>
              </p:nvSpPr>
              <p:spPr>
                <a:xfrm>
                  <a:off x="1195700" y="2968867"/>
                  <a:ext cx="32583" cy="37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" h="605" extrusionOk="0">
                      <a:moveTo>
                        <a:pt x="496" y="0"/>
                      </a:moveTo>
                      <a:cubicBezTo>
                        <a:pt x="492" y="0"/>
                        <a:pt x="487" y="2"/>
                        <a:pt x="483" y="7"/>
                      </a:cubicBezTo>
                      <a:cubicBezTo>
                        <a:pt x="313" y="185"/>
                        <a:pt x="153" y="382"/>
                        <a:pt x="10" y="578"/>
                      </a:cubicBezTo>
                      <a:cubicBezTo>
                        <a:pt x="1" y="587"/>
                        <a:pt x="1" y="596"/>
                        <a:pt x="10" y="605"/>
                      </a:cubicBezTo>
                      <a:lnTo>
                        <a:pt x="19" y="605"/>
                      </a:lnTo>
                      <a:cubicBezTo>
                        <a:pt x="28" y="605"/>
                        <a:pt x="37" y="605"/>
                        <a:pt x="37" y="596"/>
                      </a:cubicBezTo>
                      <a:cubicBezTo>
                        <a:pt x="179" y="399"/>
                        <a:pt x="340" y="212"/>
                        <a:pt x="509" y="34"/>
                      </a:cubicBezTo>
                      <a:cubicBezTo>
                        <a:pt x="518" y="25"/>
                        <a:pt x="518" y="7"/>
                        <a:pt x="509" y="7"/>
                      </a:cubicBezTo>
                      <a:cubicBezTo>
                        <a:pt x="505" y="2"/>
                        <a:pt x="500" y="0"/>
                        <a:pt x="4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3" name="Google Shape;7513;p30"/>
                <p:cNvSpPr/>
                <p:nvPr/>
              </p:nvSpPr>
              <p:spPr>
                <a:xfrm>
                  <a:off x="1198525" y="2972759"/>
                  <a:ext cx="51605" cy="70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" h="1123" extrusionOk="0">
                      <a:moveTo>
                        <a:pt x="794" y="1"/>
                      </a:moveTo>
                      <a:cubicBezTo>
                        <a:pt x="790" y="1"/>
                        <a:pt x="786" y="3"/>
                        <a:pt x="786" y="7"/>
                      </a:cubicBezTo>
                      <a:cubicBezTo>
                        <a:pt x="509" y="355"/>
                        <a:pt x="241" y="721"/>
                        <a:pt x="9" y="1096"/>
                      </a:cubicBezTo>
                      <a:cubicBezTo>
                        <a:pt x="1" y="1105"/>
                        <a:pt x="1" y="1114"/>
                        <a:pt x="9" y="1122"/>
                      </a:cubicBezTo>
                      <a:lnTo>
                        <a:pt x="18" y="1122"/>
                      </a:lnTo>
                      <a:cubicBezTo>
                        <a:pt x="27" y="1122"/>
                        <a:pt x="36" y="1122"/>
                        <a:pt x="36" y="1114"/>
                      </a:cubicBezTo>
                      <a:cubicBezTo>
                        <a:pt x="277" y="739"/>
                        <a:pt x="536" y="382"/>
                        <a:pt x="812" y="34"/>
                      </a:cubicBezTo>
                      <a:cubicBezTo>
                        <a:pt x="821" y="25"/>
                        <a:pt x="812" y="16"/>
                        <a:pt x="803" y="7"/>
                      </a:cubicBezTo>
                      <a:cubicBezTo>
                        <a:pt x="803" y="3"/>
                        <a:pt x="799" y="1"/>
                        <a:pt x="7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4" name="Google Shape;7514;p30"/>
                <p:cNvSpPr/>
                <p:nvPr/>
              </p:nvSpPr>
              <p:spPr>
                <a:xfrm>
                  <a:off x="1202417" y="2986194"/>
                  <a:ext cx="74583" cy="95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" h="1516" extrusionOk="0">
                      <a:moveTo>
                        <a:pt x="1165" y="1"/>
                      </a:moveTo>
                      <a:cubicBezTo>
                        <a:pt x="1161" y="1"/>
                        <a:pt x="1156" y="3"/>
                        <a:pt x="1152" y="7"/>
                      </a:cubicBezTo>
                      <a:cubicBezTo>
                        <a:pt x="750" y="489"/>
                        <a:pt x="367" y="989"/>
                        <a:pt x="1" y="1488"/>
                      </a:cubicBezTo>
                      <a:cubicBezTo>
                        <a:pt x="1" y="1497"/>
                        <a:pt x="1" y="1506"/>
                        <a:pt x="10" y="1515"/>
                      </a:cubicBezTo>
                      <a:lnTo>
                        <a:pt x="37" y="1515"/>
                      </a:lnTo>
                      <a:cubicBezTo>
                        <a:pt x="402" y="1007"/>
                        <a:pt x="786" y="507"/>
                        <a:pt x="1179" y="25"/>
                      </a:cubicBezTo>
                      <a:cubicBezTo>
                        <a:pt x="1187" y="25"/>
                        <a:pt x="1187" y="7"/>
                        <a:pt x="1179" y="7"/>
                      </a:cubicBezTo>
                      <a:cubicBezTo>
                        <a:pt x="1174" y="3"/>
                        <a:pt x="1170" y="1"/>
                        <a:pt x="116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5" name="Google Shape;7515;p30"/>
                <p:cNvSpPr/>
                <p:nvPr/>
              </p:nvSpPr>
              <p:spPr>
                <a:xfrm>
                  <a:off x="1198525" y="2993351"/>
                  <a:ext cx="102017" cy="137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5" h="2196" extrusionOk="0">
                      <a:moveTo>
                        <a:pt x="1615" y="0"/>
                      </a:moveTo>
                      <a:cubicBezTo>
                        <a:pt x="1606" y="0"/>
                        <a:pt x="1588" y="0"/>
                        <a:pt x="1588" y="9"/>
                      </a:cubicBezTo>
                      <a:lnTo>
                        <a:pt x="9" y="2159"/>
                      </a:lnTo>
                      <a:cubicBezTo>
                        <a:pt x="1" y="2168"/>
                        <a:pt x="9" y="2186"/>
                        <a:pt x="18" y="2186"/>
                      </a:cubicBezTo>
                      <a:cubicBezTo>
                        <a:pt x="18" y="2195"/>
                        <a:pt x="18" y="2195"/>
                        <a:pt x="27" y="2195"/>
                      </a:cubicBezTo>
                      <a:cubicBezTo>
                        <a:pt x="27" y="2195"/>
                        <a:pt x="36" y="2186"/>
                        <a:pt x="36" y="2186"/>
                      </a:cubicBezTo>
                      <a:lnTo>
                        <a:pt x="1615" y="27"/>
                      </a:lnTo>
                      <a:cubicBezTo>
                        <a:pt x="1624" y="18"/>
                        <a:pt x="1624" y="9"/>
                        <a:pt x="161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6" name="Google Shape;7516;p30"/>
                <p:cNvSpPr/>
                <p:nvPr/>
              </p:nvSpPr>
              <p:spPr>
                <a:xfrm>
                  <a:off x="1205242" y="3000759"/>
                  <a:ext cx="119910" cy="1623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0" h="2586" extrusionOk="0">
                      <a:moveTo>
                        <a:pt x="1887" y="1"/>
                      </a:moveTo>
                      <a:cubicBezTo>
                        <a:pt x="1883" y="1"/>
                        <a:pt x="1878" y="3"/>
                        <a:pt x="1874" y="7"/>
                      </a:cubicBezTo>
                      <a:cubicBezTo>
                        <a:pt x="1276" y="873"/>
                        <a:pt x="652" y="1729"/>
                        <a:pt x="9" y="2559"/>
                      </a:cubicBezTo>
                      <a:cubicBezTo>
                        <a:pt x="1" y="2559"/>
                        <a:pt x="1" y="2577"/>
                        <a:pt x="9" y="2577"/>
                      </a:cubicBezTo>
                      <a:cubicBezTo>
                        <a:pt x="18" y="2586"/>
                        <a:pt x="18" y="2586"/>
                        <a:pt x="18" y="2586"/>
                      </a:cubicBezTo>
                      <a:cubicBezTo>
                        <a:pt x="27" y="2586"/>
                        <a:pt x="36" y="2586"/>
                        <a:pt x="36" y="2577"/>
                      </a:cubicBezTo>
                      <a:cubicBezTo>
                        <a:pt x="679" y="1747"/>
                        <a:pt x="1303" y="891"/>
                        <a:pt x="1901" y="34"/>
                      </a:cubicBezTo>
                      <a:cubicBezTo>
                        <a:pt x="1910" y="25"/>
                        <a:pt x="1910" y="7"/>
                        <a:pt x="1901" y="7"/>
                      </a:cubicBezTo>
                      <a:cubicBezTo>
                        <a:pt x="1896" y="3"/>
                        <a:pt x="1892" y="1"/>
                        <a:pt x="188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7" name="Google Shape;7517;p30"/>
                <p:cNvSpPr/>
                <p:nvPr/>
              </p:nvSpPr>
              <p:spPr>
                <a:xfrm>
                  <a:off x="1208067" y="3032526"/>
                  <a:ext cx="129955" cy="174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" h="2776" extrusionOk="0">
                      <a:moveTo>
                        <a:pt x="2052" y="1"/>
                      </a:moveTo>
                      <a:cubicBezTo>
                        <a:pt x="2043" y="1"/>
                        <a:pt x="2034" y="1"/>
                        <a:pt x="2025" y="10"/>
                      </a:cubicBezTo>
                      <a:cubicBezTo>
                        <a:pt x="1615" y="643"/>
                        <a:pt x="1124" y="1277"/>
                        <a:pt x="660" y="1883"/>
                      </a:cubicBezTo>
                      <a:cubicBezTo>
                        <a:pt x="446" y="2169"/>
                        <a:pt x="223" y="2463"/>
                        <a:pt x="9" y="2740"/>
                      </a:cubicBezTo>
                      <a:cubicBezTo>
                        <a:pt x="0" y="2749"/>
                        <a:pt x="9" y="2766"/>
                        <a:pt x="18" y="2766"/>
                      </a:cubicBezTo>
                      <a:cubicBezTo>
                        <a:pt x="18" y="2775"/>
                        <a:pt x="18" y="2775"/>
                        <a:pt x="27" y="2775"/>
                      </a:cubicBezTo>
                      <a:cubicBezTo>
                        <a:pt x="27" y="2775"/>
                        <a:pt x="36" y="2766"/>
                        <a:pt x="45" y="2766"/>
                      </a:cubicBezTo>
                      <a:cubicBezTo>
                        <a:pt x="250" y="2481"/>
                        <a:pt x="473" y="2187"/>
                        <a:pt x="687" y="1910"/>
                      </a:cubicBezTo>
                      <a:cubicBezTo>
                        <a:pt x="1160" y="1294"/>
                        <a:pt x="1642" y="670"/>
                        <a:pt x="2061" y="28"/>
                      </a:cubicBezTo>
                      <a:cubicBezTo>
                        <a:pt x="2070" y="19"/>
                        <a:pt x="2061" y="10"/>
                        <a:pt x="20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8" name="Google Shape;7518;p30"/>
                <p:cNvSpPr/>
                <p:nvPr/>
              </p:nvSpPr>
              <p:spPr>
                <a:xfrm>
                  <a:off x="1210830" y="3090911"/>
                  <a:ext cx="118278" cy="157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4" h="2506" extrusionOk="0">
                      <a:moveTo>
                        <a:pt x="1857" y="1"/>
                      </a:moveTo>
                      <a:cubicBezTo>
                        <a:pt x="1852" y="1"/>
                        <a:pt x="1847" y="3"/>
                        <a:pt x="1847" y="8"/>
                      </a:cubicBezTo>
                      <a:lnTo>
                        <a:pt x="10" y="2470"/>
                      </a:lnTo>
                      <a:cubicBezTo>
                        <a:pt x="1" y="2479"/>
                        <a:pt x="1" y="2497"/>
                        <a:pt x="10" y="2497"/>
                      </a:cubicBezTo>
                      <a:cubicBezTo>
                        <a:pt x="19" y="2497"/>
                        <a:pt x="19" y="2506"/>
                        <a:pt x="19" y="2506"/>
                      </a:cubicBezTo>
                      <a:cubicBezTo>
                        <a:pt x="28" y="2506"/>
                        <a:pt x="36" y="2497"/>
                        <a:pt x="36" y="2497"/>
                      </a:cubicBezTo>
                      <a:lnTo>
                        <a:pt x="1874" y="34"/>
                      </a:lnTo>
                      <a:cubicBezTo>
                        <a:pt x="1883" y="25"/>
                        <a:pt x="1874" y="17"/>
                        <a:pt x="1874" y="8"/>
                      </a:cubicBezTo>
                      <a:cubicBezTo>
                        <a:pt x="1870" y="3"/>
                        <a:pt x="1863" y="1"/>
                        <a:pt x="18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9" name="Google Shape;7519;p30"/>
                <p:cNvSpPr/>
                <p:nvPr/>
              </p:nvSpPr>
              <p:spPr>
                <a:xfrm>
                  <a:off x="1215915" y="3121611"/>
                  <a:ext cx="117085" cy="155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5" h="2472" extrusionOk="0">
                      <a:moveTo>
                        <a:pt x="1856" y="0"/>
                      </a:moveTo>
                      <a:cubicBezTo>
                        <a:pt x="1847" y="0"/>
                        <a:pt x="1838" y="0"/>
                        <a:pt x="1829" y="9"/>
                      </a:cubicBezTo>
                      <a:cubicBezTo>
                        <a:pt x="1311" y="759"/>
                        <a:pt x="580" y="1731"/>
                        <a:pt x="9" y="2445"/>
                      </a:cubicBezTo>
                      <a:cubicBezTo>
                        <a:pt x="0" y="2454"/>
                        <a:pt x="0" y="2463"/>
                        <a:pt x="9" y="2471"/>
                      </a:cubicBezTo>
                      <a:lnTo>
                        <a:pt x="27" y="2471"/>
                      </a:lnTo>
                      <a:cubicBezTo>
                        <a:pt x="27" y="2471"/>
                        <a:pt x="36" y="2471"/>
                        <a:pt x="36" y="2463"/>
                      </a:cubicBezTo>
                      <a:cubicBezTo>
                        <a:pt x="607" y="1758"/>
                        <a:pt x="1338" y="777"/>
                        <a:pt x="1865" y="27"/>
                      </a:cubicBezTo>
                      <a:cubicBezTo>
                        <a:pt x="1865" y="18"/>
                        <a:pt x="1865" y="9"/>
                        <a:pt x="18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0" name="Google Shape;7520;p30"/>
                <p:cNvSpPr/>
                <p:nvPr/>
              </p:nvSpPr>
              <p:spPr>
                <a:xfrm>
                  <a:off x="1225960" y="3159718"/>
                  <a:ext cx="109300" cy="147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2356" extrusionOk="0">
                      <a:moveTo>
                        <a:pt x="1722" y="0"/>
                      </a:moveTo>
                      <a:cubicBezTo>
                        <a:pt x="1722" y="0"/>
                        <a:pt x="1705" y="0"/>
                        <a:pt x="1705" y="9"/>
                      </a:cubicBezTo>
                      <a:cubicBezTo>
                        <a:pt x="1214" y="749"/>
                        <a:pt x="598" y="1561"/>
                        <a:pt x="1" y="2328"/>
                      </a:cubicBezTo>
                      <a:cubicBezTo>
                        <a:pt x="1" y="2337"/>
                        <a:pt x="1" y="2346"/>
                        <a:pt x="10" y="2355"/>
                      </a:cubicBezTo>
                      <a:lnTo>
                        <a:pt x="18" y="2355"/>
                      </a:lnTo>
                      <a:cubicBezTo>
                        <a:pt x="27" y="2355"/>
                        <a:pt x="27" y="2355"/>
                        <a:pt x="36" y="2346"/>
                      </a:cubicBezTo>
                      <a:cubicBezTo>
                        <a:pt x="625" y="1579"/>
                        <a:pt x="1241" y="767"/>
                        <a:pt x="1731" y="27"/>
                      </a:cubicBezTo>
                      <a:cubicBezTo>
                        <a:pt x="1740" y="18"/>
                        <a:pt x="1731" y="9"/>
                        <a:pt x="17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1" name="Google Shape;7521;p30"/>
                <p:cNvSpPr/>
                <p:nvPr/>
              </p:nvSpPr>
              <p:spPr>
                <a:xfrm>
                  <a:off x="1234937" y="3198328"/>
                  <a:ext cx="104215" cy="140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2240" extrusionOk="0">
                      <a:moveTo>
                        <a:pt x="1651" y="1"/>
                      </a:moveTo>
                      <a:cubicBezTo>
                        <a:pt x="1642" y="1"/>
                        <a:pt x="1624" y="1"/>
                        <a:pt x="1624" y="9"/>
                      </a:cubicBezTo>
                      <a:cubicBezTo>
                        <a:pt x="1285" y="420"/>
                        <a:pt x="910" y="946"/>
                        <a:pt x="553" y="1446"/>
                      </a:cubicBezTo>
                      <a:cubicBezTo>
                        <a:pt x="366" y="1722"/>
                        <a:pt x="179" y="1981"/>
                        <a:pt x="9" y="2213"/>
                      </a:cubicBezTo>
                      <a:cubicBezTo>
                        <a:pt x="0" y="2222"/>
                        <a:pt x="0" y="2231"/>
                        <a:pt x="9" y="2240"/>
                      </a:cubicBezTo>
                      <a:lnTo>
                        <a:pt x="36" y="2240"/>
                      </a:lnTo>
                      <a:cubicBezTo>
                        <a:pt x="206" y="1999"/>
                        <a:pt x="393" y="1740"/>
                        <a:pt x="589" y="1473"/>
                      </a:cubicBezTo>
                      <a:cubicBezTo>
                        <a:pt x="946" y="964"/>
                        <a:pt x="1312" y="447"/>
                        <a:pt x="1651" y="27"/>
                      </a:cubicBezTo>
                      <a:cubicBezTo>
                        <a:pt x="1660" y="18"/>
                        <a:pt x="1660" y="9"/>
                        <a:pt x="16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2" name="Google Shape;7522;p30"/>
                <p:cNvSpPr/>
                <p:nvPr/>
              </p:nvSpPr>
              <p:spPr>
                <a:xfrm>
                  <a:off x="1247242" y="3229844"/>
                  <a:ext cx="99757" cy="140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8" extrusionOk="0">
                      <a:moveTo>
                        <a:pt x="1563" y="0"/>
                      </a:moveTo>
                      <a:cubicBezTo>
                        <a:pt x="1557" y="0"/>
                        <a:pt x="1553" y="3"/>
                        <a:pt x="1553" y="7"/>
                      </a:cubicBezTo>
                      <a:lnTo>
                        <a:pt x="10" y="2211"/>
                      </a:lnTo>
                      <a:cubicBezTo>
                        <a:pt x="1" y="2219"/>
                        <a:pt x="1" y="2228"/>
                        <a:pt x="10" y="2237"/>
                      </a:cubicBezTo>
                      <a:lnTo>
                        <a:pt x="18" y="2237"/>
                      </a:lnTo>
                      <a:cubicBezTo>
                        <a:pt x="27" y="2237"/>
                        <a:pt x="36" y="2237"/>
                        <a:pt x="36" y="2228"/>
                      </a:cubicBezTo>
                      <a:lnTo>
                        <a:pt x="1580" y="25"/>
                      </a:lnTo>
                      <a:cubicBezTo>
                        <a:pt x="1589" y="16"/>
                        <a:pt x="1589" y="7"/>
                        <a:pt x="1580" y="7"/>
                      </a:cubicBezTo>
                      <a:cubicBezTo>
                        <a:pt x="1575" y="3"/>
                        <a:pt x="1569" y="0"/>
                        <a:pt x="15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3" name="Google Shape;7523;p30"/>
                <p:cNvSpPr/>
                <p:nvPr/>
              </p:nvSpPr>
              <p:spPr>
                <a:xfrm>
                  <a:off x="1258982" y="3271278"/>
                  <a:ext cx="92475" cy="128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3" h="2042" extrusionOk="0">
                      <a:moveTo>
                        <a:pt x="1451" y="1"/>
                      </a:moveTo>
                      <a:cubicBezTo>
                        <a:pt x="1446" y="1"/>
                        <a:pt x="1442" y="3"/>
                        <a:pt x="1437" y="7"/>
                      </a:cubicBezTo>
                      <a:cubicBezTo>
                        <a:pt x="956" y="667"/>
                        <a:pt x="474" y="1345"/>
                        <a:pt x="10" y="2006"/>
                      </a:cubicBezTo>
                      <a:cubicBezTo>
                        <a:pt x="1" y="2014"/>
                        <a:pt x="10" y="2032"/>
                        <a:pt x="19" y="2032"/>
                      </a:cubicBezTo>
                      <a:cubicBezTo>
                        <a:pt x="19" y="2041"/>
                        <a:pt x="19" y="2041"/>
                        <a:pt x="28" y="2041"/>
                      </a:cubicBezTo>
                      <a:cubicBezTo>
                        <a:pt x="37" y="2041"/>
                        <a:pt x="37" y="2032"/>
                        <a:pt x="46" y="2032"/>
                      </a:cubicBezTo>
                      <a:cubicBezTo>
                        <a:pt x="501" y="1363"/>
                        <a:pt x="982" y="694"/>
                        <a:pt x="1464" y="34"/>
                      </a:cubicBezTo>
                      <a:cubicBezTo>
                        <a:pt x="1473" y="25"/>
                        <a:pt x="1473" y="16"/>
                        <a:pt x="1464" y="7"/>
                      </a:cubicBezTo>
                      <a:cubicBezTo>
                        <a:pt x="1460" y="3"/>
                        <a:pt x="1455" y="1"/>
                        <a:pt x="14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4" name="Google Shape;7524;p30"/>
                <p:cNvSpPr/>
                <p:nvPr/>
              </p:nvSpPr>
              <p:spPr>
                <a:xfrm>
                  <a:off x="1276372" y="3296453"/>
                  <a:ext cx="86888" cy="123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4" h="1971" extrusionOk="0">
                      <a:moveTo>
                        <a:pt x="1361" y="1"/>
                      </a:moveTo>
                      <a:cubicBezTo>
                        <a:pt x="1357" y="1"/>
                        <a:pt x="1352" y="3"/>
                        <a:pt x="1348" y="8"/>
                      </a:cubicBezTo>
                      <a:lnTo>
                        <a:pt x="9" y="1944"/>
                      </a:lnTo>
                      <a:cubicBezTo>
                        <a:pt x="1" y="1952"/>
                        <a:pt x="1" y="1961"/>
                        <a:pt x="9" y="1970"/>
                      </a:cubicBezTo>
                      <a:lnTo>
                        <a:pt x="18" y="1970"/>
                      </a:lnTo>
                      <a:cubicBezTo>
                        <a:pt x="27" y="1970"/>
                        <a:pt x="36" y="1970"/>
                        <a:pt x="36" y="1961"/>
                      </a:cubicBezTo>
                      <a:lnTo>
                        <a:pt x="1374" y="25"/>
                      </a:lnTo>
                      <a:cubicBezTo>
                        <a:pt x="1383" y="17"/>
                        <a:pt x="1383" y="8"/>
                        <a:pt x="1374" y="8"/>
                      </a:cubicBezTo>
                      <a:cubicBezTo>
                        <a:pt x="1370" y="3"/>
                        <a:pt x="1365" y="1"/>
                        <a:pt x="13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5" name="Google Shape;7525;p30"/>
                <p:cNvSpPr/>
                <p:nvPr/>
              </p:nvSpPr>
              <p:spPr>
                <a:xfrm>
                  <a:off x="1288677" y="3327278"/>
                  <a:ext cx="90278" cy="121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" h="1935" extrusionOk="0">
                      <a:moveTo>
                        <a:pt x="1411" y="1"/>
                      </a:moveTo>
                      <a:cubicBezTo>
                        <a:pt x="1406" y="1"/>
                        <a:pt x="1401" y="3"/>
                        <a:pt x="1401" y="7"/>
                      </a:cubicBezTo>
                      <a:cubicBezTo>
                        <a:pt x="911" y="623"/>
                        <a:pt x="438" y="1256"/>
                        <a:pt x="1" y="1907"/>
                      </a:cubicBezTo>
                      <a:cubicBezTo>
                        <a:pt x="1" y="1916"/>
                        <a:pt x="1" y="1925"/>
                        <a:pt x="10" y="1934"/>
                      </a:cubicBezTo>
                      <a:lnTo>
                        <a:pt x="36" y="1934"/>
                      </a:lnTo>
                      <a:cubicBezTo>
                        <a:pt x="474" y="1283"/>
                        <a:pt x="938" y="641"/>
                        <a:pt x="1428" y="34"/>
                      </a:cubicBezTo>
                      <a:cubicBezTo>
                        <a:pt x="1437" y="25"/>
                        <a:pt x="1428" y="16"/>
                        <a:pt x="1428" y="7"/>
                      </a:cubicBezTo>
                      <a:cubicBezTo>
                        <a:pt x="1424" y="3"/>
                        <a:pt x="1417" y="1"/>
                        <a:pt x="141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6" name="Google Shape;7526;p30"/>
                <p:cNvSpPr/>
                <p:nvPr/>
              </p:nvSpPr>
              <p:spPr>
                <a:xfrm>
                  <a:off x="1311089" y="3353206"/>
                  <a:ext cx="84627" cy="110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" h="1763" extrusionOk="0">
                      <a:moveTo>
                        <a:pt x="1329" y="1"/>
                      </a:moveTo>
                      <a:cubicBezTo>
                        <a:pt x="1321" y="1"/>
                        <a:pt x="1312" y="7"/>
                        <a:pt x="1312" y="14"/>
                      </a:cubicBezTo>
                      <a:lnTo>
                        <a:pt x="10" y="1726"/>
                      </a:lnTo>
                      <a:cubicBezTo>
                        <a:pt x="1" y="1735"/>
                        <a:pt x="1" y="1753"/>
                        <a:pt x="10" y="1753"/>
                      </a:cubicBezTo>
                      <a:cubicBezTo>
                        <a:pt x="18" y="1762"/>
                        <a:pt x="18" y="1762"/>
                        <a:pt x="27" y="1762"/>
                      </a:cubicBezTo>
                      <a:cubicBezTo>
                        <a:pt x="27" y="1762"/>
                        <a:pt x="36" y="1762"/>
                        <a:pt x="36" y="1753"/>
                      </a:cubicBezTo>
                      <a:lnTo>
                        <a:pt x="1339" y="31"/>
                      </a:lnTo>
                      <a:cubicBezTo>
                        <a:pt x="1348" y="23"/>
                        <a:pt x="1348" y="14"/>
                        <a:pt x="1339" y="5"/>
                      </a:cubicBezTo>
                      <a:cubicBezTo>
                        <a:pt x="1336" y="2"/>
                        <a:pt x="1333" y="1"/>
                        <a:pt x="13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7" name="Google Shape;7527;p30"/>
                <p:cNvSpPr/>
                <p:nvPr/>
              </p:nvSpPr>
              <p:spPr>
                <a:xfrm>
                  <a:off x="1328479" y="3377690"/>
                  <a:ext cx="79542" cy="112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792" extrusionOk="0">
                      <a:moveTo>
                        <a:pt x="1245" y="1"/>
                      </a:moveTo>
                      <a:cubicBezTo>
                        <a:pt x="1240" y="1"/>
                        <a:pt x="1236" y="3"/>
                        <a:pt x="1231" y="7"/>
                      </a:cubicBezTo>
                      <a:cubicBezTo>
                        <a:pt x="812" y="578"/>
                        <a:pt x="402" y="1167"/>
                        <a:pt x="9" y="1756"/>
                      </a:cubicBezTo>
                      <a:cubicBezTo>
                        <a:pt x="0" y="1765"/>
                        <a:pt x="0" y="1782"/>
                        <a:pt x="9" y="1782"/>
                      </a:cubicBezTo>
                      <a:cubicBezTo>
                        <a:pt x="18" y="1782"/>
                        <a:pt x="18" y="1791"/>
                        <a:pt x="18" y="1791"/>
                      </a:cubicBezTo>
                      <a:cubicBezTo>
                        <a:pt x="27" y="1791"/>
                        <a:pt x="36" y="1782"/>
                        <a:pt x="36" y="1782"/>
                      </a:cubicBezTo>
                      <a:cubicBezTo>
                        <a:pt x="428" y="1194"/>
                        <a:pt x="848" y="605"/>
                        <a:pt x="1267" y="34"/>
                      </a:cubicBezTo>
                      <a:cubicBezTo>
                        <a:pt x="1267" y="25"/>
                        <a:pt x="1267" y="16"/>
                        <a:pt x="1258" y="7"/>
                      </a:cubicBezTo>
                      <a:cubicBezTo>
                        <a:pt x="1254" y="3"/>
                        <a:pt x="1249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8" name="Google Shape;7528;p30"/>
                <p:cNvSpPr/>
                <p:nvPr/>
              </p:nvSpPr>
              <p:spPr>
                <a:xfrm>
                  <a:off x="1346372" y="3400103"/>
                  <a:ext cx="80170" cy="103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1649" extrusionOk="0">
                      <a:moveTo>
                        <a:pt x="1245" y="0"/>
                      </a:moveTo>
                      <a:cubicBezTo>
                        <a:pt x="1241" y="0"/>
                        <a:pt x="1236" y="3"/>
                        <a:pt x="1232" y="7"/>
                      </a:cubicBezTo>
                      <a:cubicBezTo>
                        <a:pt x="839" y="551"/>
                        <a:pt x="429" y="1095"/>
                        <a:pt x="1" y="1613"/>
                      </a:cubicBezTo>
                      <a:cubicBezTo>
                        <a:pt x="1" y="1622"/>
                        <a:pt x="1" y="1640"/>
                        <a:pt x="10" y="1640"/>
                      </a:cubicBezTo>
                      <a:cubicBezTo>
                        <a:pt x="10" y="1649"/>
                        <a:pt x="19" y="1649"/>
                        <a:pt x="19" y="1649"/>
                      </a:cubicBezTo>
                      <a:cubicBezTo>
                        <a:pt x="27" y="1649"/>
                        <a:pt x="27" y="1649"/>
                        <a:pt x="36" y="1640"/>
                      </a:cubicBezTo>
                      <a:cubicBezTo>
                        <a:pt x="456" y="1113"/>
                        <a:pt x="875" y="578"/>
                        <a:pt x="1267" y="34"/>
                      </a:cubicBezTo>
                      <a:cubicBezTo>
                        <a:pt x="1276" y="25"/>
                        <a:pt x="1267" y="16"/>
                        <a:pt x="1259" y="7"/>
                      </a:cubicBezTo>
                      <a:cubicBezTo>
                        <a:pt x="1254" y="3"/>
                        <a:pt x="1250" y="0"/>
                        <a:pt x="12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9" name="Google Shape;7529;p30"/>
                <p:cNvSpPr/>
                <p:nvPr/>
              </p:nvSpPr>
              <p:spPr>
                <a:xfrm>
                  <a:off x="1371044" y="3421950"/>
                  <a:ext cx="71193" cy="95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1515" extrusionOk="0">
                      <a:moveTo>
                        <a:pt x="1111" y="0"/>
                      </a:moveTo>
                      <a:cubicBezTo>
                        <a:pt x="1106" y="0"/>
                        <a:pt x="1102" y="2"/>
                        <a:pt x="1097" y="7"/>
                      </a:cubicBezTo>
                      <a:cubicBezTo>
                        <a:pt x="830" y="399"/>
                        <a:pt x="491" y="846"/>
                        <a:pt x="196" y="1238"/>
                      </a:cubicBezTo>
                      <a:cubicBezTo>
                        <a:pt x="125" y="1318"/>
                        <a:pt x="63" y="1408"/>
                        <a:pt x="9" y="1479"/>
                      </a:cubicBezTo>
                      <a:cubicBezTo>
                        <a:pt x="0" y="1488"/>
                        <a:pt x="0" y="1506"/>
                        <a:pt x="9" y="1506"/>
                      </a:cubicBezTo>
                      <a:cubicBezTo>
                        <a:pt x="9" y="1515"/>
                        <a:pt x="18" y="1515"/>
                        <a:pt x="18" y="1515"/>
                      </a:cubicBezTo>
                      <a:cubicBezTo>
                        <a:pt x="27" y="1515"/>
                        <a:pt x="36" y="1506"/>
                        <a:pt x="36" y="1506"/>
                      </a:cubicBezTo>
                      <a:cubicBezTo>
                        <a:pt x="98" y="1425"/>
                        <a:pt x="161" y="1345"/>
                        <a:pt x="223" y="1265"/>
                      </a:cubicBezTo>
                      <a:cubicBezTo>
                        <a:pt x="527" y="872"/>
                        <a:pt x="866" y="426"/>
                        <a:pt x="1124" y="34"/>
                      </a:cubicBezTo>
                      <a:cubicBezTo>
                        <a:pt x="1133" y="25"/>
                        <a:pt x="1133" y="7"/>
                        <a:pt x="1124" y="7"/>
                      </a:cubicBezTo>
                      <a:cubicBezTo>
                        <a:pt x="1120" y="2"/>
                        <a:pt x="1115" y="0"/>
                        <a:pt x="11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0" name="Google Shape;7530;p30"/>
                <p:cNvSpPr/>
                <p:nvPr/>
              </p:nvSpPr>
              <p:spPr>
                <a:xfrm>
                  <a:off x="1388372" y="3444363"/>
                  <a:ext cx="70627" cy="93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" h="1488" extrusionOk="0">
                      <a:moveTo>
                        <a:pt x="1102" y="0"/>
                      </a:moveTo>
                      <a:cubicBezTo>
                        <a:pt x="1098" y="0"/>
                        <a:pt x="1094" y="2"/>
                        <a:pt x="1089" y="7"/>
                      </a:cubicBezTo>
                      <a:cubicBezTo>
                        <a:pt x="732" y="497"/>
                        <a:pt x="367" y="979"/>
                        <a:pt x="10" y="1452"/>
                      </a:cubicBezTo>
                      <a:cubicBezTo>
                        <a:pt x="1" y="1461"/>
                        <a:pt x="1" y="1470"/>
                        <a:pt x="10" y="1479"/>
                      </a:cubicBezTo>
                      <a:cubicBezTo>
                        <a:pt x="19" y="1479"/>
                        <a:pt x="19" y="1488"/>
                        <a:pt x="28" y="1488"/>
                      </a:cubicBezTo>
                      <a:cubicBezTo>
                        <a:pt x="28" y="1488"/>
                        <a:pt x="36" y="1479"/>
                        <a:pt x="36" y="1479"/>
                      </a:cubicBezTo>
                      <a:cubicBezTo>
                        <a:pt x="402" y="1006"/>
                        <a:pt x="768" y="515"/>
                        <a:pt x="1116" y="34"/>
                      </a:cubicBezTo>
                      <a:cubicBezTo>
                        <a:pt x="1125" y="25"/>
                        <a:pt x="1125" y="16"/>
                        <a:pt x="1116" y="7"/>
                      </a:cubicBezTo>
                      <a:cubicBezTo>
                        <a:pt x="1111" y="2"/>
                        <a:pt x="1107" y="0"/>
                        <a:pt x="11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1" name="Google Shape;7531;p30"/>
                <p:cNvSpPr/>
                <p:nvPr/>
              </p:nvSpPr>
              <p:spPr>
                <a:xfrm>
                  <a:off x="1414739" y="3463385"/>
                  <a:ext cx="64412" cy="86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6" h="1373" extrusionOk="0">
                      <a:moveTo>
                        <a:pt x="1004" y="0"/>
                      </a:moveTo>
                      <a:cubicBezTo>
                        <a:pt x="999" y="0"/>
                        <a:pt x="995" y="3"/>
                        <a:pt x="990" y="7"/>
                      </a:cubicBezTo>
                      <a:lnTo>
                        <a:pt x="0" y="1345"/>
                      </a:lnTo>
                      <a:cubicBezTo>
                        <a:pt x="0" y="1354"/>
                        <a:pt x="0" y="1363"/>
                        <a:pt x="9" y="1372"/>
                      </a:cubicBezTo>
                      <a:lnTo>
                        <a:pt x="18" y="1372"/>
                      </a:lnTo>
                      <a:cubicBezTo>
                        <a:pt x="27" y="1372"/>
                        <a:pt x="27" y="1372"/>
                        <a:pt x="36" y="1363"/>
                      </a:cubicBezTo>
                      <a:lnTo>
                        <a:pt x="1017" y="34"/>
                      </a:lnTo>
                      <a:cubicBezTo>
                        <a:pt x="1026" y="25"/>
                        <a:pt x="1026" y="16"/>
                        <a:pt x="1017" y="7"/>
                      </a:cubicBezTo>
                      <a:cubicBezTo>
                        <a:pt x="1013" y="3"/>
                        <a:pt x="1008" y="0"/>
                        <a:pt x="100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2" name="Google Shape;7532;p30"/>
                <p:cNvSpPr/>
                <p:nvPr/>
              </p:nvSpPr>
              <p:spPr>
                <a:xfrm>
                  <a:off x="1438219" y="3484542"/>
                  <a:ext cx="58888" cy="76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8" h="1214" extrusionOk="0">
                      <a:moveTo>
                        <a:pt x="929" y="0"/>
                      </a:moveTo>
                      <a:cubicBezTo>
                        <a:pt x="920" y="0"/>
                        <a:pt x="911" y="0"/>
                        <a:pt x="902" y="9"/>
                      </a:cubicBezTo>
                      <a:lnTo>
                        <a:pt x="27" y="1151"/>
                      </a:lnTo>
                      <a:cubicBezTo>
                        <a:pt x="1" y="1178"/>
                        <a:pt x="10" y="1196"/>
                        <a:pt x="19" y="1205"/>
                      </a:cubicBezTo>
                      <a:cubicBezTo>
                        <a:pt x="27" y="1213"/>
                        <a:pt x="36" y="1213"/>
                        <a:pt x="36" y="1213"/>
                      </a:cubicBezTo>
                      <a:lnTo>
                        <a:pt x="54" y="1213"/>
                      </a:lnTo>
                      <a:cubicBezTo>
                        <a:pt x="63" y="1213"/>
                        <a:pt x="72" y="1196"/>
                        <a:pt x="72" y="1187"/>
                      </a:cubicBezTo>
                      <a:cubicBezTo>
                        <a:pt x="72" y="1178"/>
                        <a:pt x="63" y="1169"/>
                        <a:pt x="63" y="1169"/>
                      </a:cubicBezTo>
                      <a:lnTo>
                        <a:pt x="929" y="27"/>
                      </a:lnTo>
                      <a:cubicBezTo>
                        <a:pt x="937" y="18"/>
                        <a:pt x="937" y="9"/>
                        <a:pt x="9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3" name="Google Shape;7533;p30"/>
                <p:cNvSpPr/>
                <p:nvPr/>
              </p:nvSpPr>
              <p:spPr>
                <a:xfrm>
                  <a:off x="1462891" y="3495842"/>
                  <a:ext cx="58323" cy="78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1257" extrusionOk="0">
                      <a:moveTo>
                        <a:pt x="902" y="1"/>
                      </a:moveTo>
                      <a:cubicBezTo>
                        <a:pt x="897" y="1"/>
                        <a:pt x="892" y="3"/>
                        <a:pt x="892" y="8"/>
                      </a:cubicBezTo>
                      <a:cubicBezTo>
                        <a:pt x="634" y="400"/>
                        <a:pt x="295" y="864"/>
                        <a:pt x="9" y="1221"/>
                      </a:cubicBezTo>
                      <a:cubicBezTo>
                        <a:pt x="0" y="1230"/>
                        <a:pt x="0" y="1248"/>
                        <a:pt x="9" y="1248"/>
                      </a:cubicBezTo>
                      <a:cubicBezTo>
                        <a:pt x="9" y="1256"/>
                        <a:pt x="18" y="1256"/>
                        <a:pt x="18" y="1256"/>
                      </a:cubicBezTo>
                      <a:cubicBezTo>
                        <a:pt x="27" y="1256"/>
                        <a:pt x="36" y="1256"/>
                        <a:pt x="36" y="1248"/>
                      </a:cubicBezTo>
                      <a:cubicBezTo>
                        <a:pt x="321" y="882"/>
                        <a:pt x="669" y="418"/>
                        <a:pt x="919" y="34"/>
                      </a:cubicBezTo>
                      <a:cubicBezTo>
                        <a:pt x="928" y="25"/>
                        <a:pt x="928" y="8"/>
                        <a:pt x="919" y="8"/>
                      </a:cubicBezTo>
                      <a:cubicBezTo>
                        <a:pt x="915" y="3"/>
                        <a:pt x="908" y="1"/>
                        <a:pt x="9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4" name="Google Shape;7534;p30"/>
                <p:cNvSpPr/>
                <p:nvPr/>
              </p:nvSpPr>
              <p:spPr>
                <a:xfrm>
                  <a:off x="1486371" y="3506955"/>
                  <a:ext cx="57758" cy="72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1151" extrusionOk="0">
                      <a:moveTo>
                        <a:pt x="911" y="0"/>
                      </a:moveTo>
                      <a:cubicBezTo>
                        <a:pt x="902" y="0"/>
                        <a:pt x="884" y="0"/>
                        <a:pt x="884" y="9"/>
                      </a:cubicBezTo>
                      <a:cubicBezTo>
                        <a:pt x="616" y="401"/>
                        <a:pt x="322" y="776"/>
                        <a:pt x="1" y="1124"/>
                      </a:cubicBezTo>
                      <a:cubicBezTo>
                        <a:pt x="1" y="1133"/>
                        <a:pt x="1" y="1142"/>
                        <a:pt x="1" y="1151"/>
                      </a:cubicBezTo>
                      <a:lnTo>
                        <a:pt x="28" y="1151"/>
                      </a:lnTo>
                      <a:cubicBezTo>
                        <a:pt x="349" y="794"/>
                        <a:pt x="643" y="419"/>
                        <a:pt x="911" y="27"/>
                      </a:cubicBezTo>
                      <a:cubicBezTo>
                        <a:pt x="920" y="18"/>
                        <a:pt x="920" y="9"/>
                        <a:pt x="9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5" name="Google Shape;7535;p30"/>
                <p:cNvSpPr/>
                <p:nvPr/>
              </p:nvSpPr>
              <p:spPr>
                <a:xfrm>
                  <a:off x="1517196" y="3526542"/>
                  <a:ext cx="43193" cy="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937" extrusionOk="0">
                      <a:moveTo>
                        <a:pt x="679" y="0"/>
                      </a:moveTo>
                      <a:cubicBezTo>
                        <a:pt x="670" y="0"/>
                        <a:pt x="661" y="0"/>
                        <a:pt x="652" y="9"/>
                      </a:cubicBezTo>
                      <a:cubicBezTo>
                        <a:pt x="438" y="304"/>
                        <a:pt x="215" y="598"/>
                        <a:pt x="1" y="910"/>
                      </a:cubicBezTo>
                      <a:cubicBezTo>
                        <a:pt x="1" y="919"/>
                        <a:pt x="1" y="928"/>
                        <a:pt x="10" y="937"/>
                      </a:cubicBezTo>
                      <a:lnTo>
                        <a:pt x="18" y="937"/>
                      </a:lnTo>
                      <a:cubicBezTo>
                        <a:pt x="27" y="937"/>
                        <a:pt x="27" y="937"/>
                        <a:pt x="36" y="928"/>
                      </a:cubicBezTo>
                      <a:cubicBezTo>
                        <a:pt x="241" y="625"/>
                        <a:pt x="464" y="321"/>
                        <a:pt x="688" y="27"/>
                      </a:cubicBezTo>
                      <a:cubicBezTo>
                        <a:pt x="688" y="18"/>
                        <a:pt x="688" y="9"/>
                        <a:pt x="6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6" name="Google Shape;7536;p30"/>
                <p:cNvSpPr/>
                <p:nvPr/>
              </p:nvSpPr>
              <p:spPr>
                <a:xfrm>
                  <a:off x="1545196" y="3531690"/>
                  <a:ext cx="42628" cy="54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" h="864" extrusionOk="0">
                      <a:moveTo>
                        <a:pt x="653" y="1"/>
                      </a:moveTo>
                      <a:cubicBezTo>
                        <a:pt x="647" y="1"/>
                        <a:pt x="643" y="3"/>
                        <a:pt x="643" y="7"/>
                      </a:cubicBezTo>
                      <a:cubicBezTo>
                        <a:pt x="447" y="293"/>
                        <a:pt x="233" y="569"/>
                        <a:pt x="10" y="828"/>
                      </a:cubicBezTo>
                      <a:cubicBezTo>
                        <a:pt x="1" y="837"/>
                        <a:pt x="1" y="855"/>
                        <a:pt x="10" y="855"/>
                      </a:cubicBezTo>
                      <a:cubicBezTo>
                        <a:pt x="10" y="864"/>
                        <a:pt x="18" y="864"/>
                        <a:pt x="18" y="864"/>
                      </a:cubicBezTo>
                      <a:cubicBezTo>
                        <a:pt x="27" y="864"/>
                        <a:pt x="27" y="864"/>
                        <a:pt x="36" y="855"/>
                      </a:cubicBezTo>
                      <a:cubicBezTo>
                        <a:pt x="259" y="587"/>
                        <a:pt x="473" y="311"/>
                        <a:pt x="670" y="25"/>
                      </a:cubicBezTo>
                      <a:cubicBezTo>
                        <a:pt x="679" y="16"/>
                        <a:pt x="670" y="7"/>
                        <a:pt x="670" y="7"/>
                      </a:cubicBezTo>
                      <a:cubicBezTo>
                        <a:pt x="665" y="3"/>
                        <a:pt x="659" y="1"/>
                        <a:pt x="65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7" name="Google Shape;7537;p30"/>
                <p:cNvSpPr/>
                <p:nvPr/>
              </p:nvSpPr>
              <p:spPr>
                <a:xfrm>
                  <a:off x="1572066" y="3543869"/>
                  <a:ext cx="39300" cy="49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786" extrusionOk="0">
                      <a:moveTo>
                        <a:pt x="616" y="1"/>
                      </a:moveTo>
                      <a:cubicBezTo>
                        <a:pt x="607" y="1"/>
                        <a:pt x="599" y="1"/>
                        <a:pt x="590" y="10"/>
                      </a:cubicBezTo>
                      <a:lnTo>
                        <a:pt x="10" y="759"/>
                      </a:lnTo>
                      <a:cubicBezTo>
                        <a:pt x="1" y="768"/>
                        <a:pt x="10" y="777"/>
                        <a:pt x="19" y="786"/>
                      </a:cubicBezTo>
                      <a:lnTo>
                        <a:pt x="37" y="786"/>
                      </a:lnTo>
                      <a:lnTo>
                        <a:pt x="616" y="28"/>
                      </a:lnTo>
                      <a:cubicBezTo>
                        <a:pt x="625" y="19"/>
                        <a:pt x="625" y="10"/>
                        <a:pt x="6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8" name="Google Shape;7538;p30"/>
                <p:cNvSpPr/>
                <p:nvPr/>
              </p:nvSpPr>
              <p:spPr>
                <a:xfrm>
                  <a:off x="1601196" y="3551717"/>
                  <a:ext cx="36475" cy="45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" h="724" extrusionOk="0">
                      <a:moveTo>
                        <a:pt x="572" y="1"/>
                      </a:moveTo>
                      <a:cubicBezTo>
                        <a:pt x="563" y="1"/>
                        <a:pt x="554" y="1"/>
                        <a:pt x="545" y="10"/>
                      </a:cubicBezTo>
                      <a:cubicBezTo>
                        <a:pt x="358" y="233"/>
                        <a:pt x="179" y="465"/>
                        <a:pt x="10" y="697"/>
                      </a:cubicBezTo>
                      <a:cubicBezTo>
                        <a:pt x="1" y="705"/>
                        <a:pt x="10" y="714"/>
                        <a:pt x="19" y="723"/>
                      </a:cubicBezTo>
                      <a:lnTo>
                        <a:pt x="36" y="723"/>
                      </a:lnTo>
                      <a:cubicBezTo>
                        <a:pt x="206" y="482"/>
                        <a:pt x="384" y="250"/>
                        <a:pt x="572" y="27"/>
                      </a:cubicBezTo>
                      <a:cubicBezTo>
                        <a:pt x="581" y="19"/>
                        <a:pt x="581" y="10"/>
                        <a:pt x="5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9" name="Google Shape;7539;p30"/>
                <p:cNvSpPr/>
                <p:nvPr/>
              </p:nvSpPr>
              <p:spPr>
                <a:xfrm>
                  <a:off x="1630891" y="3566596"/>
                  <a:ext cx="25238" cy="33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" h="540" extrusionOk="0">
                      <a:moveTo>
                        <a:pt x="384" y="1"/>
                      </a:moveTo>
                      <a:cubicBezTo>
                        <a:pt x="378" y="1"/>
                        <a:pt x="372" y="5"/>
                        <a:pt x="366" y="5"/>
                      </a:cubicBezTo>
                      <a:lnTo>
                        <a:pt x="9" y="504"/>
                      </a:lnTo>
                      <a:cubicBezTo>
                        <a:pt x="1" y="513"/>
                        <a:pt x="1" y="531"/>
                        <a:pt x="9" y="531"/>
                      </a:cubicBezTo>
                      <a:cubicBezTo>
                        <a:pt x="9" y="540"/>
                        <a:pt x="18" y="540"/>
                        <a:pt x="18" y="540"/>
                      </a:cubicBezTo>
                      <a:cubicBezTo>
                        <a:pt x="27" y="540"/>
                        <a:pt x="36" y="531"/>
                        <a:pt x="36" y="531"/>
                      </a:cubicBezTo>
                      <a:lnTo>
                        <a:pt x="402" y="31"/>
                      </a:lnTo>
                      <a:cubicBezTo>
                        <a:pt x="402" y="22"/>
                        <a:pt x="402" y="13"/>
                        <a:pt x="393" y="5"/>
                      </a:cubicBezTo>
                      <a:cubicBezTo>
                        <a:pt x="390" y="2"/>
                        <a:pt x="387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0" name="Google Shape;7540;p30"/>
                <p:cNvSpPr/>
                <p:nvPr/>
              </p:nvSpPr>
              <p:spPr>
                <a:xfrm>
                  <a:off x="1657196" y="3569672"/>
                  <a:ext cx="27498" cy="3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491" extrusionOk="0">
                      <a:moveTo>
                        <a:pt x="402" y="0"/>
                      </a:moveTo>
                      <a:lnTo>
                        <a:pt x="10" y="464"/>
                      </a:lnTo>
                      <a:cubicBezTo>
                        <a:pt x="1" y="473"/>
                        <a:pt x="10" y="482"/>
                        <a:pt x="10" y="491"/>
                      </a:cubicBezTo>
                      <a:lnTo>
                        <a:pt x="28" y="491"/>
                      </a:lnTo>
                      <a:cubicBezTo>
                        <a:pt x="28" y="491"/>
                        <a:pt x="37" y="491"/>
                        <a:pt x="37" y="482"/>
                      </a:cubicBezTo>
                      <a:lnTo>
                        <a:pt x="429" y="27"/>
                      </a:lnTo>
                      <a:cubicBezTo>
                        <a:pt x="438" y="18"/>
                        <a:pt x="438" y="9"/>
                        <a:pt x="4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1" name="Google Shape;7541;p30"/>
                <p:cNvSpPr/>
                <p:nvPr/>
              </p:nvSpPr>
              <p:spPr>
                <a:xfrm>
                  <a:off x="1684128" y="3571116"/>
                  <a:ext cx="22977" cy="26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" h="415" extrusionOk="0">
                      <a:moveTo>
                        <a:pt x="349" y="0"/>
                      </a:moveTo>
                      <a:cubicBezTo>
                        <a:pt x="343" y="0"/>
                        <a:pt x="336" y="7"/>
                        <a:pt x="330" y="13"/>
                      </a:cubicBezTo>
                      <a:cubicBezTo>
                        <a:pt x="232" y="147"/>
                        <a:pt x="125" y="272"/>
                        <a:pt x="9" y="379"/>
                      </a:cubicBezTo>
                      <a:cubicBezTo>
                        <a:pt x="0" y="388"/>
                        <a:pt x="0" y="396"/>
                        <a:pt x="9" y="405"/>
                      </a:cubicBezTo>
                      <a:cubicBezTo>
                        <a:pt x="9" y="414"/>
                        <a:pt x="18" y="414"/>
                        <a:pt x="18" y="414"/>
                      </a:cubicBezTo>
                      <a:cubicBezTo>
                        <a:pt x="27" y="414"/>
                        <a:pt x="27" y="414"/>
                        <a:pt x="36" y="405"/>
                      </a:cubicBezTo>
                      <a:cubicBezTo>
                        <a:pt x="152" y="298"/>
                        <a:pt x="268" y="173"/>
                        <a:pt x="357" y="31"/>
                      </a:cubicBezTo>
                      <a:cubicBezTo>
                        <a:pt x="366" y="22"/>
                        <a:pt x="366" y="13"/>
                        <a:pt x="357" y="4"/>
                      </a:cubicBezTo>
                      <a:cubicBezTo>
                        <a:pt x="354" y="1"/>
                        <a:pt x="352" y="0"/>
                        <a:pt x="3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2" name="Google Shape;7542;p30"/>
                <p:cNvSpPr/>
                <p:nvPr/>
              </p:nvSpPr>
              <p:spPr>
                <a:xfrm>
                  <a:off x="1715455" y="3575259"/>
                  <a:ext cx="15193" cy="20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" h="322" extrusionOk="0">
                      <a:moveTo>
                        <a:pt x="233" y="0"/>
                      </a:moveTo>
                      <a:cubicBezTo>
                        <a:pt x="224" y="0"/>
                        <a:pt x="215" y="0"/>
                        <a:pt x="206" y="9"/>
                      </a:cubicBezTo>
                      <a:cubicBezTo>
                        <a:pt x="161" y="116"/>
                        <a:pt x="90" y="206"/>
                        <a:pt x="10" y="286"/>
                      </a:cubicBezTo>
                      <a:cubicBezTo>
                        <a:pt x="1" y="295"/>
                        <a:pt x="1" y="304"/>
                        <a:pt x="1" y="313"/>
                      </a:cubicBezTo>
                      <a:cubicBezTo>
                        <a:pt x="10" y="313"/>
                        <a:pt x="10" y="322"/>
                        <a:pt x="18" y="322"/>
                      </a:cubicBezTo>
                      <a:cubicBezTo>
                        <a:pt x="18" y="322"/>
                        <a:pt x="27" y="313"/>
                        <a:pt x="27" y="313"/>
                      </a:cubicBezTo>
                      <a:cubicBezTo>
                        <a:pt x="117" y="232"/>
                        <a:pt x="188" y="134"/>
                        <a:pt x="241" y="27"/>
                      </a:cubicBezTo>
                      <a:cubicBezTo>
                        <a:pt x="241" y="18"/>
                        <a:pt x="241" y="9"/>
                        <a:pt x="23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3" name="Google Shape;7543;p30"/>
                <p:cNvSpPr/>
                <p:nvPr/>
              </p:nvSpPr>
              <p:spPr>
                <a:xfrm>
                  <a:off x="2125409" y="3235870"/>
                  <a:ext cx="173147" cy="7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8" h="1160" extrusionOk="0">
                      <a:moveTo>
                        <a:pt x="2722" y="0"/>
                      </a:moveTo>
                      <a:cubicBezTo>
                        <a:pt x="2168" y="702"/>
                        <a:pt x="1287" y="1124"/>
                        <a:pt x="389" y="1124"/>
                      </a:cubicBezTo>
                      <a:cubicBezTo>
                        <a:pt x="260" y="1124"/>
                        <a:pt x="130" y="1116"/>
                        <a:pt x="1" y="1098"/>
                      </a:cubicBezTo>
                      <a:lnTo>
                        <a:pt x="1" y="1133"/>
                      </a:lnTo>
                      <a:cubicBezTo>
                        <a:pt x="126" y="1151"/>
                        <a:pt x="260" y="1160"/>
                        <a:pt x="393" y="1160"/>
                      </a:cubicBezTo>
                      <a:cubicBezTo>
                        <a:pt x="1294" y="1160"/>
                        <a:pt x="2195" y="732"/>
                        <a:pt x="2757" y="18"/>
                      </a:cubicBezTo>
                      <a:lnTo>
                        <a:pt x="27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4" name="Google Shape;7544;p30"/>
                <p:cNvSpPr/>
                <p:nvPr/>
              </p:nvSpPr>
              <p:spPr>
                <a:xfrm>
                  <a:off x="2068844" y="3299718"/>
                  <a:ext cx="29193" cy="2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367" extrusionOk="0">
                      <a:moveTo>
                        <a:pt x="447" y="0"/>
                      </a:moveTo>
                      <a:cubicBezTo>
                        <a:pt x="295" y="116"/>
                        <a:pt x="152" y="223"/>
                        <a:pt x="1" y="339"/>
                      </a:cubicBezTo>
                      <a:lnTo>
                        <a:pt x="28" y="366"/>
                      </a:lnTo>
                      <a:cubicBezTo>
                        <a:pt x="170" y="259"/>
                        <a:pt x="322" y="143"/>
                        <a:pt x="465" y="27"/>
                      </a:cubicBezTo>
                      <a:lnTo>
                        <a:pt x="4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5" name="Google Shape;7545;p30"/>
                <p:cNvSpPr/>
                <p:nvPr/>
              </p:nvSpPr>
              <p:spPr>
                <a:xfrm>
                  <a:off x="2072234" y="3303610"/>
                  <a:ext cx="38107" cy="32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" h="510" extrusionOk="0">
                      <a:moveTo>
                        <a:pt x="580" y="1"/>
                      </a:moveTo>
                      <a:cubicBezTo>
                        <a:pt x="384" y="143"/>
                        <a:pt x="188" y="313"/>
                        <a:pt x="0" y="482"/>
                      </a:cubicBezTo>
                      <a:lnTo>
                        <a:pt x="27" y="509"/>
                      </a:lnTo>
                      <a:cubicBezTo>
                        <a:pt x="206" y="340"/>
                        <a:pt x="402" y="179"/>
                        <a:pt x="607" y="27"/>
                      </a:cubicBezTo>
                      <a:lnTo>
                        <a:pt x="58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6" name="Google Shape;7546;p30"/>
                <p:cNvSpPr/>
                <p:nvPr/>
              </p:nvSpPr>
              <p:spPr>
                <a:xfrm>
                  <a:off x="2069974" y="3300848"/>
                  <a:ext cx="61148" cy="53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848" extrusionOk="0">
                      <a:moveTo>
                        <a:pt x="955" y="0"/>
                      </a:moveTo>
                      <a:lnTo>
                        <a:pt x="1" y="821"/>
                      </a:lnTo>
                      <a:lnTo>
                        <a:pt x="18" y="848"/>
                      </a:lnTo>
                      <a:lnTo>
                        <a:pt x="973" y="27"/>
                      </a:lnTo>
                      <a:lnTo>
                        <a:pt x="95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7" name="Google Shape;7547;p30"/>
                <p:cNvSpPr/>
                <p:nvPr/>
              </p:nvSpPr>
              <p:spPr>
                <a:xfrm>
                  <a:off x="2086799" y="3302480"/>
                  <a:ext cx="62215" cy="56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902" extrusionOk="0">
                      <a:moveTo>
                        <a:pt x="964" y="1"/>
                      </a:moveTo>
                      <a:cubicBezTo>
                        <a:pt x="634" y="277"/>
                        <a:pt x="304" y="572"/>
                        <a:pt x="0" y="875"/>
                      </a:cubicBezTo>
                      <a:lnTo>
                        <a:pt x="27" y="902"/>
                      </a:lnTo>
                      <a:cubicBezTo>
                        <a:pt x="330" y="599"/>
                        <a:pt x="660" y="304"/>
                        <a:pt x="991" y="28"/>
                      </a:cubicBezTo>
                      <a:lnTo>
                        <a:pt x="9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8" name="Google Shape;7548;p30"/>
                <p:cNvSpPr/>
                <p:nvPr/>
              </p:nvSpPr>
              <p:spPr>
                <a:xfrm>
                  <a:off x="2111409" y="3304740"/>
                  <a:ext cx="54995" cy="52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" h="831" extrusionOk="0">
                      <a:moveTo>
                        <a:pt x="857" y="1"/>
                      </a:moveTo>
                      <a:cubicBezTo>
                        <a:pt x="554" y="250"/>
                        <a:pt x="268" y="518"/>
                        <a:pt x="1" y="803"/>
                      </a:cubicBezTo>
                      <a:lnTo>
                        <a:pt x="28" y="830"/>
                      </a:lnTo>
                      <a:cubicBezTo>
                        <a:pt x="295" y="545"/>
                        <a:pt x="581" y="277"/>
                        <a:pt x="875" y="27"/>
                      </a:cubicBez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9" name="Google Shape;7549;p30"/>
                <p:cNvSpPr/>
                <p:nvPr/>
              </p:nvSpPr>
              <p:spPr>
                <a:xfrm>
                  <a:off x="2127104" y="3301915"/>
                  <a:ext cx="60583" cy="54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876" extrusionOk="0">
                      <a:moveTo>
                        <a:pt x="946" y="1"/>
                      </a:moveTo>
                      <a:cubicBezTo>
                        <a:pt x="616" y="269"/>
                        <a:pt x="295" y="545"/>
                        <a:pt x="1" y="848"/>
                      </a:cubicBezTo>
                      <a:lnTo>
                        <a:pt x="27" y="875"/>
                      </a:lnTo>
                      <a:cubicBezTo>
                        <a:pt x="322" y="572"/>
                        <a:pt x="634" y="295"/>
                        <a:pt x="964" y="37"/>
                      </a:cubicBezTo>
                      <a:lnTo>
                        <a:pt x="94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0" name="Google Shape;7550;p30"/>
                <p:cNvSpPr/>
                <p:nvPr/>
              </p:nvSpPr>
              <p:spPr>
                <a:xfrm>
                  <a:off x="2147821" y="3289610"/>
                  <a:ext cx="72323" cy="63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" h="1018" extrusionOk="0">
                      <a:moveTo>
                        <a:pt x="1125" y="1"/>
                      </a:moveTo>
                      <a:cubicBezTo>
                        <a:pt x="759" y="340"/>
                        <a:pt x="375" y="670"/>
                        <a:pt x="1" y="991"/>
                      </a:cubicBezTo>
                      <a:lnTo>
                        <a:pt x="27" y="1018"/>
                      </a:lnTo>
                      <a:cubicBezTo>
                        <a:pt x="402" y="697"/>
                        <a:pt x="777" y="366"/>
                        <a:pt x="1151" y="27"/>
                      </a:cubicBezTo>
                      <a:lnTo>
                        <a:pt x="112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1" name="Google Shape;7551;p30"/>
                <p:cNvSpPr/>
                <p:nvPr/>
              </p:nvSpPr>
              <p:spPr>
                <a:xfrm>
                  <a:off x="2164646" y="3282328"/>
                  <a:ext cx="80672" cy="71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143" extrusionOk="0">
                      <a:moveTo>
                        <a:pt x="1267" y="1"/>
                      </a:moveTo>
                      <a:lnTo>
                        <a:pt x="0" y="1116"/>
                      </a:lnTo>
                      <a:lnTo>
                        <a:pt x="18" y="1143"/>
                      </a:lnTo>
                      <a:lnTo>
                        <a:pt x="1285" y="27"/>
                      </a:lnTo>
                      <a:lnTo>
                        <a:pt x="12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2" name="Google Shape;7552;p30"/>
                <p:cNvSpPr/>
                <p:nvPr/>
              </p:nvSpPr>
              <p:spPr>
                <a:xfrm>
                  <a:off x="2194341" y="3268893"/>
                  <a:ext cx="85192" cy="76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" h="1223" extrusionOk="0">
                      <a:moveTo>
                        <a:pt x="1329" y="1"/>
                      </a:moveTo>
                      <a:lnTo>
                        <a:pt x="0" y="1196"/>
                      </a:lnTo>
                      <a:lnTo>
                        <a:pt x="18" y="1223"/>
                      </a:lnTo>
                      <a:lnTo>
                        <a:pt x="1356" y="27"/>
                      </a:lnTo>
                      <a:lnTo>
                        <a:pt x="132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53" name="Google Shape;7553;p30"/>
            <p:cNvGrpSpPr/>
            <p:nvPr/>
          </p:nvGrpSpPr>
          <p:grpSpPr>
            <a:xfrm rot="-2855174">
              <a:off x="7555775" y="2449078"/>
              <a:ext cx="904171" cy="708367"/>
              <a:chOff x="4397025" y="319325"/>
              <a:chExt cx="853527" cy="668602"/>
            </a:xfrm>
          </p:grpSpPr>
          <p:sp>
            <p:nvSpPr>
              <p:cNvPr id="7554" name="Google Shape;7554;p30"/>
              <p:cNvSpPr/>
              <p:nvPr/>
            </p:nvSpPr>
            <p:spPr>
              <a:xfrm>
                <a:off x="5007909" y="365140"/>
                <a:ext cx="221003" cy="154837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2876" extrusionOk="0">
                    <a:moveTo>
                      <a:pt x="3953" y="1"/>
                    </a:moveTo>
                    <a:cubicBezTo>
                      <a:pt x="3944" y="197"/>
                      <a:pt x="3855" y="411"/>
                      <a:pt x="3757" y="554"/>
                    </a:cubicBezTo>
                    <a:cubicBezTo>
                      <a:pt x="3489" y="964"/>
                      <a:pt x="3123" y="1339"/>
                      <a:pt x="2695" y="1588"/>
                    </a:cubicBezTo>
                    <a:cubicBezTo>
                      <a:pt x="2276" y="1829"/>
                      <a:pt x="1857" y="2026"/>
                      <a:pt x="1384" y="2168"/>
                    </a:cubicBezTo>
                    <a:cubicBezTo>
                      <a:pt x="1167" y="2224"/>
                      <a:pt x="901" y="2259"/>
                      <a:pt x="668" y="2259"/>
                    </a:cubicBezTo>
                    <a:cubicBezTo>
                      <a:pt x="641" y="2259"/>
                      <a:pt x="615" y="2258"/>
                      <a:pt x="590" y="2258"/>
                    </a:cubicBezTo>
                    <a:cubicBezTo>
                      <a:pt x="376" y="2249"/>
                      <a:pt x="170" y="2186"/>
                      <a:pt x="1" y="2061"/>
                    </a:cubicBezTo>
                    <a:lnTo>
                      <a:pt x="1" y="2061"/>
                    </a:lnTo>
                    <a:cubicBezTo>
                      <a:pt x="19" y="2106"/>
                      <a:pt x="28" y="2150"/>
                      <a:pt x="55" y="2195"/>
                    </a:cubicBezTo>
                    <a:cubicBezTo>
                      <a:pt x="170" y="2481"/>
                      <a:pt x="456" y="2704"/>
                      <a:pt x="750" y="2784"/>
                    </a:cubicBezTo>
                    <a:cubicBezTo>
                      <a:pt x="963" y="2848"/>
                      <a:pt x="1181" y="2876"/>
                      <a:pt x="1400" y="2876"/>
                    </a:cubicBezTo>
                    <a:cubicBezTo>
                      <a:pt x="1483" y="2876"/>
                      <a:pt x="1567" y="2872"/>
                      <a:pt x="1651" y="2864"/>
                    </a:cubicBezTo>
                    <a:cubicBezTo>
                      <a:pt x="1874" y="2846"/>
                      <a:pt x="2115" y="2784"/>
                      <a:pt x="2320" y="2721"/>
                    </a:cubicBezTo>
                    <a:cubicBezTo>
                      <a:pt x="2909" y="2534"/>
                      <a:pt x="3373" y="2159"/>
                      <a:pt x="3712" y="1642"/>
                    </a:cubicBezTo>
                    <a:cubicBezTo>
                      <a:pt x="3891" y="1365"/>
                      <a:pt x="4051" y="955"/>
                      <a:pt x="4087" y="634"/>
                    </a:cubicBezTo>
                    <a:cubicBezTo>
                      <a:pt x="4105" y="420"/>
                      <a:pt x="4060" y="188"/>
                      <a:pt x="39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30"/>
              <p:cNvSpPr/>
              <p:nvPr/>
            </p:nvSpPr>
            <p:spPr>
              <a:xfrm>
                <a:off x="4998326" y="365140"/>
                <a:ext cx="232524" cy="160328"/>
              </a:xfrm>
              <a:custGeom>
                <a:avLst/>
                <a:gdLst/>
                <a:ahLst/>
                <a:cxnLst/>
                <a:rect l="l" t="t" r="r" b="b"/>
                <a:pathLst>
                  <a:path w="4319" h="2978" extrusionOk="0">
                    <a:moveTo>
                      <a:pt x="4131" y="1"/>
                    </a:moveTo>
                    <a:cubicBezTo>
                      <a:pt x="4077" y="420"/>
                      <a:pt x="3774" y="741"/>
                      <a:pt x="3498" y="1026"/>
                    </a:cubicBezTo>
                    <a:cubicBezTo>
                      <a:pt x="3346" y="1169"/>
                      <a:pt x="3194" y="1303"/>
                      <a:pt x="3025" y="1410"/>
                    </a:cubicBezTo>
                    <a:cubicBezTo>
                      <a:pt x="2864" y="1517"/>
                      <a:pt x="2677" y="1615"/>
                      <a:pt x="2490" y="1704"/>
                    </a:cubicBezTo>
                    <a:cubicBezTo>
                      <a:pt x="2133" y="1883"/>
                      <a:pt x="1740" y="2026"/>
                      <a:pt x="1357" y="2115"/>
                    </a:cubicBezTo>
                    <a:cubicBezTo>
                      <a:pt x="1202" y="2139"/>
                      <a:pt x="1043" y="2158"/>
                      <a:pt x="888" y="2158"/>
                    </a:cubicBezTo>
                    <a:cubicBezTo>
                      <a:pt x="650" y="2158"/>
                      <a:pt x="424" y="2113"/>
                      <a:pt x="250" y="1972"/>
                    </a:cubicBezTo>
                    <a:lnTo>
                      <a:pt x="1" y="1776"/>
                    </a:lnTo>
                    <a:lnTo>
                      <a:pt x="81" y="2088"/>
                    </a:lnTo>
                    <a:cubicBezTo>
                      <a:pt x="143" y="2373"/>
                      <a:pt x="348" y="2605"/>
                      <a:pt x="589" y="2757"/>
                    </a:cubicBezTo>
                    <a:cubicBezTo>
                      <a:pt x="705" y="2828"/>
                      <a:pt x="848" y="2882"/>
                      <a:pt x="982" y="2909"/>
                    </a:cubicBezTo>
                    <a:cubicBezTo>
                      <a:pt x="1107" y="2944"/>
                      <a:pt x="1250" y="2962"/>
                      <a:pt x="1383" y="2971"/>
                    </a:cubicBezTo>
                    <a:cubicBezTo>
                      <a:pt x="1448" y="2976"/>
                      <a:pt x="1513" y="2978"/>
                      <a:pt x="1578" y="2978"/>
                    </a:cubicBezTo>
                    <a:cubicBezTo>
                      <a:pt x="1781" y="2978"/>
                      <a:pt x="1984" y="2956"/>
                      <a:pt x="2186" y="2909"/>
                    </a:cubicBezTo>
                    <a:cubicBezTo>
                      <a:pt x="2436" y="2846"/>
                      <a:pt x="2695" y="2775"/>
                      <a:pt x="2936" y="2641"/>
                    </a:cubicBezTo>
                    <a:cubicBezTo>
                      <a:pt x="3408" y="2382"/>
                      <a:pt x="3783" y="1981"/>
                      <a:pt x="4033" y="1508"/>
                    </a:cubicBezTo>
                    <a:cubicBezTo>
                      <a:pt x="4158" y="1276"/>
                      <a:pt x="4238" y="1018"/>
                      <a:pt x="4274" y="759"/>
                    </a:cubicBezTo>
                    <a:cubicBezTo>
                      <a:pt x="4318" y="500"/>
                      <a:pt x="4274" y="224"/>
                      <a:pt x="4131" y="1"/>
                    </a:cubicBezTo>
                    <a:lnTo>
                      <a:pt x="4131" y="1"/>
                    </a:lnTo>
                    <a:cubicBezTo>
                      <a:pt x="4247" y="232"/>
                      <a:pt x="4265" y="500"/>
                      <a:pt x="4211" y="750"/>
                    </a:cubicBezTo>
                    <a:cubicBezTo>
                      <a:pt x="4158" y="1000"/>
                      <a:pt x="4060" y="1241"/>
                      <a:pt x="3935" y="1455"/>
                    </a:cubicBezTo>
                    <a:cubicBezTo>
                      <a:pt x="3676" y="1892"/>
                      <a:pt x="3301" y="2258"/>
                      <a:pt x="2855" y="2481"/>
                    </a:cubicBezTo>
                    <a:cubicBezTo>
                      <a:pt x="2632" y="2588"/>
                      <a:pt x="2382" y="2659"/>
                      <a:pt x="2142" y="2712"/>
                    </a:cubicBezTo>
                    <a:cubicBezTo>
                      <a:pt x="1967" y="2750"/>
                      <a:pt x="1793" y="2765"/>
                      <a:pt x="1622" y="2765"/>
                    </a:cubicBezTo>
                    <a:cubicBezTo>
                      <a:pt x="1548" y="2765"/>
                      <a:pt x="1474" y="2763"/>
                      <a:pt x="1401" y="2757"/>
                    </a:cubicBezTo>
                    <a:cubicBezTo>
                      <a:pt x="1276" y="2748"/>
                      <a:pt x="1151" y="2730"/>
                      <a:pt x="1035" y="2695"/>
                    </a:cubicBezTo>
                    <a:cubicBezTo>
                      <a:pt x="911" y="2668"/>
                      <a:pt x="803" y="2632"/>
                      <a:pt x="705" y="2561"/>
                    </a:cubicBezTo>
                    <a:cubicBezTo>
                      <a:pt x="598" y="2493"/>
                      <a:pt x="501" y="2408"/>
                      <a:pt x="426" y="2310"/>
                    </a:cubicBezTo>
                    <a:lnTo>
                      <a:pt x="426" y="2310"/>
                    </a:lnTo>
                    <a:cubicBezTo>
                      <a:pt x="531" y="2343"/>
                      <a:pt x="640" y="2360"/>
                      <a:pt x="750" y="2365"/>
                    </a:cubicBezTo>
                    <a:cubicBezTo>
                      <a:pt x="779" y="2366"/>
                      <a:pt x="808" y="2366"/>
                      <a:pt x="837" y="2366"/>
                    </a:cubicBezTo>
                    <a:cubicBezTo>
                      <a:pt x="1029" y="2366"/>
                      <a:pt x="1214" y="2342"/>
                      <a:pt x="1392" y="2311"/>
                    </a:cubicBezTo>
                    <a:cubicBezTo>
                      <a:pt x="1812" y="2213"/>
                      <a:pt x="2195" y="2043"/>
                      <a:pt x="2570" y="1847"/>
                    </a:cubicBezTo>
                    <a:cubicBezTo>
                      <a:pt x="2748" y="1740"/>
                      <a:pt x="2927" y="1642"/>
                      <a:pt x="3105" y="1517"/>
                    </a:cubicBezTo>
                    <a:cubicBezTo>
                      <a:pt x="3275" y="1392"/>
                      <a:pt x="3426" y="1249"/>
                      <a:pt x="3569" y="1089"/>
                    </a:cubicBezTo>
                    <a:cubicBezTo>
                      <a:pt x="3703" y="937"/>
                      <a:pt x="3828" y="768"/>
                      <a:pt x="3944" y="589"/>
                    </a:cubicBezTo>
                    <a:cubicBezTo>
                      <a:pt x="4051" y="411"/>
                      <a:pt x="4131" y="215"/>
                      <a:pt x="4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30"/>
              <p:cNvSpPr/>
              <p:nvPr/>
            </p:nvSpPr>
            <p:spPr>
              <a:xfrm>
                <a:off x="4985836" y="320725"/>
                <a:ext cx="234947" cy="166035"/>
              </a:xfrm>
              <a:custGeom>
                <a:avLst/>
                <a:gdLst/>
                <a:ahLst/>
                <a:cxnLst/>
                <a:rect l="l" t="t" r="r" b="b"/>
                <a:pathLst>
                  <a:path w="4364" h="3084" extrusionOk="0">
                    <a:moveTo>
                      <a:pt x="2985" y="0"/>
                    </a:moveTo>
                    <a:cubicBezTo>
                      <a:pt x="2881" y="0"/>
                      <a:pt x="2777" y="9"/>
                      <a:pt x="2677" y="23"/>
                    </a:cubicBezTo>
                    <a:cubicBezTo>
                      <a:pt x="1812" y="130"/>
                      <a:pt x="982" y="549"/>
                      <a:pt x="393" y="1191"/>
                    </a:cubicBezTo>
                    <a:cubicBezTo>
                      <a:pt x="268" y="1325"/>
                      <a:pt x="152" y="1468"/>
                      <a:pt x="90" y="1637"/>
                    </a:cubicBezTo>
                    <a:cubicBezTo>
                      <a:pt x="1" y="1851"/>
                      <a:pt x="1" y="2110"/>
                      <a:pt x="126" y="2297"/>
                    </a:cubicBezTo>
                    <a:cubicBezTo>
                      <a:pt x="206" y="2413"/>
                      <a:pt x="295" y="2503"/>
                      <a:pt x="340" y="2636"/>
                    </a:cubicBezTo>
                    <a:cubicBezTo>
                      <a:pt x="375" y="2717"/>
                      <a:pt x="393" y="2797"/>
                      <a:pt x="411" y="2886"/>
                    </a:cubicBezTo>
                    <a:cubicBezTo>
                      <a:pt x="580" y="3011"/>
                      <a:pt x="786" y="3074"/>
                      <a:pt x="1000" y="3083"/>
                    </a:cubicBezTo>
                    <a:cubicBezTo>
                      <a:pt x="1025" y="3083"/>
                      <a:pt x="1051" y="3084"/>
                      <a:pt x="1078" y="3084"/>
                    </a:cubicBezTo>
                    <a:cubicBezTo>
                      <a:pt x="1311" y="3084"/>
                      <a:pt x="1577" y="3049"/>
                      <a:pt x="1794" y="2993"/>
                    </a:cubicBezTo>
                    <a:cubicBezTo>
                      <a:pt x="2267" y="2851"/>
                      <a:pt x="2686" y="2654"/>
                      <a:pt x="3105" y="2413"/>
                    </a:cubicBezTo>
                    <a:cubicBezTo>
                      <a:pt x="3533" y="2164"/>
                      <a:pt x="3899" y="1789"/>
                      <a:pt x="4167" y="1379"/>
                    </a:cubicBezTo>
                    <a:cubicBezTo>
                      <a:pt x="4265" y="1236"/>
                      <a:pt x="4354" y="1022"/>
                      <a:pt x="4363" y="826"/>
                    </a:cubicBezTo>
                    <a:cubicBezTo>
                      <a:pt x="4309" y="736"/>
                      <a:pt x="4238" y="647"/>
                      <a:pt x="4149" y="585"/>
                    </a:cubicBezTo>
                    <a:cubicBezTo>
                      <a:pt x="4086" y="540"/>
                      <a:pt x="4015" y="495"/>
                      <a:pt x="3944" y="451"/>
                    </a:cubicBezTo>
                    <a:cubicBezTo>
                      <a:pt x="3881" y="397"/>
                      <a:pt x="3837" y="326"/>
                      <a:pt x="3774" y="272"/>
                    </a:cubicBezTo>
                    <a:cubicBezTo>
                      <a:pt x="3570" y="68"/>
                      <a:pt x="3278" y="0"/>
                      <a:pt x="29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30"/>
              <p:cNvSpPr/>
              <p:nvPr/>
            </p:nvSpPr>
            <p:spPr>
              <a:xfrm>
                <a:off x="4982013" y="319863"/>
                <a:ext cx="242592" cy="172711"/>
              </a:xfrm>
              <a:custGeom>
                <a:avLst/>
                <a:gdLst/>
                <a:ahLst/>
                <a:cxnLst/>
                <a:rect l="l" t="t" r="r" b="b"/>
                <a:pathLst>
                  <a:path w="4506" h="3208" extrusionOk="0">
                    <a:moveTo>
                      <a:pt x="3153" y="1"/>
                    </a:moveTo>
                    <a:cubicBezTo>
                      <a:pt x="3018" y="1"/>
                      <a:pt x="2880" y="17"/>
                      <a:pt x="2748" y="39"/>
                    </a:cubicBezTo>
                    <a:cubicBezTo>
                      <a:pt x="2820" y="31"/>
                      <a:pt x="2894" y="26"/>
                      <a:pt x="2968" y="26"/>
                    </a:cubicBezTo>
                    <a:cubicBezTo>
                      <a:pt x="3059" y="26"/>
                      <a:pt x="3150" y="33"/>
                      <a:pt x="3239" y="48"/>
                    </a:cubicBezTo>
                    <a:cubicBezTo>
                      <a:pt x="3399" y="74"/>
                      <a:pt x="3560" y="119"/>
                      <a:pt x="3685" y="217"/>
                    </a:cubicBezTo>
                    <a:cubicBezTo>
                      <a:pt x="3756" y="262"/>
                      <a:pt x="3810" y="306"/>
                      <a:pt x="3863" y="369"/>
                    </a:cubicBezTo>
                    <a:cubicBezTo>
                      <a:pt x="3917" y="431"/>
                      <a:pt x="3970" y="503"/>
                      <a:pt x="4050" y="556"/>
                    </a:cubicBezTo>
                    <a:cubicBezTo>
                      <a:pt x="4122" y="601"/>
                      <a:pt x="4184" y="645"/>
                      <a:pt x="4238" y="699"/>
                    </a:cubicBezTo>
                    <a:cubicBezTo>
                      <a:pt x="4286" y="747"/>
                      <a:pt x="4327" y="803"/>
                      <a:pt x="4361" y="859"/>
                    </a:cubicBezTo>
                    <a:lnTo>
                      <a:pt x="4361" y="859"/>
                    </a:lnTo>
                    <a:cubicBezTo>
                      <a:pt x="4318" y="1235"/>
                      <a:pt x="4037" y="1551"/>
                      <a:pt x="3765" y="1832"/>
                    </a:cubicBezTo>
                    <a:cubicBezTo>
                      <a:pt x="3622" y="1974"/>
                      <a:pt x="3471" y="2108"/>
                      <a:pt x="3310" y="2224"/>
                    </a:cubicBezTo>
                    <a:cubicBezTo>
                      <a:pt x="3149" y="2331"/>
                      <a:pt x="2962" y="2429"/>
                      <a:pt x="2784" y="2519"/>
                    </a:cubicBezTo>
                    <a:cubicBezTo>
                      <a:pt x="2427" y="2706"/>
                      <a:pt x="2043" y="2858"/>
                      <a:pt x="1660" y="2938"/>
                    </a:cubicBezTo>
                    <a:cubicBezTo>
                      <a:pt x="1494" y="2968"/>
                      <a:pt x="1322" y="2992"/>
                      <a:pt x="1157" y="2992"/>
                    </a:cubicBezTo>
                    <a:cubicBezTo>
                      <a:pt x="942" y="2992"/>
                      <a:pt x="738" y="2951"/>
                      <a:pt x="577" y="2831"/>
                    </a:cubicBezTo>
                    <a:lnTo>
                      <a:pt x="577" y="2831"/>
                    </a:lnTo>
                    <a:cubicBezTo>
                      <a:pt x="554" y="2750"/>
                      <a:pt x="530" y="2673"/>
                      <a:pt x="500" y="2590"/>
                    </a:cubicBezTo>
                    <a:cubicBezTo>
                      <a:pt x="455" y="2492"/>
                      <a:pt x="393" y="2403"/>
                      <a:pt x="339" y="2331"/>
                    </a:cubicBezTo>
                    <a:cubicBezTo>
                      <a:pt x="277" y="2260"/>
                      <a:pt x="241" y="2198"/>
                      <a:pt x="223" y="2117"/>
                    </a:cubicBezTo>
                    <a:cubicBezTo>
                      <a:pt x="197" y="2046"/>
                      <a:pt x="188" y="1957"/>
                      <a:pt x="197" y="1876"/>
                    </a:cubicBezTo>
                    <a:cubicBezTo>
                      <a:pt x="232" y="1546"/>
                      <a:pt x="509" y="1261"/>
                      <a:pt x="767" y="1011"/>
                    </a:cubicBezTo>
                    <a:cubicBezTo>
                      <a:pt x="1044" y="752"/>
                      <a:pt x="1356" y="547"/>
                      <a:pt x="1686" y="378"/>
                    </a:cubicBezTo>
                    <a:cubicBezTo>
                      <a:pt x="2016" y="217"/>
                      <a:pt x="2373" y="101"/>
                      <a:pt x="2748" y="39"/>
                    </a:cubicBezTo>
                    <a:lnTo>
                      <a:pt x="2748" y="39"/>
                    </a:lnTo>
                    <a:cubicBezTo>
                      <a:pt x="2373" y="65"/>
                      <a:pt x="1999" y="155"/>
                      <a:pt x="1651" y="297"/>
                    </a:cubicBezTo>
                    <a:cubicBezTo>
                      <a:pt x="1294" y="449"/>
                      <a:pt x="964" y="654"/>
                      <a:pt x="678" y="895"/>
                    </a:cubicBezTo>
                    <a:cubicBezTo>
                      <a:pt x="527" y="1029"/>
                      <a:pt x="393" y="1154"/>
                      <a:pt x="268" y="1305"/>
                    </a:cubicBezTo>
                    <a:cubicBezTo>
                      <a:pt x="143" y="1457"/>
                      <a:pt x="36" y="1644"/>
                      <a:pt x="9" y="1859"/>
                    </a:cubicBezTo>
                    <a:cubicBezTo>
                      <a:pt x="0" y="1957"/>
                      <a:pt x="0" y="2064"/>
                      <a:pt x="27" y="2171"/>
                    </a:cubicBezTo>
                    <a:cubicBezTo>
                      <a:pt x="54" y="2278"/>
                      <a:pt x="116" y="2385"/>
                      <a:pt x="170" y="2456"/>
                    </a:cubicBezTo>
                    <a:cubicBezTo>
                      <a:pt x="232" y="2537"/>
                      <a:pt x="277" y="2599"/>
                      <a:pt x="312" y="2670"/>
                    </a:cubicBezTo>
                    <a:cubicBezTo>
                      <a:pt x="330" y="2751"/>
                      <a:pt x="357" y="2849"/>
                      <a:pt x="384" y="2929"/>
                    </a:cubicBezTo>
                    <a:lnTo>
                      <a:pt x="393" y="2965"/>
                    </a:lnTo>
                    <a:lnTo>
                      <a:pt x="420" y="2983"/>
                    </a:lnTo>
                    <a:cubicBezTo>
                      <a:pt x="607" y="3134"/>
                      <a:pt x="830" y="3197"/>
                      <a:pt x="1053" y="3206"/>
                    </a:cubicBezTo>
                    <a:cubicBezTo>
                      <a:pt x="1091" y="3207"/>
                      <a:pt x="1129" y="3208"/>
                      <a:pt x="1167" y="3208"/>
                    </a:cubicBezTo>
                    <a:cubicBezTo>
                      <a:pt x="1349" y="3208"/>
                      <a:pt x="1525" y="3191"/>
                      <a:pt x="1695" y="3161"/>
                    </a:cubicBezTo>
                    <a:cubicBezTo>
                      <a:pt x="2123" y="3063"/>
                      <a:pt x="2507" y="2902"/>
                      <a:pt x="2882" y="2715"/>
                    </a:cubicBezTo>
                    <a:cubicBezTo>
                      <a:pt x="3069" y="2608"/>
                      <a:pt x="3248" y="2510"/>
                      <a:pt x="3426" y="2385"/>
                    </a:cubicBezTo>
                    <a:cubicBezTo>
                      <a:pt x="3595" y="2260"/>
                      <a:pt x="3756" y="2117"/>
                      <a:pt x="3899" y="1966"/>
                    </a:cubicBezTo>
                    <a:cubicBezTo>
                      <a:pt x="4041" y="1805"/>
                      <a:pt x="4175" y="1644"/>
                      <a:pt x="4291" y="1466"/>
                    </a:cubicBezTo>
                    <a:cubicBezTo>
                      <a:pt x="4407" y="1279"/>
                      <a:pt x="4488" y="1073"/>
                      <a:pt x="4496" y="850"/>
                    </a:cubicBezTo>
                    <a:lnTo>
                      <a:pt x="4505" y="824"/>
                    </a:lnTo>
                    <a:lnTo>
                      <a:pt x="4488" y="815"/>
                    </a:lnTo>
                    <a:cubicBezTo>
                      <a:pt x="4443" y="734"/>
                      <a:pt x="4389" y="663"/>
                      <a:pt x="4318" y="601"/>
                    </a:cubicBezTo>
                    <a:cubicBezTo>
                      <a:pt x="4256" y="547"/>
                      <a:pt x="4175" y="503"/>
                      <a:pt x="4113" y="458"/>
                    </a:cubicBezTo>
                    <a:cubicBezTo>
                      <a:pt x="4041" y="422"/>
                      <a:pt x="3988" y="369"/>
                      <a:pt x="3934" y="306"/>
                    </a:cubicBezTo>
                    <a:cubicBezTo>
                      <a:pt x="3872" y="244"/>
                      <a:pt x="3801" y="190"/>
                      <a:pt x="3729" y="146"/>
                    </a:cubicBezTo>
                    <a:cubicBezTo>
                      <a:pt x="3578" y="56"/>
                      <a:pt x="3408" y="21"/>
                      <a:pt x="3239" y="3"/>
                    </a:cubicBezTo>
                    <a:cubicBezTo>
                      <a:pt x="3210" y="1"/>
                      <a:pt x="3181" y="1"/>
                      <a:pt x="3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30"/>
              <p:cNvSpPr/>
              <p:nvPr/>
            </p:nvSpPr>
            <p:spPr>
              <a:xfrm>
                <a:off x="5006993" y="342583"/>
                <a:ext cx="191661" cy="108106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2008" extrusionOk="0">
                    <a:moveTo>
                      <a:pt x="3524" y="0"/>
                    </a:moveTo>
                    <a:lnTo>
                      <a:pt x="3524" y="0"/>
                    </a:lnTo>
                    <a:cubicBezTo>
                      <a:pt x="3426" y="18"/>
                      <a:pt x="3337" y="72"/>
                      <a:pt x="3238" y="116"/>
                    </a:cubicBezTo>
                    <a:cubicBezTo>
                      <a:pt x="2908" y="277"/>
                      <a:pt x="2543" y="357"/>
                      <a:pt x="2195" y="455"/>
                    </a:cubicBezTo>
                    <a:cubicBezTo>
                      <a:pt x="1356" y="705"/>
                      <a:pt x="509" y="1106"/>
                      <a:pt x="54" y="1767"/>
                    </a:cubicBezTo>
                    <a:cubicBezTo>
                      <a:pt x="0" y="1838"/>
                      <a:pt x="9" y="1945"/>
                      <a:pt x="80" y="1990"/>
                    </a:cubicBezTo>
                    <a:cubicBezTo>
                      <a:pt x="97" y="2002"/>
                      <a:pt x="114" y="2007"/>
                      <a:pt x="133" y="2007"/>
                    </a:cubicBezTo>
                    <a:cubicBezTo>
                      <a:pt x="194" y="2007"/>
                      <a:pt x="262" y="1947"/>
                      <a:pt x="303" y="1891"/>
                    </a:cubicBezTo>
                    <a:cubicBezTo>
                      <a:pt x="812" y="1294"/>
                      <a:pt x="1508" y="857"/>
                      <a:pt x="2275" y="705"/>
                    </a:cubicBezTo>
                    <a:cubicBezTo>
                      <a:pt x="2364" y="687"/>
                      <a:pt x="2453" y="669"/>
                      <a:pt x="2543" y="643"/>
                    </a:cubicBezTo>
                    <a:cubicBezTo>
                      <a:pt x="2712" y="598"/>
                      <a:pt x="2908" y="500"/>
                      <a:pt x="3060" y="411"/>
                    </a:cubicBezTo>
                    <a:cubicBezTo>
                      <a:pt x="3212" y="312"/>
                      <a:pt x="3328" y="241"/>
                      <a:pt x="3470" y="143"/>
                    </a:cubicBezTo>
                    <a:cubicBezTo>
                      <a:pt x="3515" y="116"/>
                      <a:pt x="3560" y="36"/>
                      <a:pt x="35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30"/>
              <p:cNvSpPr/>
              <p:nvPr/>
            </p:nvSpPr>
            <p:spPr>
              <a:xfrm>
                <a:off x="5140508" y="402880"/>
                <a:ext cx="72573" cy="104983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950" extrusionOk="0">
                    <a:moveTo>
                      <a:pt x="1241" y="1"/>
                    </a:moveTo>
                    <a:cubicBezTo>
                      <a:pt x="1237" y="1"/>
                      <a:pt x="1234" y="2"/>
                      <a:pt x="1231" y="4"/>
                    </a:cubicBezTo>
                    <a:cubicBezTo>
                      <a:pt x="1222" y="4"/>
                      <a:pt x="1222" y="13"/>
                      <a:pt x="1222" y="22"/>
                    </a:cubicBezTo>
                    <a:cubicBezTo>
                      <a:pt x="1312" y="245"/>
                      <a:pt x="1267" y="522"/>
                      <a:pt x="1124" y="763"/>
                    </a:cubicBezTo>
                    <a:cubicBezTo>
                      <a:pt x="982" y="986"/>
                      <a:pt x="776" y="1155"/>
                      <a:pt x="580" y="1307"/>
                    </a:cubicBezTo>
                    <a:lnTo>
                      <a:pt x="535" y="1342"/>
                    </a:lnTo>
                    <a:cubicBezTo>
                      <a:pt x="312" y="1503"/>
                      <a:pt x="89" y="1672"/>
                      <a:pt x="0" y="1931"/>
                    </a:cubicBezTo>
                    <a:cubicBezTo>
                      <a:pt x="0" y="1940"/>
                      <a:pt x="0" y="1949"/>
                      <a:pt x="9" y="1949"/>
                    </a:cubicBezTo>
                    <a:lnTo>
                      <a:pt x="18" y="1949"/>
                    </a:lnTo>
                    <a:cubicBezTo>
                      <a:pt x="27" y="1949"/>
                      <a:pt x="36" y="1949"/>
                      <a:pt x="36" y="1940"/>
                    </a:cubicBezTo>
                    <a:cubicBezTo>
                      <a:pt x="125" y="1699"/>
                      <a:pt x="339" y="1530"/>
                      <a:pt x="553" y="1378"/>
                    </a:cubicBezTo>
                    <a:lnTo>
                      <a:pt x="598" y="1342"/>
                    </a:lnTo>
                    <a:cubicBezTo>
                      <a:pt x="803" y="1191"/>
                      <a:pt x="1017" y="1012"/>
                      <a:pt x="1151" y="780"/>
                    </a:cubicBezTo>
                    <a:cubicBezTo>
                      <a:pt x="1312" y="531"/>
                      <a:pt x="1347" y="245"/>
                      <a:pt x="1258" y="13"/>
                    </a:cubicBezTo>
                    <a:cubicBezTo>
                      <a:pt x="1258" y="7"/>
                      <a:pt x="1249" y="1"/>
                      <a:pt x="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30"/>
              <p:cNvSpPr/>
              <p:nvPr/>
            </p:nvSpPr>
            <p:spPr>
              <a:xfrm>
                <a:off x="5030035" y="486165"/>
                <a:ext cx="11091" cy="1496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78" extrusionOk="0">
                    <a:moveTo>
                      <a:pt x="188" y="1"/>
                    </a:moveTo>
                    <a:cubicBezTo>
                      <a:pt x="179" y="1"/>
                      <a:pt x="170" y="1"/>
                      <a:pt x="161" y="10"/>
                    </a:cubicBezTo>
                    <a:lnTo>
                      <a:pt x="0" y="250"/>
                    </a:lnTo>
                    <a:cubicBezTo>
                      <a:pt x="0" y="259"/>
                      <a:pt x="0" y="268"/>
                      <a:pt x="9" y="277"/>
                    </a:cubicBezTo>
                    <a:lnTo>
                      <a:pt x="18" y="277"/>
                    </a:lnTo>
                    <a:cubicBezTo>
                      <a:pt x="27" y="277"/>
                      <a:pt x="27" y="277"/>
                      <a:pt x="36" y="268"/>
                    </a:cubicBezTo>
                    <a:lnTo>
                      <a:pt x="197" y="27"/>
                    </a:lnTo>
                    <a:cubicBezTo>
                      <a:pt x="206" y="18"/>
                      <a:pt x="197" y="10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30"/>
              <p:cNvSpPr/>
              <p:nvPr/>
            </p:nvSpPr>
            <p:spPr>
              <a:xfrm>
                <a:off x="5043495" y="489988"/>
                <a:ext cx="12544" cy="1975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67" extrusionOk="0">
                    <a:moveTo>
                      <a:pt x="223" y="1"/>
                    </a:moveTo>
                    <a:cubicBezTo>
                      <a:pt x="214" y="1"/>
                      <a:pt x="205" y="1"/>
                      <a:pt x="196" y="10"/>
                    </a:cubicBezTo>
                    <a:lnTo>
                      <a:pt x="9" y="340"/>
                    </a:lnTo>
                    <a:cubicBezTo>
                      <a:pt x="0" y="349"/>
                      <a:pt x="9" y="358"/>
                      <a:pt x="18" y="367"/>
                    </a:cubicBezTo>
                    <a:lnTo>
                      <a:pt x="27" y="367"/>
                    </a:lnTo>
                    <a:cubicBezTo>
                      <a:pt x="27" y="367"/>
                      <a:pt x="36" y="367"/>
                      <a:pt x="45" y="358"/>
                    </a:cubicBezTo>
                    <a:lnTo>
                      <a:pt x="232" y="28"/>
                    </a:lnTo>
                    <a:cubicBezTo>
                      <a:pt x="232" y="19"/>
                      <a:pt x="232" y="10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30"/>
              <p:cNvSpPr/>
              <p:nvPr/>
            </p:nvSpPr>
            <p:spPr>
              <a:xfrm>
                <a:off x="5063145" y="486435"/>
                <a:ext cx="15936" cy="26703"/>
              </a:xfrm>
              <a:custGeom>
                <a:avLst/>
                <a:gdLst/>
                <a:ahLst/>
                <a:cxnLst/>
                <a:rect l="l" t="t" r="r" b="b"/>
                <a:pathLst>
                  <a:path w="296" h="496" extrusionOk="0">
                    <a:moveTo>
                      <a:pt x="270" y="1"/>
                    </a:moveTo>
                    <a:cubicBezTo>
                      <a:pt x="263" y="1"/>
                      <a:pt x="257" y="7"/>
                      <a:pt x="251" y="13"/>
                    </a:cubicBezTo>
                    <a:lnTo>
                      <a:pt x="1" y="468"/>
                    </a:lnTo>
                    <a:cubicBezTo>
                      <a:pt x="1" y="477"/>
                      <a:pt x="1" y="486"/>
                      <a:pt x="10" y="486"/>
                    </a:cubicBezTo>
                    <a:cubicBezTo>
                      <a:pt x="10" y="495"/>
                      <a:pt x="19" y="495"/>
                      <a:pt x="19" y="495"/>
                    </a:cubicBezTo>
                    <a:cubicBezTo>
                      <a:pt x="28" y="495"/>
                      <a:pt x="28" y="486"/>
                      <a:pt x="37" y="486"/>
                    </a:cubicBezTo>
                    <a:lnTo>
                      <a:pt x="286" y="31"/>
                    </a:lnTo>
                    <a:cubicBezTo>
                      <a:pt x="295" y="22"/>
                      <a:pt x="286" y="13"/>
                      <a:pt x="277" y="5"/>
                    </a:cubicBezTo>
                    <a:cubicBezTo>
                      <a:pt x="275" y="2"/>
                      <a:pt x="27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30"/>
              <p:cNvSpPr/>
              <p:nvPr/>
            </p:nvSpPr>
            <p:spPr>
              <a:xfrm>
                <a:off x="5080911" y="479920"/>
                <a:ext cx="24550" cy="36071"/>
              </a:xfrm>
              <a:custGeom>
                <a:avLst/>
                <a:gdLst/>
                <a:ahLst/>
                <a:cxnLst/>
                <a:rect l="l" t="t" r="r" b="b"/>
                <a:pathLst>
                  <a:path w="456" h="670" extrusionOk="0">
                    <a:moveTo>
                      <a:pt x="447" y="1"/>
                    </a:moveTo>
                    <a:cubicBezTo>
                      <a:pt x="438" y="1"/>
                      <a:pt x="429" y="1"/>
                      <a:pt x="420" y="10"/>
                    </a:cubicBezTo>
                    <a:cubicBezTo>
                      <a:pt x="269" y="206"/>
                      <a:pt x="126" y="420"/>
                      <a:pt x="10" y="643"/>
                    </a:cubicBezTo>
                    <a:cubicBezTo>
                      <a:pt x="1" y="652"/>
                      <a:pt x="1" y="661"/>
                      <a:pt x="10" y="670"/>
                    </a:cubicBezTo>
                    <a:lnTo>
                      <a:pt x="19" y="670"/>
                    </a:lnTo>
                    <a:cubicBezTo>
                      <a:pt x="28" y="670"/>
                      <a:pt x="37" y="670"/>
                      <a:pt x="37" y="661"/>
                    </a:cubicBezTo>
                    <a:cubicBezTo>
                      <a:pt x="162" y="438"/>
                      <a:pt x="295" y="224"/>
                      <a:pt x="447" y="27"/>
                    </a:cubicBezTo>
                    <a:cubicBezTo>
                      <a:pt x="456" y="18"/>
                      <a:pt x="456" y="10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30"/>
              <p:cNvSpPr/>
              <p:nvPr/>
            </p:nvSpPr>
            <p:spPr>
              <a:xfrm>
                <a:off x="5104491" y="464200"/>
                <a:ext cx="32195" cy="47485"/>
              </a:xfrm>
              <a:custGeom>
                <a:avLst/>
                <a:gdLst/>
                <a:ahLst/>
                <a:cxnLst/>
                <a:rect l="l" t="t" r="r" b="b"/>
                <a:pathLst>
                  <a:path w="598" h="882" extrusionOk="0">
                    <a:moveTo>
                      <a:pt x="576" y="0"/>
                    </a:moveTo>
                    <a:cubicBezTo>
                      <a:pt x="571" y="0"/>
                      <a:pt x="567" y="3"/>
                      <a:pt x="562" y="7"/>
                    </a:cubicBezTo>
                    <a:cubicBezTo>
                      <a:pt x="348" y="275"/>
                      <a:pt x="161" y="560"/>
                      <a:pt x="0" y="855"/>
                    </a:cubicBezTo>
                    <a:cubicBezTo>
                      <a:pt x="0" y="864"/>
                      <a:pt x="0" y="881"/>
                      <a:pt x="9" y="881"/>
                    </a:cubicBezTo>
                    <a:lnTo>
                      <a:pt x="18" y="881"/>
                    </a:lnTo>
                    <a:cubicBezTo>
                      <a:pt x="27" y="881"/>
                      <a:pt x="36" y="881"/>
                      <a:pt x="36" y="872"/>
                    </a:cubicBezTo>
                    <a:cubicBezTo>
                      <a:pt x="196" y="578"/>
                      <a:pt x="384" y="293"/>
                      <a:pt x="589" y="25"/>
                    </a:cubicBezTo>
                    <a:cubicBezTo>
                      <a:pt x="598" y="25"/>
                      <a:pt x="598" y="7"/>
                      <a:pt x="589" y="7"/>
                    </a:cubicBezTo>
                    <a:cubicBezTo>
                      <a:pt x="584" y="3"/>
                      <a:pt x="580" y="0"/>
                      <a:pt x="5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30"/>
              <p:cNvSpPr/>
              <p:nvPr/>
            </p:nvSpPr>
            <p:spPr>
              <a:xfrm>
                <a:off x="5129472" y="442934"/>
                <a:ext cx="41347" cy="65359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14" extrusionOk="0">
                    <a:moveTo>
                      <a:pt x="758" y="1"/>
                    </a:moveTo>
                    <a:cubicBezTo>
                      <a:pt x="749" y="1"/>
                      <a:pt x="732" y="1"/>
                      <a:pt x="732" y="10"/>
                    </a:cubicBezTo>
                    <a:cubicBezTo>
                      <a:pt x="455" y="384"/>
                      <a:pt x="214" y="777"/>
                      <a:pt x="0" y="1187"/>
                    </a:cubicBezTo>
                    <a:cubicBezTo>
                      <a:pt x="0" y="1196"/>
                      <a:pt x="0" y="1205"/>
                      <a:pt x="9" y="1214"/>
                    </a:cubicBezTo>
                    <a:lnTo>
                      <a:pt x="18" y="1214"/>
                    </a:lnTo>
                    <a:cubicBezTo>
                      <a:pt x="27" y="1214"/>
                      <a:pt x="36" y="1214"/>
                      <a:pt x="36" y="1205"/>
                    </a:cubicBezTo>
                    <a:cubicBezTo>
                      <a:pt x="250" y="795"/>
                      <a:pt x="491" y="402"/>
                      <a:pt x="758" y="27"/>
                    </a:cubicBezTo>
                    <a:cubicBezTo>
                      <a:pt x="767" y="19"/>
                      <a:pt x="758" y="10"/>
                      <a:pt x="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30"/>
              <p:cNvSpPr/>
              <p:nvPr/>
            </p:nvSpPr>
            <p:spPr>
              <a:xfrm>
                <a:off x="5170764" y="420000"/>
                <a:ext cx="31280" cy="51792"/>
              </a:xfrm>
              <a:custGeom>
                <a:avLst/>
                <a:gdLst/>
                <a:ahLst/>
                <a:cxnLst/>
                <a:rect l="l" t="t" r="r" b="b"/>
                <a:pathLst>
                  <a:path w="581" h="962" extrusionOk="0">
                    <a:moveTo>
                      <a:pt x="558" y="1"/>
                    </a:moveTo>
                    <a:cubicBezTo>
                      <a:pt x="553" y="1"/>
                      <a:pt x="549" y="3"/>
                      <a:pt x="544" y="7"/>
                    </a:cubicBezTo>
                    <a:cubicBezTo>
                      <a:pt x="339" y="302"/>
                      <a:pt x="161" y="614"/>
                      <a:pt x="9" y="935"/>
                    </a:cubicBezTo>
                    <a:cubicBezTo>
                      <a:pt x="0" y="944"/>
                      <a:pt x="9" y="953"/>
                      <a:pt x="18" y="953"/>
                    </a:cubicBezTo>
                    <a:cubicBezTo>
                      <a:pt x="18" y="953"/>
                      <a:pt x="27" y="962"/>
                      <a:pt x="27" y="962"/>
                    </a:cubicBezTo>
                    <a:cubicBezTo>
                      <a:pt x="36" y="962"/>
                      <a:pt x="36" y="953"/>
                      <a:pt x="45" y="944"/>
                    </a:cubicBezTo>
                    <a:cubicBezTo>
                      <a:pt x="188" y="632"/>
                      <a:pt x="375" y="320"/>
                      <a:pt x="571" y="34"/>
                    </a:cubicBezTo>
                    <a:cubicBezTo>
                      <a:pt x="580" y="25"/>
                      <a:pt x="580" y="16"/>
                      <a:pt x="571" y="7"/>
                    </a:cubicBezTo>
                    <a:cubicBezTo>
                      <a:pt x="567" y="3"/>
                      <a:pt x="562" y="1"/>
                      <a:pt x="5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30"/>
              <p:cNvSpPr/>
              <p:nvPr/>
            </p:nvSpPr>
            <p:spPr>
              <a:xfrm>
                <a:off x="5108798" y="326431"/>
                <a:ext cx="45170" cy="34456"/>
              </a:xfrm>
              <a:custGeom>
                <a:avLst/>
                <a:gdLst/>
                <a:ahLst/>
                <a:cxnLst/>
                <a:rect l="l" t="t" r="r" b="b"/>
                <a:pathLst>
                  <a:path w="839" h="640" extrusionOk="0">
                    <a:moveTo>
                      <a:pt x="117" y="1"/>
                    </a:moveTo>
                    <a:cubicBezTo>
                      <a:pt x="82" y="1"/>
                      <a:pt x="49" y="3"/>
                      <a:pt x="18" y="6"/>
                    </a:cubicBezTo>
                    <a:cubicBezTo>
                      <a:pt x="9" y="6"/>
                      <a:pt x="0" y="15"/>
                      <a:pt x="0" y="24"/>
                    </a:cubicBezTo>
                    <a:cubicBezTo>
                      <a:pt x="0" y="33"/>
                      <a:pt x="9" y="42"/>
                      <a:pt x="18" y="42"/>
                    </a:cubicBezTo>
                    <a:cubicBezTo>
                      <a:pt x="42" y="40"/>
                      <a:pt x="67" y="40"/>
                      <a:pt x="93" y="40"/>
                    </a:cubicBezTo>
                    <a:cubicBezTo>
                      <a:pt x="260" y="40"/>
                      <a:pt x="461" y="70"/>
                      <a:pt x="616" y="193"/>
                    </a:cubicBezTo>
                    <a:cubicBezTo>
                      <a:pt x="732" y="300"/>
                      <a:pt x="803" y="461"/>
                      <a:pt x="794" y="621"/>
                    </a:cubicBezTo>
                    <a:cubicBezTo>
                      <a:pt x="794" y="630"/>
                      <a:pt x="803" y="639"/>
                      <a:pt x="812" y="639"/>
                    </a:cubicBezTo>
                    <a:cubicBezTo>
                      <a:pt x="821" y="639"/>
                      <a:pt x="830" y="630"/>
                      <a:pt x="830" y="621"/>
                    </a:cubicBezTo>
                    <a:cubicBezTo>
                      <a:pt x="839" y="452"/>
                      <a:pt x="768" y="282"/>
                      <a:pt x="634" y="166"/>
                    </a:cubicBezTo>
                    <a:cubicBezTo>
                      <a:pt x="486" y="41"/>
                      <a:pt x="284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30"/>
              <p:cNvSpPr/>
              <p:nvPr/>
            </p:nvSpPr>
            <p:spPr>
              <a:xfrm>
                <a:off x="5122742" y="320617"/>
                <a:ext cx="7699" cy="759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41" extrusionOk="0">
                    <a:moveTo>
                      <a:pt x="124" y="0"/>
                    </a:moveTo>
                    <a:cubicBezTo>
                      <a:pt x="118" y="0"/>
                      <a:pt x="112" y="2"/>
                      <a:pt x="107" y="7"/>
                    </a:cubicBezTo>
                    <a:lnTo>
                      <a:pt x="9" y="114"/>
                    </a:lnTo>
                    <a:cubicBezTo>
                      <a:pt x="0" y="114"/>
                      <a:pt x="0" y="132"/>
                      <a:pt x="9" y="141"/>
                    </a:cubicBezTo>
                    <a:lnTo>
                      <a:pt x="36" y="141"/>
                    </a:lnTo>
                    <a:lnTo>
                      <a:pt x="143" y="34"/>
                    </a:lnTo>
                    <a:cubicBezTo>
                      <a:pt x="143" y="25"/>
                      <a:pt x="143" y="16"/>
                      <a:pt x="134" y="7"/>
                    </a:cubicBezTo>
                    <a:cubicBezTo>
                      <a:pt x="134" y="2"/>
                      <a:pt x="129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30"/>
              <p:cNvSpPr/>
              <p:nvPr/>
            </p:nvSpPr>
            <p:spPr>
              <a:xfrm>
                <a:off x="5131840" y="320294"/>
                <a:ext cx="7753" cy="1033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92" extrusionOk="0">
                    <a:moveTo>
                      <a:pt x="125" y="0"/>
                    </a:moveTo>
                    <a:cubicBezTo>
                      <a:pt x="117" y="0"/>
                      <a:pt x="108" y="6"/>
                      <a:pt x="108" y="13"/>
                    </a:cubicBezTo>
                    <a:lnTo>
                      <a:pt x="1" y="164"/>
                    </a:lnTo>
                    <a:cubicBezTo>
                      <a:pt x="1" y="173"/>
                      <a:pt x="1" y="182"/>
                      <a:pt x="10" y="191"/>
                    </a:cubicBezTo>
                    <a:lnTo>
                      <a:pt x="18" y="191"/>
                    </a:lnTo>
                    <a:cubicBezTo>
                      <a:pt x="27" y="191"/>
                      <a:pt x="27" y="191"/>
                      <a:pt x="36" y="182"/>
                    </a:cubicBezTo>
                    <a:lnTo>
                      <a:pt x="134" y="31"/>
                    </a:lnTo>
                    <a:cubicBezTo>
                      <a:pt x="143" y="22"/>
                      <a:pt x="134" y="13"/>
                      <a:pt x="134" y="4"/>
                    </a:cubicBezTo>
                    <a:cubicBezTo>
                      <a:pt x="132" y="1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30"/>
              <p:cNvSpPr/>
              <p:nvPr/>
            </p:nvSpPr>
            <p:spPr>
              <a:xfrm>
                <a:off x="5141908" y="319325"/>
                <a:ext cx="11144" cy="1512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81" extrusionOk="0">
                    <a:moveTo>
                      <a:pt x="189" y="0"/>
                    </a:moveTo>
                    <a:cubicBezTo>
                      <a:pt x="183" y="0"/>
                      <a:pt x="177" y="7"/>
                      <a:pt x="170" y="13"/>
                    </a:cubicBezTo>
                    <a:lnTo>
                      <a:pt x="10" y="254"/>
                    </a:lnTo>
                    <a:cubicBezTo>
                      <a:pt x="1" y="263"/>
                      <a:pt x="10" y="272"/>
                      <a:pt x="19" y="281"/>
                    </a:cubicBezTo>
                    <a:lnTo>
                      <a:pt x="28" y="281"/>
                    </a:lnTo>
                    <a:cubicBezTo>
                      <a:pt x="28" y="281"/>
                      <a:pt x="37" y="281"/>
                      <a:pt x="37" y="272"/>
                    </a:cubicBezTo>
                    <a:lnTo>
                      <a:pt x="197" y="31"/>
                    </a:lnTo>
                    <a:cubicBezTo>
                      <a:pt x="206" y="22"/>
                      <a:pt x="206" y="13"/>
                      <a:pt x="197" y="4"/>
                    </a:cubicBezTo>
                    <a:cubicBezTo>
                      <a:pt x="195" y="1"/>
                      <a:pt x="192" y="0"/>
                      <a:pt x="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30"/>
              <p:cNvSpPr/>
              <p:nvPr/>
            </p:nvSpPr>
            <p:spPr>
              <a:xfrm>
                <a:off x="5147722" y="325732"/>
                <a:ext cx="15882" cy="1830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340" extrusionOk="0">
                    <a:moveTo>
                      <a:pt x="268" y="1"/>
                    </a:moveTo>
                    <a:cubicBezTo>
                      <a:pt x="161" y="90"/>
                      <a:pt x="71" y="197"/>
                      <a:pt x="9" y="313"/>
                    </a:cubicBezTo>
                    <a:cubicBezTo>
                      <a:pt x="0" y="322"/>
                      <a:pt x="9" y="331"/>
                      <a:pt x="18" y="340"/>
                    </a:cubicBezTo>
                    <a:lnTo>
                      <a:pt x="27" y="340"/>
                    </a:lnTo>
                    <a:cubicBezTo>
                      <a:pt x="27" y="340"/>
                      <a:pt x="36" y="340"/>
                      <a:pt x="36" y="331"/>
                    </a:cubicBezTo>
                    <a:cubicBezTo>
                      <a:pt x="107" y="215"/>
                      <a:pt x="187" y="117"/>
                      <a:pt x="285" y="37"/>
                    </a:cubicBezTo>
                    <a:cubicBezTo>
                      <a:pt x="294" y="28"/>
                      <a:pt x="294" y="19"/>
                      <a:pt x="294" y="10"/>
                    </a:cubicBezTo>
                    <a:cubicBezTo>
                      <a:pt x="285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30"/>
              <p:cNvSpPr/>
              <p:nvPr/>
            </p:nvSpPr>
            <p:spPr>
              <a:xfrm>
                <a:off x="5152029" y="325732"/>
                <a:ext cx="22127" cy="2794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519" extrusionOk="0">
                    <a:moveTo>
                      <a:pt x="402" y="1"/>
                    </a:moveTo>
                    <a:cubicBezTo>
                      <a:pt x="393" y="1"/>
                      <a:pt x="384" y="1"/>
                      <a:pt x="375" y="10"/>
                    </a:cubicBezTo>
                    <a:lnTo>
                      <a:pt x="0" y="492"/>
                    </a:lnTo>
                    <a:cubicBezTo>
                      <a:pt x="0" y="501"/>
                      <a:pt x="0" y="509"/>
                      <a:pt x="9" y="518"/>
                    </a:cubicBezTo>
                    <a:lnTo>
                      <a:pt x="18" y="518"/>
                    </a:lnTo>
                    <a:cubicBezTo>
                      <a:pt x="27" y="518"/>
                      <a:pt x="27" y="518"/>
                      <a:pt x="36" y="509"/>
                    </a:cubicBezTo>
                    <a:lnTo>
                      <a:pt x="402" y="28"/>
                    </a:lnTo>
                    <a:cubicBezTo>
                      <a:pt x="411" y="19"/>
                      <a:pt x="411" y="10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30"/>
              <p:cNvSpPr/>
              <p:nvPr/>
            </p:nvSpPr>
            <p:spPr>
              <a:xfrm>
                <a:off x="5159243" y="331331"/>
                <a:ext cx="19705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77" extrusionOk="0">
                    <a:moveTo>
                      <a:pt x="348" y="0"/>
                    </a:moveTo>
                    <a:cubicBezTo>
                      <a:pt x="342" y="0"/>
                      <a:pt x="336" y="4"/>
                      <a:pt x="330" y="4"/>
                    </a:cubicBezTo>
                    <a:cubicBezTo>
                      <a:pt x="232" y="156"/>
                      <a:pt x="125" y="307"/>
                      <a:pt x="9" y="450"/>
                    </a:cubicBezTo>
                    <a:cubicBezTo>
                      <a:pt x="0" y="450"/>
                      <a:pt x="0" y="468"/>
                      <a:pt x="9" y="468"/>
                    </a:cubicBezTo>
                    <a:cubicBezTo>
                      <a:pt x="18" y="477"/>
                      <a:pt x="18" y="477"/>
                      <a:pt x="27" y="477"/>
                    </a:cubicBezTo>
                    <a:cubicBezTo>
                      <a:pt x="27" y="477"/>
                      <a:pt x="36" y="477"/>
                      <a:pt x="36" y="468"/>
                    </a:cubicBezTo>
                    <a:cubicBezTo>
                      <a:pt x="152" y="325"/>
                      <a:pt x="259" y="182"/>
                      <a:pt x="366" y="31"/>
                    </a:cubicBezTo>
                    <a:cubicBezTo>
                      <a:pt x="366" y="22"/>
                      <a:pt x="366" y="13"/>
                      <a:pt x="357" y="4"/>
                    </a:cubicBezTo>
                    <a:cubicBezTo>
                      <a:pt x="354" y="1"/>
                      <a:pt x="351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30"/>
              <p:cNvSpPr/>
              <p:nvPr/>
            </p:nvSpPr>
            <p:spPr>
              <a:xfrm>
                <a:off x="5173133" y="338545"/>
                <a:ext cx="10175" cy="12706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36" extrusionOk="0">
                    <a:moveTo>
                      <a:pt x="170" y="0"/>
                    </a:moveTo>
                    <a:cubicBezTo>
                      <a:pt x="161" y="0"/>
                      <a:pt x="152" y="6"/>
                      <a:pt x="152" y="13"/>
                    </a:cubicBezTo>
                    <a:cubicBezTo>
                      <a:pt x="117" y="84"/>
                      <a:pt x="63" y="147"/>
                      <a:pt x="10" y="200"/>
                    </a:cubicBezTo>
                    <a:cubicBezTo>
                      <a:pt x="1" y="209"/>
                      <a:pt x="1" y="227"/>
                      <a:pt x="10" y="227"/>
                    </a:cubicBezTo>
                    <a:cubicBezTo>
                      <a:pt x="10" y="236"/>
                      <a:pt x="19" y="236"/>
                      <a:pt x="19" y="236"/>
                    </a:cubicBezTo>
                    <a:cubicBezTo>
                      <a:pt x="28" y="236"/>
                      <a:pt x="28" y="236"/>
                      <a:pt x="37" y="227"/>
                    </a:cubicBezTo>
                    <a:cubicBezTo>
                      <a:pt x="90" y="173"/>
                      <a:pt x="144" y="102"/>
                      <a:pt x="188" y="31"/>
                    </a:cubicBezTo>
                    <a:cubicBezTo>
                      <a:pt x="188" y="22"/>
                      <a:pt x="188" y="13"/>
                      <a:pt x="179" y="4"/>
                    </a:cubicBezTo>
                    <a:cubicBezTo>
                      <a:pt x="177" y="1"/>
                      <a:pt x="173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30"/>
              <p:cNvSpPr/>
              <p:nvPr/>
            </p:nvSpPr>
            <p:spPr>
              <a:xfrm>
                <a:off x="5104976" y="399219"/>
                <a:ext cx="673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89" extrusionOk="0">
                    <a:moveTo>
                      <a:pt x="116" y="1"/>
                    </a:moveTo>
                    <a:cubicBezTo>
                      <a:pt x="107" y="1"/>
                      <a:pt x="89" y="1"/>
                      <a:pt x="89" y="10"/>
                    </a:cubicBezTo>
                    <a:cubicBezTo>
                      <a:pt x="62" y="63"/>
                      <a:pt x="36" y="117"/>
                      <a:pt x="9" y="161"/>
                    </a:cubicBezTo>
                    <a:cubicBezTo>
                      <a:pt x="0" y="170"/>
                      <a:pt x="9" y="188"/>
                      <a:pt x="18" y="188"/>
                    </a:cubicBezTo>
                    <a:lnTo>
                      <a:pt x="27" y="188"/>
                    </a:lnTo>
                    <a:cubicBezTo>
                      <a:pt x="27" y="188"/>
                      <a:pt x="36" y="188"/>
                      <a:pt x="36" y="179"/>
                    </a:cubicBezTo>
                    <a:cubicBezTo>
                      <a:pt x="71" y="135"/>
                      <a:pt x="98" y="81"/>
                      <a:pt x="125" y="28"/>
                    </a:cubicBezTo>
                    <a:cubicBezTo>
                      <a:pt x="125" y="19"/>
                      <a:pt x="125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30"/>
              <p:cNvSpPr/>
              <p:nvPr/>
            </p:nvSpPr>
            <p:spPr>
              <a:xfrm>
                <a:off x="5114074" y="397119"/>
                <a:ext cx="7753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28" extrusionOk="0">
                    <a:moveTo>
                      <a:pt x="127" y="1"/>
                    </a:moveTo>
                    <a:cubicBezTo>
                      <a:pt x="120" y="1"/>
                      <a:pt x="114" y="7"/>
                      <a:pt x="108" y="13"/>
                    </a:cubicBezTo>
                    <a:lnTo>
                      <a:pt x="9" y="200"/>
                    </a:lnTo>
                    <a:cubicBezTo>
                      <a:pt x="1" y="209"/>
                      <a:pt x="9" y="227"/>
                      <a:pt x="18" y="227"/>
                    </a:cubicBezTo>
                    <a:lnTo>
                      <a:pt x="27" y="227"/>
                    </a:lnTo>
                    <a:cubicBezTo>
                      <a:pt x="36" y="227"/>
                      <a:pt x="36" y="227"/>
                      <a:pt x="45" y="218"/>
                    </a:cubicBezTo>
                    <a:lnTo>
                      <a:pt x="143" y="31"/>
                    </a:lnTo>
                    <a:cubicBezTo>
                      <a:pt x="143" y="22"/>
                      <a:pt x="143" y="4"/>
                      <a:pt x="134" y="4"/>
                    </a:cubicBezTo>
                    <a:cubicBezTo>
                      <a:pt x="132" y="2"/>
                      <a:pt x="129" y="1"/>
                      <a:pt x="1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30"/>
              <p:cNvSpPr/>
              <p:nvPr/>
            </p:nvSpPr>
            <p:spPr>
              <a:xfrm>
                <a:off x="5125595" y="394427"/>
                <a:ext cx="7268" cy="1302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2" extrusionOk="0">
                    <a:moveTo>
                      <a:pt x="117" y="1"/>
                    </a:moveTo>
                    <a:cubicBezTo>
                      <a:pt x="108" y="1"/>
                      <a:pt x="99" y="10"/>
                      <a:pt x="99" y="19"/>
                    </a:cubicBezTo>
                    <a:cubicBezTo>
                      <a:pt x="81" y="90"/>
                      <a:pt x="54" y="152"/>
                      <a:pt x="10" y="215"/>
                    </a:cubicBezTo>
                    <a:cubicBezTo>
                      <a:pt x="1" y="224"/>
                      <a:pt x="1" y="233"/>
                      <a:pt x="10" y="242"/>
                    </a:cubicBezTo>
                    <a:lnTo>
                      <a:pt x="27" y="242"/>
                    </a:lnTo>
                    <a:cubicBezTo>
                      <a:pt x="27" y="242"/>
                      <a:pt x="36" y="242"/>
                      <a:pt x="36" y="233"/>
                    </a:cubicBezTo>
                    <a:cubicBezTo>
                      <a:pt x="81" y="170"/>
                      <a:pt x="117" y="99"/>
                      <a:pt x="134" y="27"/>
                    </a:cubicBezTo>
                    <a:cubicBezTo>
                      <a:pt x="134" y="19"/>
                      <a:pt x="126" y="10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30"/>
              <p:cNvSpPr/>
              <p:nvPr/>
            </p:nvSpPr>
            <p:spPr>
              <a:xfrm>
                <a:off x="5138570" y="390874"/>
                <a:ext cx="4845" cy="11306"/>
              </a:xfrm>
              <a:custGeom>
                <a:avLst/>
                <a:gdLst/>
                <a:ahLst/>
                <a:cxnLst/>
                <a:rect l="l" t="t" r="r" b="b"/>
                <a:pathLst>
                  <a:path w="90" h="210" extrusionOk="0">
                    <a:moveTo>
                      <a:pt x="65" y="1"/>
                    </a:moveTo>
                    <a:cubicBezTo>
                      <a:pt x="59" y="1"/>
                      <a:pt x="54" y="9"/>
                      <a:pt x="54" y="22"/>
                    </a:cubicBezTo>
                    <a:cubicBezTo>
                      <a:pt x="54" y="76"/>
                      <a:pt x="36" y="129"/>
                      <a:pt x="1" y="174"/>
                    </a:cubicBezTo>
                    <a:cubicBezTo>
                      <a:pt x="1" y="183"/>
                      <a:pt x="1" y="201"/>
                      <a:pt x="9" y="201"/>
                    </a:cubicBezTo>
                    <a:cubicBezTo>
                      <a:pt x="9" y="209"/>
                      <a:pt x="18" y="209"/>
                      <a:pt x="18" y="209"/>
                    </a:cubicBezTo>
                    <a:cubicBezTo>
                      <a:pt x="27" y="209"/>
                      <a:pt x="27" y="201"/>
                      <a:pt x="36" y="201"/>
                    </a:cubicBezTo>
                    <a:cubicBezTo>
                      <a:pt x="72" y="147"/>
                      <a:pt x="90" y="85"/>
                      <a:pt x="90" y="22"/>
                    </a:cubicBezTo>
                    <a:cubicBezTo>
                      <a:pt x="90" y="13"/>
                      <a:pt x="90" y="4"/>
                      <a:pt x="72" y="4"/>
                    </a:cubicBezTo>
                    <a:cubicBezTo>
                      <a:pt x="70" y="2"/>
                      <a:pt x="67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30"/>
              <p:cNvSpPr/>
              <p:nvPr/>
            </p:nvSpPr>
            <p:spPr>
              <a:xfrm>
                <a:off x="5008878" y="410309"/>
                <a:ext cx="6784" cy="15882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95" extrusionOk="0">
                    <a:moveTo>
                      <a:pt x="108" y="0"/>
                    </a:moveTo>
                    <a:cubicBezTo>
                      <a:pt x="99" y="0"/>
                      <a:pt x="90" y="0"/>
                      <a:pt x="81" y="9"/>
                    </a:cubicBezTo>
                    <a:cubicBezTo>
                      <a:pt x="45" y="98"/>
                      <a:pt x="19" y="187"/>
                      <a:pt x="10" y="277"/>
                    </a:cubicBezTo>
                    <a:cubicBezTo>
                      <a:pt x="1" y="286"/>
                      <a:pt x="10" y="294"/>
                      <a:pt x="19" y="294"/>
                    </a:cubicBezTo>
                    <a:lnTo>
                      <a:pt x="28" y="294"/>
                    </a:lnTo>
                    <a:cubicBezTo>
                      <a:pt x="37" y="294"/>
                      <a:pt x="45" y="286"/>
                      <a:pt x="45" y="277"/>
                    </a:cubicBezTo>
                    <a:cubicBezTo>
                      <a:pt x="54" y="187"/>
                      <a:pt x="81" y="107"/>
                      <a:pt x="117" y="27"/>
                    </a:cubicBezTo>
                    <a:cubicBezTo>
                      <a:pt x="126" y="18"/>
                      <a:pt x="117" y="9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30"/>
              <p:cNvSpPr/>
              <p:nvPr/>
            </p:nvSpPr>
            <p:spPr>
              <a:xfrm>
                <a:off x="5017545" y="404064"/>
                <a:ext cx="7753" cy="1782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31" extrusionOk="0">
                    <a:moveTo>
                      <a:pt x="125" y="0"/>
                    </a:moveTo>
                    <a:cubicBezTo>
                      <a:pt x="116" y="0"/>
                      <a:pt x="107" y="9"/>
                      <a:pt x="99" y="18"/>
                    </a:cubicBezTo>
                    <a:lnTo>
                      <a:pt x="0" y="303"/>
                    </a:lnTo>
                    <a:cubicBezTo>
                      <a:pt x="0" y="312"/>
                      <a:pt x="0" y="330"/>
                      <a:pt x="9" y="330"/>
                    </a:cubicBezTo>
                    <a:lnTo>
                      <a:pt x="18" y="330"/>
                    </a:lnTo>
                    <a:cubicBezTo>
                      <a:pt x="27" y="330"/>
                      <a:pt x="36" y="330"/>
                      <a:pt x="36" y="321"/>
                    </a:cubicBezTo>
                    <a:lnTo>
                      <a:pt x="134" y="27"/>
                    </a:lnTo>
                    <a:cubicBezTo>
                      <a:pt x="143" y="18"/>
                      <a:pt x="134" y="9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30"/>
              <p:cNvSpPr/>
              <p:nvPr/>
            </p:nvSpPr>
            <p:spPr>
              <a:xfrm>
                <a:off x="5028097" y="398573"/>
                <a:ext cx="7268" cy="15613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90" extrusionOk="0">
                    <a:moveTo>
                      <a:pt x="109" y="0"/>
                    </a:moveTo>
                    <a:cubicBezTo>
                      <a:pt x="103" y="0"/>
                      <a:pt x="99" y="7"/>
                      <a:pt x="99" y="13"/>
                    </a:cubicBezTo>
                    <a:lnTo>
                      <a:pt x="10" y="263"/>
                    </a:lnTo>
                    <a:cubicBezTo>
                      <a:pt x="1" y="272"/>
                      <a:pt x="10" y="281"/>
                      <a:pt x="19" y="281"/>
                    </a:cubicBezTo>
                    <a:cubicBezTo>
                      <a:pt x="19" y="289"/>
                      <a:pt x="27" y="289"/>
                      <a:pt x="27" y="289"/>
                    </a:cubicBezTo>
                    <a:cubicBezTo>
                      <a:pt x="36" y="289"/>
                      <a:pt x="36" y="281"/>
                      <a:pt x="45" y="272"/>
                    </a:cubicBezTo>
                    <a:lnTo>
                      <a:pt x="134" y="22"/>
                    </a:lnTo>
                    <a:cubicBezTo>
                      <a:pt x="134" y="13"/>
                      <a:pt x="134" y="4"/>
                      <a:pt x="117" y="4"/>
                    </a:cubicBezTo>
                    <a:cubicBezTo>
                      <a:pt x="114" y="1"/>
                      <a:pt x="111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30"/>
              <p:cNvSpPr/>
              <p:nvPr/>
            </p:nvSpPr>
            <p:spPr>
              <a:xfrm>
                <a:off x="5039134" y="391090"/>
                <a:ext cx="6784" cy="1539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86" extrusionOk="0">
                    <a:moveTo>
                      <a:pt x="117" y="0"/>
                    </a:moveTo>
                    <a:cubicBezTo>
                      <a:pt x="108" y="0"/>
                      <a:pt x="90" y="9"/>
                      <a:pt x="90" y="18"/>
                    </a:cubicBezTo>
                    <a:lnTo>
                      <a:pt x="1" y="259"/>
                    </a:lnTo>
                    <a:cubicBezTo>
                      <a:pt x="1" y="277"/>
                      <a:pt x="1" y="286"/>
                      <a:pt x="19" y="286"/>
                    </a:cubicBezTo>
                    <a:cubicBezTo>
                      <a:pt x="28" y="286"/>
                      <a:pt x="37" y="286"/>
                      <a:pt x="37" y="277"/>
                    </a:cubicBezTo>
                    <a:lnTo>
                      <a:pt x="126" y="27"/>
                    </a:lnTo>
                    <a:cubicBezTo>
                      <a:pt x="126" y="18"/>
                      <a:pt x="126" y="9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30"/>
              <p:cNvSpPr/>
              <p:nvPr/>
            </p:nvSpPr>
            <p:spPr>
              <a:xfrm>
                <a:off x="5050655" y="386298"/>
                <a:ext cx="5868" cy="10121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88" extrusionOk="0">
                    <a:moveTo>
                      <a:pt x="90" y="0"/>
                    </a:moveTo>
                    <a:cubicBezTo>
                      <a:pt x="81" y="0"/>
                      <a:pt x="72" y="0"/>
                      <a:pt x="72" y="9"/>
                    </a:cubicBezTo>
                    <a:lnTo>
                      <a:pt x="1" y="161"/>
                    </a:lnTo>
                    <a:cubicBezTo>
                      <a:pt x="1" y="170"/>
                      <a:pt x="1" y="178"/>
                      <a:pt x="10" y="178"/>
                    </a:cubicBezTo>
                    <a:cubicBezTo>
                      <a:pt x="19" y="187"/>
                      <a:pt x="19" y="187"/>
                      <a:pt x="19" y="187"/>
                    </a:cubicBezTo>
                    <a:cubicBezTo>
                      <a:pt x="28" y="187"/>
                      <a:pt x="37" y="178"/>
                      <a:pt x="37" y="170"/>
                    </a:cubicBezTo>
                    <a:lnTo>
                      <a:pt x="99" y="27"/>
                    </a:lnTo>
                    <a:cubicBezTo>
                      <a:pt x="108" y="18"/>
                      <a:pt x="99" y="9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30"/>
              <p:cNvSpPr/>
              <p:nvPr/>
            </p:nvSpPr>
            <p:spPr>
              <a:xfrm>
                <a:off x="4472450" y="879013"/>
                <a:ext cx="252175" cy="103960"/>
              </a:xfrm>
              <a:custGeom>
                <a:avLst/>
                <a:gdLst/>
                <a:ahLst/>
                <a:cxnLst/>
                <a:rect l="l" t="t" r="r" b="b"/>
                <a:pathLst>
                  <a:path w="4684" h="1931" extrusionOk="0">
                    <a:moveTo>
                      <a:pt x="80" y="1"/>
                    </a:moveTo>
                    <a:cubicBezTo>
                      <a:pt x="71" y="46"/>
                      <a:pt x="62" y="99"/>
                      <a:pt x="54" y="144"/>
                    </a:cubicBezTo>
                    <a:cubicBezTo>
                      <a:pt x="0" y="456"/>
                      <a:pt x="125" y="813"/>
                      <a:pt x="348" y="1045"/>
                    </a:cubicBezTo>
                    <a:cubicBezTo>
                      <a:pt x="562" y="1286"/>
                      <a:pt x="812" y="1464"/>
                      <a:pt x="1097" y="1607"/>
                    </a:cubicBezTo>
                    <a:cubicBezTo>
                      <a:pt x="1303" y="1714"/>
                      <a:pt x="1543" y="1794"/>
                      <a:pt x="1766" y="1848"/>
                    </a:cubicBezTo>
                    <a:cubicBezTo>
                      <a:pt x="1980" y="1903"/>
                      <a:pt x="2194" y="1930"/>
                      <a:pt x="2408" y="1930"/>
                    </a:cubicBezTo>
                    <a:cubicBezTo>
                      <a:pt x="2810" y="1930"/>
                      <a:pt x="3207" y="1835"/>
                      <a:pt x="3586" y="1660"/>
                    </a:cubicBezTo>
                    <a:cubicBezTo>
                      <a:pt x="3890" y="1518"/>
                      <a:pt x="4255" y="1241"/>
                      <a:pt x="4461" y="973"/>
                    </a:cubicBezTo>
                    <a:cubicBezTo>
                      <a:pt x="4594" y="795"/>
                      <a:pt x="4684" y="572"/>
                      <a:pt x="4684" y="349"/>
                    </a:cubicBezTo>
                    <a:lnTo>
                      <a:pt x="4684" y="349"/>
                    </a:lnTo>
                    <a:cubicBezTo>
                      <a:pt x="4577" y="509"/>
                      <a:pt x="4371" y="652"/>
                      <a:pt x="4211" y="724"/>
                    </a:cubicBezTo>
                    <a:cubicBezTo>
                      <a:pt x="3775" y="925"/>
                      <a:pt x="3291" y="1055"/>
                      <a:pt x="2805" y="1055"/>
                    </a:cubicBezTo>
                    <a:cubicBezTo>
                      <a:pt x="2774" y="1055"/>
                      <a:pt x="2743" y="1055"/>
                      <a:pt x="2712" y="1054"/>
                    </a:cubicBezTo>
                    <a:cubicBezTo>
                      <a:pt x="2204" y="1036"/>
                      <a:pt x="1731" y="982"/>
                      <a:pt x="1240" y="848"/>
                    </a:cubicBezTo>
                    <a:cubicBezTo>
                      <a:pt x="990" y="777"/>
                      <a:pt x="705" y="643"/>
                      <a:pt x="491" y="501"/>
                    </a:cubicBezTo>
                    <a:cubicBezTo>
                      <a:pt x="312" y="376"/>
                      <a:pt x="161" y="206"/>
                      <a:pt x="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30"/>
              <p:cNvSpPr/>
              <p:nvPr/>
            </p:nvSpPr>
            <p:spPr>
              <a:xfrm>
                <a:off x="4466205" y="860762"/>
                <a:ext cx="258905" cy="127164"/>
              </a:xfrm>
              <a:custGeom>
                <a:avLst/>
                <a:gdLst/>
                <a:ahLst/>
                <a:cxnLst/>
                <a:rect l="l" t="t" r="r" b="b"/>
                <a:pathLst>
                  <a:path w="4809" h="2362" extrusionOk="0">
                    <a:moveTo>
                      <a:pt x="4800" y="688"/>
                    </a:moveTo>
                    <a:lnTo>
                      <a:pt x="4800" y="688"/>
                    </a:lnTo>
                    <a:cubicBezTo>
                      <a:pt x="4800" y="688"/>
                      <a:pt x="4800" y="688"/>
                      <a:pt x="4800" y="688"/>
                    </a:cubicBezTo>
                    <a:lnTo>
                      <a:pt x="4800" y="688"/>
                    </a:lnTo>
                    <a:cubicBezTo>
                      <a:pt x="4800" y="688"/>
                      <a:pt x="4800" y="688"/>
                      <a:pt x="4800" y="688"/>
                    </a:cubicBezTo>
                    <a:close/>
                    <a:moveTo>
                      <a:pt x="196" y="1"/>
                    </a:moveTo>
                    <a:lnTo>
                      <a:pt x="98" y="313"/>
                    </a:lnTo>
                    <a:cubicBezTo>
                      <a:pt x="0" y="599"/>
                      <a:pt x="54" y="911"/>
                      <a:pt x="178" y="1170"/>
                    </a:cubicBezTo>
                    <a:cubicBezTo>
                      <a:pt x="250" y="1303"/>
                      <a:pt x="339" y="1428"/>
                      <a:pt x="437" y="1526"/>
                    </a:cubicBezTo>
                    <a:cubicBezTo>
                      <a:pt x="535" y="1625"/>
                      <a:pt x="642" y="1714"/>
                      <a:pt x="758" y="1794"/>
                    </a:cubicBezTo>
                    <a:cubicBezTo>
                      <a:pt x="981" y="1964"/>
                      <a:pt x="1231" y="2088"/>
                      <a:pt x="1499" y="2178"/>
                    </a:cubicBezTo>
                    <a:cubicBezTo>
                      <a:pt x="1758" y="2267"/>
                      <a:pt x="2025" y="2338"/>
                      <a:pt x="2311" y="2356"/>
                    </a:cubicBezTo>
                    <a:cubicBezTo>
                      <a:pt x="2364" y="2360"/>
                      <a:pt x="2418" y="2361"/>
                      <a:pt x="2471" y="2361"/>
                    </a:cubicBezTo>
                    <a:cubicBezTo>
                      <a:pt x="2970" y="2361"/>
                      <a:pt x="3463" y="2213"/>
                      <a:pt x="3899" y="1964"/>
                    </a:cubicBezTo>
                    <a:cubicBezTo>
                      <a:pt x="4131" y="1821"/>
                      <a:pt x="4336" y="1642"/>
                      <a:pt x="4514" y="1428"/>
                    </a:cubicBezTo>
                    <a:cubicBezTo>
                      <a:pt x="4693" y="1223"/>
                      <a:pt x="4809" y="956"/>
                      <a:pt x="4800" y="688"/>
                    </a:cubicBezTo>
                    <a:lnTo>
                      <a:pt x="4800" y="688"/>
                    </a:lnTo>
                    <a:cubicBezTo>
                      <a:pt x="4782" y="956"/>
                      <a:pt x="4648" y="1205"/>
                      <a:pt x="4470" y="1384"/>
                    </a:cubicBezTo>
                    <a:cubicBezTo>
                      <a:pt x="4282" y="1580"/>
                      <a:pt x="4068" y="1732"/>
                      <a:pt x="3836" y="1857"/>
                    </a:cubicBezTo>
                    <a:cubicBezTo>
                      <a:pt x="3447" y="2066"/>
                      <a:pt x="3007" y="2182"/>
                      <a:pt x="2570" y="2182"/>
                    </a:cubicBezTo>
                    <a:cubicBezTo>
                      <a:pt x="2486" y="2182"/>
                      <a:pt x="2403" y="2177"/>
                      <a:pt x="2320" y="2169"/>
                    </a:cubicBezTo>
                    <a:cubicBezTo>
                      <a:pt x="2070" y="2151"/>
                      <a:pt x="1811" y="2071"/>
                      <a:pt x="1570" y="1990"/>
                    </a:cubicBezTo>
                    <a:cubicBezTo>
                      <a:pt x="1320" y="1901"/>
                      <a:pt x="1097" y="1776"/>
                      <a:pt x="883" y="1625"/>
                    </a:cubicBezTo>
                    <a:cubicBezTo>
                      <a:pt x="785" y="1544"/>
                      <a:pt x="687" y="1464"/>
                      <a:pt x="598" y="1366"/>
                    </a:cubicBezTo>
                    <a:cubicBezTo>
                      <a:pt x="509" y="1277"/>
                      <a:pt x="437" y="1187"/>
                      <a:pt x="384" y="1072"/>
                    </a:cubicBezTo>
                    <a:cubicBezTo>
                      <a:pt x="323" y="949"/>
                      <a:pt x="282" y="815"/>
                      <a:pt x="271" y="678"/>
                    </a:cubicBezTo>
                    <a:lnTo>
                      <a:pt x="271" y="678"/>
                    </a:lnTo>
                    <a:cubicBezTo>
                      <a:pt x="348" y="771"/>
                      <a:pt x="439" y="851"/>
                      <a:pt x="535" y="920"/>
                    </a:cubicBezTo>
                    <a:cubicBezTo>
                      <a:pt x="723" y="1045"/>
                      <a:pt x="928" y="1143"/>
                      <a:pt x="1133" y="1214"/>
                    </a:cubicBezTo>
                    <a:cubicBezTo>
                      <a:pt x="1552" y="1366"/>
                      <a:pt x="1989" y="1419"/>
                      <a:pt x="2418" y="1446"/>
                    </a:cubicBezTo>
                    <a:cubicBezTo>
                      <a:pt x="2550" y="1457"/>
                      <a:pt x="2682" y="1465"/>
                      <a:pt x="2817" y="1465"/>
                    </a:cubicBezTo>
                    <a:cubicBezTo>
                      <a:pt x="2900" y="1465"/>
                      <a:pt x="2984" y="1462"/>
                      <a:pt x="3069" y="1455"/>
                    </a:cubicBezTo>
                    <a:cubicBezTo>
                      <a:pt x="3283" y="1437"/>
                      <a:pt x="3506" y="1402"/>
                      <a:pt x="3711" y="1339"/>
                    </a:cubicBezTo>
                    <a:cubicBezTo>
                      <a:pt x="3916" y="1277"/>
                      <a:pt x="4122" y="1196"/>
                      <a:pt x="4318" y="1098"/>
                    </a:cubicBezTo>
                    <a:cubicBezTo>
                      <a:pt x="4505" y="1000"/>
                      <a:pt x="4684" y="866"/>
                      <a:pt x="4800" y="688"/>
                    </a:cubicBezTo>
                    <a:lnTo>
                      <a:pt x="4800" y="688"/>
                    </a:lnTo>
                    <a:cubicBezTo>
                      <a:pt x="4532" y="1027"/>
                      <a:pt x="4086" y="1143"/>
                      <a:pt x="3684" y="1241"/>
                    </a:cubicBezTo>
                    <a:cubicBezTo>
                      <a:pt x="3479" y="1286"/>
                      <a:pt x="3274" y="1321"/>
                      <a:pt x="3060" y="1321"/>
                    </a:cubicBezTo>
                    <a:cubicBezTo>
                      <a:pt x="3022" y="1323"/>
                      <a:pt x="2984" y="1324"/>
                      <a:pt x="2946" y="1324"/>
                    </a:cubicBezTo>
                    <a:cubicBezTo>
                      <a:pt x="2776" y="1324"/>
                      <a:pt x="2601" y="1309"/>
                      <a:pt x="2427" y="1295"/>
                    </a:cubicBezTo>
                    <a:cubicBezTo>
                      <a:pt x="2016" y="1250"/>
                      <a:pt x="1588" y="1170"/>
                      <a:pt x="1204" y="1027"/>
                    </a:cubicBezTo>
                    <a:cubicBezTo>
                      <a:pt x="830" y="875"/>
                      <a:pt x="428" y="661"/>
                      <a:pt x="303" y="304"/>
                    </a:cubicBezTo>
                    <a:lnTo>
                      <a:pt x="1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30"/>
              <p:cNvSpPr/>
              <p:nvPr/>
            </p:nvSpPr>
            <p:spPr>
              <a:xfrm>
                <a:off x="4476757" y="790505"/>
                <a:ext cx="248352" cy="145361"/>
              </a:xfrm>
              <a:custGeom>
                <a:avLst/>
                <a:gdLst/>
                <a:ahLst/>
                <a:cxnLst/>
                <a:rect l="l" t="t" r="r" b="b"/>
                <a:pathLst>
                  <a:path w="4613" h="2700" extrusionOk="0">
                    <a:moveTo>
                      <a:pt x="1933" y="0"/>
                    </a:moveTo>
                    <a:cubicBezTo>
                      <a:pt x="1588" y="0"/>
                      <a:pt x="1243" y="46"/>
                      <a:pt x="910" y="137"/>
                    </a:cubicBezTo>
                    <a:cubicBezTo>
                      <a:pt x="732" y="191"/>
                      <a:pt x="553" y="253"/>
                      <a:pt x="402" y="369"/>
                    </a:cubicBezTo>
                    <a:cubicBezTo>
                      <a:pt x="206" y="503"/>
                      <a:pt x="63" y="735"/>
                      <a:pt x="72" y="976"/>
                    </a:cubicBezTo>
                    <a:cubicBezTo>
                      <a:pt x="72" y="1119"/>
                      <a:pt x="107" y="1244"/>
                      <a:pt x="72" y="1386"/>
                    </a:cubicBezTo>
                    <a:cubicBezTo>
                      <a:pt x="54" y="1475"/>
                      <a:pt x="27" y="1556"/>
                      <a:pt x="0" y="1645"/>
                    </a:cubicBezTo>
                    <a:cubicBezTo>
                      <a:pt x="81" y="1850"/>
                      <a:pt x="232" y="2020"/>
                      <a:pt x="411" y="2145"/>
                    </a:cubicBezTo>
                    <a:cubicBezTo>
                      <a:pt x="625" y="2287"/>
                      <a:pt x="910" y="2421"/>
                      <a:pt x="1160" y="2492"/>
                    </a:cubicBezTo>
                    <a:cubicBezTo>
                      <a:pt x="1651" y="2626"/>
                      <a:pt x="2124" y="2680"/>
                      <a:pt x="2632" y="2698"/>
                    </a:cubicBezTo>
                    <a:cubicBezTo>
                      <a:pt x="2663" y="2699"/>
                      <a:pt x="2694" y="2699"/>
                      <a:pt x="2725" y="2699"/>
                    </a:cubicBezTo>
                    <a:cubicBezTo>
                      <a:pt x="3211" y="2699"/>
                      <a:pt x="3695" y="2569"/>
                      <a:pt x="4131" y="2368"/>
                    </a:cubicBezTo>
                    <a:cubicBezTo>
                      <a:pt x="4291" y="2296"/>
                      <a:pt x="4497" y="2153"/>
                      <a:pt x="4604" y="1993"/>
                    </a:cubicBezTo>
                    <a:cubicBezTo>
                      <a:pt x="4613" y="1877"/>
                      <a:pt x="4595" y="1770"/>
                      <a:pt x="4550" y="1663"/>
                    </a:cubicBezTo>
                    <a:cubicBezTo>
                      <a:pt x="4523" y="1583"/>
                      <a:pt x="4479" y="1511"/>
                      <a:pt x="4452" y="1431"/>
                    </a:cubicBezTo>
                    <a:cubicBezTo>
                      <a:pt x="4425" y="1342"/>
                      <a:pt x="4416" y="1261"/>
                      <a:pt x="4389" y="1172"/>
                    </a:cubicBezTo>
                    <a:cubicBezTo>
                      <a:pt x="4291" y="780"/>
                      <a:pt x="3926" y="521"/>
                      <a:pt x="3560" y="351"/>
                    </a:cubicBezTo>
                    <a:cubicBezTo>
                      <a:pt x="3052" y="120"/>
                      <a:pt x="2493" y="0"/>
                      <a:pt x="19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30"/>
              <p:cNvSpPr/>
              <p:nvPr/>
            </p:nvSpPr>
            <p:spPr>
              <a:xfrm>
                <a:off x="4470996" y="787167"/>
                <a:ext cx="257451" cy="154083"/>
              </a:xfrm>
              <a:custGeom>
                <a:avLst/>
                <a:gdLst/>
                <a:ahLst/>
                <a:cxnLst/>
                <a:rect l="l" t="t" r="r" b="b"/>
                <a:pathLst>
                  <a:path w="4782" h="2862" extrusionOk="0">
                    <a:moveTo>
                      <a:pt x="1966" y="1"/>
                    </a:moveTo>
                    <a:cubicBezTo>
                      <a:pt x="1769" y="1"/>
                      <a:pt x="1570" y="16"/>
                      <a:pt x="1374" y="48"/>
                    </a:cubicBezTo>
                    <a:cubicBezTo>
                      <a:pt x="1178" y="83"/>
                      <a:pt x="982" y="119"/>
                      <a:pt x="785" y="181"/>
                    </a:cubicBezTo>
                    <a:cubicBezTo>
                      <a:pt x="598" y="253"/>
                      <a:pt x="402" y="360"/>
                      <a:pt x="268" y="529"/>
                    </a:cubicBezTo>
                    <a:cubicBezTo>
                      <a:pt x="197" y="610"/>
                      <a:pt x="143" y="708"/>
                      <a:pt x="107" y="815"/>
                    </a:cubicBezTo>
                    <a:cubicBezTo>
                      <a:pt x="72" y="922"/>
                      <a:pt x="72" y="1047"/>
                      <a:pt x="81" y="1145"/>
                    </a:cubicBezTo>
                    <a:cubicBezTo>
                      <a:pt x="89" y="1243"/>
                      <a:pt x="98" y="1332"/>
                      <a:pt x="81" y="1413"/>
                    </a:cubicBezTo>
                    <a:cubicBezTo>
                      <a:pt x="63" y="1493"/>
                      <a:pt x="27" y="1591"/>
                      <a:pt x="9" y="1680"/>
                    </a:cubicBezTo>
                    <a:lnTo>
                      <a:pt x="0" y="1716"/>
                    </a:lnTo>
                    <a:lnTo>
                      <a:pt x="9" y="1743"/>
                    </a:lnTo>
                    <a:cubicBezTo>
                      <a:pt x="89" y="1975"/>
                      <a:pt x="259" y="2153"/>
                      <a:pt x="446" y="2287"/>
                    </a:cubicBezTo>
                    <a:cubicBezTo>
                      <a:pt x="634" y="2412"/>
                      <a:pt x="830" y="2519"/>
                      <a:pt x="1044" y="2590"/>
                    </a:cubicBezTo>
                    <a:cubicBezTo>
                      <a:pt x="1463" y="2742"/>
                      <a:pt x="1892" y="2813"/>
                      <a:pt x="2329" y="2849"/>
                    </a:cubicBezTo>
                    <a:cubicBezTo>
                      <a:pt x="2480" y="2855"/>
                      <a:pt x="2631" y="2861"/>
                      <a:pt x="2786" y="2861"/>
                    </a:cubicBezTo>
                    <a:cubicBezTo>
                      <a:pt x="2850" y="2861"/>
                      <a:pt x="2915" y="2860"/>
                      <a:pt x="2980" y="2858"/>
                    </a:cubicBezTo>
                    <a:cubicBezTo>
                      <a:pt x="3203" y="2840"/>
                      <a:pt x="3417" y="2804"/>
                      <a:pt x="3631" y="2742"/>
                    </a:cubicBezTo>
                    <a:cubicBezTo>
                      <a:pt x="3845" y="2688"/>
                      <a:pt x="4050" y="2608"/>
                      <a:pt x="4247" y="2519"/>
                    </a:cubicBezTo>
                    <a:cubicBezTo>
                      <a:pt x="4452" y="2421"/>
                      <a:pt x="4639" y="2278"/>
                      <a:pt x="4773" y="2091"/>
                    </a:cubicBezTo>
                    <a:lnTo>
                      <a:pt x="4782" y="2073"/>
                    </a:lnTo>
                    <a:lnTo>
                      <a:pt x="4782" y="2055"/>
                    </a:lnTo>
                    <a:cubicBezTo>
                      <a:pt x="4782" y="1966"/>
                      <a:pt x="4773" y="1868"/>
                      <a:pt x="4746" y="1778"/>
                    </a:cubicBezTo>
                    <a:cubicBezTo>
                      <a:pt x="4720" y="1689"/>
                      <a:pt x="4675" y="1609"/>
                      <a:pt x="4639" y="1537"/>
                    </a:cubicBezTo>
                    <a:cubicBezTo>
                      <a:pt x="4604" y="1466"/>
                      <a:pt x="4586" y="1386"/>
                      <a:pt x="4568" y="1306"/>
                    </a:cubicBezTo>
                    <a:cubicBezTo>
                      <a:pt x="4550" y="1216"/>
                      <a:pt x="4514" y="1127"/>
                      <a:pt x="4470" y="1056"/>
                    </a:cubicBezTo>
                    <a:cubicBezTo>
                      <a:pt x="4389" y="895"/>
                      <a:pt x="4265" y="761"/>
                      <a:pt x="4122" y="663"/>
                    </a:cubicBezTo>
                    <a:cubicBezTo>
                      <a:pt x="3979" y="556"/>
                      <a:pt x="3827" y="485"/>
                      <a:pt x="3667" y="413"/>
                    </a:cubicBezTo>
                    <a:lnTo>
                      <a:pt x="3667" y="413"/>
                    </a:lnTo>
                    <a:cubicBezTo>
                      <a:pt x="3818" y="494"/>
                      <a:pt x="3970" y="583"/>
                      <a:pt x="4095" y="699"/>
                    </a:cubicBezTo>
                    <a:cubicBezTo>
                      <a:pt x="4220" y="806"/>
                      <a:pt x="4336" y="940"/>
                      <a:pt x="4407" y="1083"/>
                    </a:cubicBezTo>
                    <a:cubicBezTo>
                      <a:pt x="4434" y="1163"/>
                      <a:pt x="4461" y="1234"/>
                      <a:pt x="4470" y="1323"/>
                    </a:cubicBezTo>
                    <a:cubicBezTo>
                      <a:pt x="4479" y="1404"/>
                      <a:pt x="4496" y="1502"/>
                      <a:pt x="4532" y="1582"/>
                    </a:cubicBezTo>
                    <a:cubicBezTo>
                      <a:pt x="4568" y="1662"/>
                      <a:pt x="4612" y="1734"/>
                      <a:pt x="4630" y="1814"/>
                    </a:cubicBezTo>
                    <a:cubicBezTo>
                      <a:pt x="4646" y="1878"/>
                      <a:pt x="4648" y="1950"/>
                      <a:pt x="4648" y="2022"/>
                    </a:cubicBezTo>
                    <a:lnTo>
                      <a:pt x="4648" y="2022"/>
                    </a:lnTo>
                    <a:cubicBezTo>
                      <a:pt x="4406" y="2335"/>
                      <a:pt x="3983" y="2458"/>
                      <a:pt x="3587" y="2563"/>
                    </a:cubicBezTo>
                    <a:cubicBezTo>
                      <a:pt x="3381" y="2617"/>
                      <a:pt x="3176" y="2644"/>
                      <a:pt x="2971" y="2653"/>
                    </a:cubicBezTo>
                    <a:cubicBezTo>
                      <a:pt x="2932" y="2654"/>
                      <a:pt x="2892" y="2655"/>
                      <a:pt x="2853" y="2655"/>
                    </a:cubicBezTo>
                    <a:cubicBezTo>
                      <a:pt x="2684" y="2655"/>
                      <a:pt x="2513" y="2642"/>
                      <a:pt x="2347" y="2635"/>
                    </a:cubicBezTo>
                    <a:cubicBezTo>
                      <a:pt x="1927" y="2599"/>
                      <a:pt x="1508" y="2528"/>
                      <a:pt x="1115" y="2385"/>
                    </a:cubicBezTo>
                    <a:cubicBezTo>
                      <a:pt x="750" y="2237"/>
                      <a:pt x="359" y="2038"/>
                      <a:pt x="224" y="1698"/>
                    </a:cubicBezTo>
                    <a:lnTo>
                      <a:pt x="224" y="1698"/>
                    </a:lnTo>
                    <a:cubicBezTo>
                      <a:pt x="248" y="1613"/>
                      <a:pt x="270" y="1533"/>
                      <a:pt x="286" y="1439"/>
                    </a:cubicBezTo>
                    <a:cubicBezTo>
                      <a:pt x="304" y="1332"/>
                      <a:pt x="295" y="1216"/>
                      <a:pt x="286" y="1127"/>
                    </a:cubicBezTo>
                    <a:cubicBezTo>
                      <a:pt x="277" y="1029"/>
                      <a:pt x="277" y="958"/>
                      <a:pt x="295" y="877"/>
                    </a:cubicBezTo>
                    <a:cubicBezTo>
                      <a:pt x="321" y="797"/>
                      <a:pt x="366" y="717"/>
                      <a:pt x="411" y="645"/>
                    </a:cubicBezTo>
                    <a:cubicBezTo>
                      <a:pt x="625" y="369"/>
                      <a:pt x="1026" y="271"/>
                      <a:pt x="1392" y="190"/>
                    </a:cubicBezTo>
                    <a:cubicBezTo>
                      <a:pt x="1648" y="143"/>
                      <a:pt x="1903" y="123"/>
                      <a:pt x="2159" y="123"/>
                    </a:cubicBezTo>
                    <a:cubicBezTo>
                      <a:pt x="2287" y="123"/>
                      <a:pt x="2415" y="128"/>
                      <a:pt x="2543" y="137"/>
                    </a:cubicBezTo>
                    <a:cubicBezTo>
                      <a:pt x="2926" y="173"/>
                      <a:pt x="3310" y="271"/>
                      <a:pt x="3667" y="413"/>
                    </a:cubicBezTo>
                    <a:cubicBezTo>
                      <a:pt x="3319" y="235"/>
                      <a:pt x="2944" y="119"/>
                      <a:pt x="2552" y="48"/>
                    </a:cubicBezTo>
                    <a:cubicBezTo>
                      <a:pt x="2360" y="16"/>
                      <a:pt x="2164" y="1"/>
                      <a:pt x="19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30"/>
              <p:cNvSpPr/>
              <p:nvPr/>
            </p:nvSpPr>
            <p:spPr>
              <a:xfrm>
                <a:off x="4491616" y="834813"/>
                <a:ext cx="225310" cy="35264"/>
              </a:xfrm>
              <a:custGeom>
                <a:avLst/>
                <a:gdLst/>
                <a:ahLst/>
                <a:cxnLst/>
                <a:rect l="l" t="t" r="r" b="b"/>
                <a:pathLst>
                  <a:path w="4185" h="655" extrusionOk="0">
                    <a:moveTo>
                      <a:pt x="1272" y="0"/>
                    </a:moveTo>
                    <a:cubicBezTo>
                      <a:pt x="872" y="0"/>
                      <a:pt x="486" y="62"/>
                      <a:pt x="144" y="215"/>
                    </a:cubicBezTo>
                    <a:cubicBezTo>
                      <a:pt x="63" y="251"/>
                      <a:pt x="1" y="340"/>
                      <a:pt x="45" y="421"/>
                    </a:cubicBezTo>
                    <a:cubicBezTo>
                      <a:pt x="65" y="468"/>
                      <a:pt x="109" y="485"/>
                      <a:pt x="161" y="485"/>
                    </a:cubicBezTo>
                    <a:cubicBezTo>
                      <a:pt x="205" y="485"/>
                      <a:pt x="254" y="473"/>
                      <a:pt x="295" y="456"/>
                    </a:cubicBezTo>
                    <a:cubicBezTo>
                      <a:pt x="673" y="339"/>
                      <a:pt x="1071" y="277"/>
                      <a:pt x="1466" y="277"/>
                    </a:cubicBezTo>
                    <a:cubicBezTo>
                      <a:pt x="1883" y="277"/>
                      <a:pt x="2297" y="346"/>
                      <a:pt x="2686" y="492"/>
                    </a:cubicBezTo>
                    <a:cubicBezTo>
                      <a:pt x="2775" y="519"/>
                      <a:pt x="2856" y="563"/>
                      <a:pt x="2954" y="581"/>
                    </a:cubicBezTo>
                    <a:cubicBezTo>
                      <a:pt x="3123" y="635"/>
                      <a:pt x="3355" y="652"/>
                      <a:pt x="3534" y="652"/>
                    </a:cubicBezTo>
                    <a:cubicBezTo>
                      <a:pt x="3627" y="652"/>
                      <a:pt x="3710" y="655"/>
                      <a:pt x="3792" y="655"/>
                    </a:cubicBezTo>
                    <a:cubicBezTo>
                      <a:pt x="3875" y="655"/>
                      <a:pt x="3957" y="652"/>
                      <a:pt x="4051" y="644"/>
                    </a:cubicBezTo>
                    <a:cubicBezTo>
                      <a:pt x="4096" y="644"/>
                      <a:pt x="4185" y="599"/>
                      <a:pt x="4167" y="554"/>
                    </a:cubicBezTo>
                    <a:cubicBezTo>
                      <a:pt x="4069" y="510"/>
                      <a:pt x="3962" y="510"/>
                      <a:pt x="3864" y="501"/>
                    </a:cubicBezTo>
                    <a:cubicBezTo>
                      <a:pt x="3480" y="465"/>
                      <a:pt x="3114" y="331"/>
                      <a:pt x="2749" y="224"/>
                    </a:cubicBezTo>
                    <a:cubicBezTo>
                      <a:pt x="2269" y="92"/>
                      <a:pt x="1760" y="0"/>
                      <a:pt x="1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30"/>
              <p:cNvSpPr/>
              <p:nvPr/>
            </p:nvSpPr>
            <p:spPr>
              <a:xfrm>
                <a:off x="4576139" y="923213"/>
                <a:ext cx="116774" cy="57229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1063" extrusionOk="0">
                    <a:moveTo>
                      <a:pt x="2151" y="1"/>
                    </a:moveTo>
                    <a:cubicBezTo>
                      <a:pt x="2142" y="1"/>
                      <a:pt x="2133" y="10"/>
                      <a:pt x="2133" y="19"/>
                    </a:cubicBezTo>
                    <a:cubicBezTo>
                      <a:pt x="2089" y="259"/>
                      <a:pt x="1901" y="474"/>
                      <a:pt x="1642" y="607"/>
                    </a:cubicBezTo>
                    <a:cubicBezTo>
                      <a:pt x="1393" y="732"/>
                      <a:pt x="1125" y="777"/>
                      <a:pt x="857" y="795"/>
                    </a:cubicBezTo>
                    <a:lnTo>
                      <a:pt x="804" y="804"/>
                    </a:lnTo>
                    <a:cubicBezTo>
                      <a:pt x="518" y="830"/>
                      <a:pt x="233" y="857"/>
                      <a:pt x="10" y="1027"/>
                    </a:cubicBezTo>
                    <a:cubicBezTo>
                      <a:pt x="10" y="1036"/>
                      <a:pt x="1" y="1044"/>
                      <a:pt x="10" y="1053"/>
                    </a:cubicBezTo>
                    <a:cubicBezTo>
                      <a:pt x="10" y="1053"/>
                      <a:pt x="19" y="1062"/>
                      <a:pt x="28" y="1062"/>
                    </a:cubicBezTo>
                    <a:cubicBezTo>
                      <a:pt x="28" y="1062"/>
                      <a:pt x="37" y="1053"/>
                      <a:pt x="37" y="1053"/>
                    </a:cubicBezTo>
                    <a:cubicBezTo>
                      <a:pt x="251" y="893"/>
                      <a:pt x="527" y="866"/>
                      <a:pt x="804" y="839"/>
                    </a:cubicBezTo>
                    <a:lnTo>
                      <a:pt x="866" y="830"/>
                    </a:lnTo>
                    <a:cubicBezTo>
                      <a:pt x="1125" y="813"/>
                      <a:pt x="1411" y="768"/>
                      <a:pt x="1660" y="643"/>
                    </a:cubicBezTo>
                    <a:cubicBezTo>
                      <a:pt x="1928" y="509"/>
                      <a:pt x="2124" y="277"/>
                      <a:pt x="2169" y="27"/>
                    </a:cubicBezTo>
                    <a:cubicBezTo>
                      <a:pt x="2169" y="10"/>
                      <a:pt x="2160" y="1"/>
                      <a:pt x="2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30"/>
              <p:cNvSpPr/>
              <p:nvPr/>
            </p:nvSpPr>
            <p:spPr>
              <a:xfrm>
                <a:off x="4482517" y="904962"/>
                <a:ext cx="17336" cy="872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2" extrusionOk="0">
                    <a:moveTo>
                      <a:pt x="295" y="1"/>
                    </a:moveTo>
                    <a:lnTo>
                      <a:pt x="18" y="126"/>
                    </a:lnTo>
                    <a:cubicBezTo>
                      <a:pt x="9" y="135"/>
                      <a:pt x="0" y="143"/>
                      <a:pt x="9" y="152"/>
                    </a:cubicBezTo>
                    <a:cubicBezTo>
                      <a:pt x="9" y="161"/>
                      <a:pt x="18" y="161"/>
                      <a:pt x="27" y="161"/>
                    </a:cubicBezTo>
                    <a:lnTo>
                      <a:pt x="36" y="161"/>
                    </a:lnTo>
                    <a:lnTo>
                      <a:pt x="313" y="36"/>
                    </a:lnTo>
                    <a:cubicBezTo>
                      <a:pt x="322" y="36"/>
                      <a:pt x="322" y="27"/>
                      <a:pt x="322" y="10"/>
                    </a:cubicBezTo>
                    <a:cubicBezTo>
                      <a:pt x="313" y="1"/>
                      <a:pt x="304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30"/>
              <p:cNvSpPr/>
              <p:nvPr/>
            </p:nvSpPr>
            <p:spPr>
              <a:xfrm>
                <a:off x="4490216" y="916807"/>
                <a:ext cx="21158" cy="12221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27" extrusionOk="0">
                    <a:moveTo>
                      <a:pt x="366" y="0"/>
                    </a:moveTo>
                    <a:cubicBezTo>
                      <a:pt x="363" y="0"/>
                      <a:pt x="360" y="1"/>
                      <a:pt x="357" y="4"/>
                    </a:cubicBezTo>
                    <a:lnTo>
                      <a:pt x="9" y="191"/>
                    </a:lnTo>
                    <a:cubicBezTo>
                      <a:pt x="0" y="200"/>
                      <a:pt x="0" y="209"/>
                      <a:pt x="0" y="218"/>
                    </a:cubicBezTo>
                    <a:cubicBezTo>
                      <a:pt x="9" y="227"/>
                      <a:pt x="9" y="227"/>
                      <a:pt x="18" y="227"/>
                    </a:cubicBezTo>
                    <a:lnTo>
                      <a:pt x="27" y="227"/>
                    </a:lnTo>
                    <a:lnTo>
                      <a:pt x="375" y="39"/>
                    </a:lnTo>
                    <a:cubicBezTo>
                      <a:pt x="384" y="31"/>
                      <a:pt x="393" y="22"/>
                      <a:pt x="384" y="13"/>
                    </a:cubicBezTo>
                    <a:cubicBezTo>
                      <a:pt x="384" y="6"/>
                      <a:pt x="375" y="0"/>
                      <a:pt x="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30"/>
              <p:cNvSpPr/>
              <p:nvPr/>
            </p:nvSpPr>
            <p:spPr>
              <a:xfrm>
                <a:off x="4505560" y="926120"/>
                <a:ext cx="27457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04" extrusionOk="0">
                    <a:moveTo>
                      <a:pt x="482" y="0"/>
                    </a:moveTo>
                    <a:lnTo>
                      <a:pt x="10" y="268"/>
                    </a:lnTo>
                    <a:cubicBezTo>
                      <a:pt x="1" y="268"/>
                      <a:pt x="1" y="286"/>
                      <a:pt x="10" y="295"/>
                    </a:cubicBezTo>
                    <a:cubicBezTo>
                      <a:pt x="10" y="295"/>
                      <a:pt x="18" y="304"/>
                      <a:pt x="18" y="304"/>
                    </a:cubicBezTo>
                    <a:cubicBezTo>
                      <a:pt x="27" y="304"/>
                      <a:pt x="27" y="304"/>
                      <a:pt x="27" y="295"/>
                    </a:cubicBezTo>
                    <a:lnTo>
                      <a:pt x="500" y="36"/>
                    </a:lnTo>
                    <a:cubicBezTo>
                      <a:pt x="509" y="36"/>
                      <a:pt x="509" y="18"/>
                      <a:pt x="509" y="9"/>
                    </a:cubicBezTo>
                    <a:cubicBezTo>
                      <a:pt x="500" y="0"/>
                      <a:pt x="491" y="0"/>
                      <a:pt x="4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30"/>
              <p:cNvSpPr/>
              <p:nvPr/>
            </p:nvSpPr>
            <p:spPr>
              <a:xfrm>
                <a:off x="4519503" y="934734"/>
                <a:ext cx="40863" cy="20243"/>
              </a:xfrm>
              <a:custGeom>
                <a:avLst/>
                <a:gdLst/>
                <a:ahLst/>
                <a:cxnLst/>
                <a:rect l="l" t="t" r="r" b="b"/>
                <a:pathLst>
                  <a:path w="759" h="376" extrusionOk="0">
                    <a:moveTo>
                      <a:pt x="732" y="1"/>
                    </a:moveTo>
                    <a:cubicBezTo>
                      <a:pt x="482" y="99"/>
                      <a:pt x="241" y="206"/>
                      <a:pt x="18" y="340"/>
                    </a:cubicBezTo>
                    <a:cubicBezTo>
                      <a:pt x="9" y="349"/>
                      <a:pt x="0" y="358"/>
                      <a:pt x="9" y="367"/>
                    </a:cubicBezTo>
                    <a:cubicBezTo>
                      <a:pt x="9" y="375"/>
                      <a:pt x="18" y="375"/>
                      <a:pt x="27" y="375"/>
                    </a:cubicBezTo>
                    <a:lnTo>
                      <a:pt x="36" y="375"/>
                    </a:lnTo>
                    <a:cubicBezTo>
                      <a:pt x="259" y="242"/>
                      <a:pt x="500" y="126"/>
                      <a:pt x="741" y="36"/>
                    </a:cubicBezTo>
                    <a:cubicBezTo>
                      <a:pt x="750" y="36"/>
                      <a:pt x="759" y="28"/>
                      <a:pt x="750" y="19"/>
                    </a:cubicBezTo>
                    <a:cubicBezTo>
                      <a:pt x="750" y="1"/>
                      <a:pt x="741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30"/>
              <p:cNvSpPr/>
              <p:nvPr/>
            </p:nvSpPr>
            <p:spPr>
              <a:xfrm>
                <a:off x="4542545" y="938126"/>
                <a:ext cx="53838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482" extrusionOk="0">
                    <a:moveTo>
                      <a:pt x="973" y="0"/>
                    </a:moveTo>
                    <a:cubicBezTo>
                      <a:pt x="643" y="116"/>
                      <a:pt x="322" y="268"/>
                      <a:pt x="18" y="446"/>
                    </a:cubicBezTo>
                    <a:cubicBezTo>
                      <a:pt x="1" y="446"/>
                      <a:pt x="1" y="464"/>
                      <a:pt x="9" y="473"/>
                    </a:cubicBezTo>
                    <a:cubicBezTo>
                      <a:pt x="9" y="473"/>
                      <a:pt x="18" y="482"/>
                      <a:pt x="27" y="482"/>
                    </a:cubicBezTo>
                    <a:lnTo>
                      <a:pt x="36" y="482"/>
                    </a:lnTo>
                    <a:cubicBezTo>
                      <a:pt x="340" y="304"/>
                      <a:pt x="652" y="152"/>
                      <a:pt x="982" y="36"/>
                    </a:cubicBezTo>
                    <a:cubicBezTo>
                      <a:pt x="991" y="36"/>
                      <a:pt x="1000" y="18"/>
                      <a:pt x="1000" y="9"/>
                    </a:cubicBezTo>
                    <a:cubicBezTo>
                      <a:pt x="991" y="0"/>
                      <a:pt x="982" y="0"/>
                      <a:pt x="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30"/>
              <p:cNvSpPr/>
              <p:nvPr/>
            </p:nvSpPr>
            <p:spPr>
              <a:xfrm>
                <a:off x="4566556" y="937911"/>
                <a:ext cx="71119" cy="36771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683" extrusionOk="0">
                    <a:moveTo>
                      <a:pt x="1302" y="1"/>
                    </a:moveTo>
                    <a:cubicBezTo>
                      <a:pt x="1299" y="1"/>
                      <a:pt x="1297" y="2"/>
                      <a:pt x="1294" y="4"/>
                    </a:cubicBezTo>
                    <a:cubicBezTo>
                      <a:pt x="857" y="183"/>
                      <a:pt x="420" y="397"/>
                      <a:pt x="9" y="647"/>
                    </a:cubicBezTo>
                    <a:cubicBezTo>
                      <a:pt x="1" y="655"/>
                      <a:pt x="1" y="664"/>
                      <a:pt x="9" y="673"/>
                    </a:cubicBezTo>
                    <a:cubicBezTo>
                      <a:pt x="9" y="673"/>
                      <a:pt x="18" y="682"/>
                      <a:pt x="18" y="682"/>
                    </a:cubicBezTo>
                    <a:cubicBezTo>
                      <a:pt x="27" y="682"/>
                      <a:pt x="27" y="682"/>
                      <a:pt x="27" y="673"/>
                    </a:cubicBezTo>
                    <a:cubicBezTo>
                      <a:pt x="438" y="432"/>
                      <a:pt x="866" y="218"/>
                      <a:pt x="1312" y="40"/>
                    </a:cubicBezTo>
                    <a:cubicBezTo>
                      <a:pt x="1321" y="31"/>
                      <a:pt x="1321" y="22"/>
                      <a:pt x="1321" y="13"/>
                    </a:cubicBezTo>
                    <a:cubicBezTo>
                      <a:pt x="1315" y="7"/>
                      <a:pt x="1308" y="1"/>
                      <a:pt x="1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30"/>
              <p:cNvSpPr/>
              <p:nvPr/>
            </p:nvSpPr>
            <p:spPr>
              <a:xfrm>
                <a:off x="4623246" y="935057"/>
                <a:ext cx="54807" cy="29987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557" extrusionOk="0">
                    <a:moveTo>
                      <a:pt x="998" y="0"/>
                    </a:moveTo>
                    <a:cubicBezTo>
                      <a:pt x="996" y="0"/>
                      <a:pt x="993" y="1"/>
                      <a:pt x="990" y="4"/>
                    </a:cubicBezTo>
                    <a:cubicBezTo>
                      <a:pt x="651" y="146"/>
                      <a:pt x="321" y="316"/>
                      <a:pt x="9" y="521"/>
                    </a:cubicBezTo>
                    <a:cubicBezTo>
                      <a:pt x="0" y="521"/>
                      <a:pt x="0" y="539"/>
                      <a:pt x="9" y="548"/>
                    </a:cubicBezTo>
                    <a:cubicBezTo>
                      <a:pt x="9" y="548"/>
                      <a:pt x="18" y="557"/>
                      <a:pt x="27" y="557"/>
                    </a:cubicBezTo>
                    <a:cubicBezTo>
                      <a:pt x="27" y="557"/>
                      <a:pt x="27" y="557"/>
                      <a:pt x="36" y="548"/>
                    </a:cubicBezTo>
                    <a:cubicBezTo>
                      <a:pt x="339" y="352"/>
                      <a:pt x="669" y="173"/>
                      <a:pt x="999" y="39"/>
                    </a:cubicBezTo>
                    <a:cubicBezTo>
                      <a:pt x="1008" y="30"/>
                      <a:pt x="1017" y="22"/>
                      <a:pt x="1017" y="13"/>
                    </a:cubicBezTo>
                    <a:cubicBezTo>
                      <a:pt x="1011" y="6"/>
                      <a:pt x="1005" y="0"/>
                      <a:pt x="9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30"/>
              <p:cNvSpPr/>
              <p:nvPr/>
            </p:nvSpPr>
            <p:spPr>
              <a:xfrm>
                <a:off x="4646288" y="802672"/>
                <a:ext cx="28857" cy="53837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000" extrusionOk="0">
                    <a:moveTo>
                      <a:pt x="36" y="1"/>
                    </a:moveTo>
                    <a:cubicBezTo>
                      <a:pt x="27" y="1"/>
                      <a:pt x="9" y="1"/>
                      <a:pt x="9" y="9"/>
                    </a:cubicBezTo>
                    <a:cubicBezTo>
                      <a:pt x="0" y="18"/>
                      <a:pt x="9" y="36"/>
                      <a:pt x="18" y="36"/>
                    </a:cubicBezTo>
                    <a:cubicBezTo>
                      <a:pt x="179" y="125"/>
                      <a:pt x="384" y="277"/>
                      <a:pt x="455" y="500"/>
                    </a:cubicBezTo>
                    <a:cubicBezTo>
                      <a:pt x="500" y="652"/>
                      <a:pt x="473" y="839"/>
                      <a:pt x="384" y="973"/>
                    </a:cubicBezTo>
                    <a:cubicBezTo>
                      <a:pt x="375" y="982"/>
                      <a:pt x="375" y="991"/>
                      <a:pt x="384" y="1000"/>
                    </a:cubicBezTo>
                    <a:lnTo>
                      <a:pt x="393" y="1000"/>
                    </a:lnTo>
                    <a:cubicBezTo>
                      <a:pt x="402" y="1000"/>
                      <a:pt x="411" y="1000"/>
                      <a:pt x="411" y="991"/>
                    </a:cubicBezTo>
                    <a:cubicBezTo>
                      <a:pt x="509" y="848"/>
                      <a:pt x="536" y="652"/>
                      <a:pt x="491" y="491"/>
                    </a:cubicBezTo>
                    <a:cubicBezTo>
                      <a:pt x="411" y="250"/>
                      <a:pt x="197" y="90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30"/>
              <p:cNvSpPr/>
              <p:nvPr/>
            </p:nvSpPr>
            <p:spPr>
              <a:xfrm>
                <a:off x="4659263" y="807948"/>
                <a:ext cx="10121" cy="4361"/>
              </a:xfrm>
              <a:custGeom>
                <a:avLst/>
                <a:gdLst/>
                <a:ahLst/>
                <a:cxnLst/>
                <a:rect l="l" t="t" r="r" b="b"/>
                <a:pathLst>
                  <a:path w="188" h="81" extrusionOk="0">
                    <a:moveTo>
                      <a:pt x="161" y="1"/>
                    </a:moveTo>
                    <a:lnTo>
                      <a:pt x="18" y="45"/>
                    </a:lnTo>
                    <a:cubicBezTo>
                      <a:pt x="0" y="45"/>
                      <a:pt x="0" y="54"/>
                      <a:pt x="0" y="63"/>
                    </a:cubicBezTo>
                    <a:cubicBezTo>
                      <a:pt x="0" y="72"/>
                      <a:pt x="9" y="81"/>
                      <a:pt x="18" y="81"/>
                    </a:cubicBezTo>
                    <a:lnTo>
                      <a:pt x="27" y="81"/>
                    </a:lnTo>
                    <a:lnTo>
                      <a:pt x="170" y="45"/>
                    </a:lnTo>
                    <a:cubicBezTo>
                      <a:pt x="179" y="36"/>
                      <a:pt x="188" y="27"/>
                      <a:pt x="188" y="19"/>
                    </a:cubicBezTo>
                    <a:cubicBezTo>
                      <a:pt x="188" y="10"/>
                      <a:pt x="170" y="1"/>
                      <a:pt x="1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30"/>
              <p:cNvSpPr/>
              <p:nvPr/>
            </p:nvSpPr>
            <p:spPr>
              <a:xfrm>
                <a:off x="4665508" y="812740"/>
                <a:ext cx="12060" cy="629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17" extrusionOk="0">
                    <a:moveTo>
                      <a:pt x="188" y="1"/>
                    </a:moveTo>
                    <a:lnTo>
                      <a:pt x="18" y="81"/>
                    </a:lnTo>
                    <a:cubicBezTo>
                      <a:pt x="9" y="90"/>
                      <a:pt x="0" y="99"/>
                      <a:pt x="9" y="108"/>
                    </a:cubicBezTo>
                    <a:cubicBezTo>
                      <a:pt x="9" y="117"/>
                      <a:pt x="18" y="117"/>
                      <a:pt x="27" y="117"/>
                    </a:cubicBezTo>
                    <a:lnTo>
                      <a:pt x="36" y="117"/>
                    </a:lnTo>
                    <a:lnTo>
                      <a:pt x="205" y="37"/>
                    </a:lnTo>
                    <a:cubicBezTo>
                      <a:pt x="214" y="37"/>
                      <a:pt x="223" y="19"/>
                      <a:pt x="214" y="10"/>
                    </a:cubicBezTo>
                    <a:cubicBezTo>
                      <a:pt x="214" y="1"/>
                      <a:pt x="197" y="1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30"/>
              <p:cNvSpPr/>
              <p:nvPr/>
            </p:nvSpPr>
            <p:spPr>
              <a:xfrm>
                <a:off x="4672722" y="819308"/>
                <a:ext cx="17336" cy="88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5" extrusionOk="0">
                    <a:moveTo>
                      <a:pt x="295" y="0"/>
                    </a:moveTo>
                    <a:cubicBezTo>
                      <a:pt x="292" y="0"/>
                      <a:pt x="288" y="1"/>
                      <a:pt x="286" y="4"/>
                    </a:cubicBezTo>
                    <a:lnTo>
                      <a:pt x="18" y="129"/>
                    </a:lnTo>
                    <a:cubicBezTo>
                      <a:pt x="9" y="138"/>
                      <a:pt x="0" y="147"/>
                      <a:pt x="9" y="155"/>
                    </a:cubicBezTo>
                    <a:cubicBezTo>
                      <a:pt x="9" y="164"/>
                      <a:pt x="18" y="164"/>
                      <a:pt x="27" y="164"/>
                    </a:cubicBezTo>
                    <a:lnTo>
                      <a:pt x="303" y="39"/>
                    </a:lnTo>
                    <a:cubicBezTo>
                      <a:pt x="312" y="31"/>
                      <a:pt x="321" y="22"/>
                      <a:pt x="312" y="13"/>
                    </a:cubicBezTo>
                    <a:cubicBezTo>
                      <a:pt x="312" y="6"/>
                      <a:pt x="303" y="0"/>
                      <a:pt x="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30"/>
              <p:cNvSpPr/>
              <p:nvPr/>
            </p:nvSpPr>
            <p:spPr>
              <a:xfrm>
                <a:off x="4672722" y="830991"/>
                <a:ext cx="23096" cy="872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62" extrusionOk="0">
                    <a:moveTo>
                      <a:pt x="402" y="1"/>
                    </a:moveTo>
                    <a:cubicBezTo>
                      <a:pt x="268" y="19"/>
                      <a:pt x="134" y="63"/>
                      <a:pt x="9" y="126"/>
                    </a:cubicBezTo>
                    <a:cubicBezTo>
                      <a:pt x="0" y="135"/>
                      <a:pt x="0" y="144"/>
                      <a:pt x="0" y="153"/>
                    </a:cubicBezTo>
                    <a:cubicBezTo>
                      <a:pt x="9" y="161"/>
                      <a:pt x="9" y="161"/>
                      <a:pt x="18" y="161"/>
                    </a:cubicBezTo>
                    <a:lnTo>
                      <a:pt x="27" y="161"/>
                    </a:lnTo>
                    <a:cubicBezTo>
                      <a:pt x="143" y="99"/>
                      <a:pt x="277" y="54"/>
                      <a:pt x="410" y="37"/>
                    </a:cubicBezTo>
                    <a:cubicBezTo>
                      <a:pt x="419" y="37"/>
                      <a:pt x="428" y="28"/>
                      <a:pt x="428" y="10"/>
                    </a:cubicBezTo>
                    <a:cubicBezTo>
                      <a:pt x="428" y="1"/>
                      <a:pt x="419" y="1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30"/>
              <p:cNvSpPr/>
              <p:nvPr/>
            </p:nvSpPr>
            <p:spPr>
              <a:xfrm>
                <a:off x="4670784" y="836590"/>
                <a:ext cx="34133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254" extrusionOk="0">
                    <a:moveTo>
                      <a:pt x="615" y="0"/>
                    </a:moveTo>
                    <a:cubicBezTo>
                      <a:pt x="612" y="0"/>
                      <a:pt x="610" y="1"/>
                      <a:pt x="607" y="4"/>
                    </a:cubicBezTo>
                    <a:lnTo>
                      <a:pt x="18" y="218"/>
                    </a:lnTo>
                    <a:cubicBezTo>
                      <a:pt x="9" y="227"/>
                      <a:pt x="0" y="236"/>
                      <a:pt x="9" y="245"/>
                    </a:cubicBezTo>
                    <a:cubicBezTo>
                      <a:pt x="9" y="254"/>
                      <a:pt x="18" y="254"/>
                      <a:pt x="27" y="254"/>
                    </a:cubicBezTo>
                    <a:lnTo>
                      <a:pt x="625" y="31"/>
                    </a:lnTo>
                    <a:cubicBezTo>
                      <a:pt x="634" y="31"/>
                      <a:pt x="634" y="22"/>
                      <a:pt x="634" y="13"/>
                    </a:cubicBezTo>
                    <a:cubicBezTo>
                      <a:pt x="628" y="7"/>
                      <a:pt x="621" y="0"/>
                      <a:pt x="6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30"/>
              <p:cNvSpPr/>
              <p:nvPr/>
            </p:nvSpPr>
            <p:spPr>
              <a:xfrm>
                <a:off x="4675575" y="844234"/>
                <a:ext cx="30795" cy="13244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46" extrusionOk="0">
                    <a:moveTo>
                      <a:pt x="552" y="1"/>
                    </a:moveTo>
                    <a:cubicBezTo>
                      <a:pt x="550" y="1"/>
                      <a:pt x="547" y="2"/>
                      <a:pt x="545" y="5"/>
                    </a:cubicBezTo>
                    <a:cubicBezTo>
                      <a:pt x="375" y="76"/>
                      <a:pt x="197" y="147"/>
                      <a:pt x="18" y="210"/>
                    </a:cubicBezTo>
                    <a:cubicBezTo>
                      <a:pt x="10" y="210"/>
                      <a:pt x="1" y="228"/>
                      <a:pt x="10" y="237"/>
                    </a:cubicBezTo>
                    <a:cubicBezTo>
                      <a:pt x="10" y="246"/>
                      <a:pt x="18" y="246"/>
                      <a:pt x="27" y="246"/>
                    </a:cubicBezTo>
                    <a:cubicBezTo>
                      <a:pt x="206" y="183"/>
                      <a:pt x="384" y="112"/>
                      <a:pt x="554" y="31"/>
                    </a:cubicBezTo>
                    <a:cubicBezTo>
                      <a:pt x="563" y="31"/>
                      <a:pt x="572" y="23"/>
                      <a:pt x="563" y="14"/>
                    </a:cubicBezTo>
                    <a:cubicBezTo>
                      <a:pt x="563" y="7"/>
                      <a:pt x="558" y="1"/>
                      <a:pt x="5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30"/>
              <p:cNvSpPr/>
              <p:nvPr/>
            </p:nvSpPr>
            <p:spPr>
              <a:xfrm>
                <a:off x="4690973" y="852902"/>
                <a:ext cx="14913" cy="6999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0" extrusionOk="0">
                    <a:moveTo>
                      <a:pt x="258" y="1"/>
                    </a:moveTo>
                    <a:cubicBezTo>
                      <a:pt x="255" y="1"/>
                      <a:pt x="253" y="2"/>
                      <a:pt x="250" y="4"/>
                    </a:cubicBezTo>
                    <a:cubicBezTo>
                      <a:pt x="179" y="40"/>
                      <a:pt x="98" y="76"/>
                      <a:pt x="18" y="93"/>
                    </a:cubicBezTo>
                    <a:cubicBezTo>
                      <a:pt x="9" y="93"/>
                      <a:pt x="0" y="102"/>
                      <a:pt x="0" y="111"/>
                    </a:cubicBezTo>
                    <a:cubicBezTo>
                      <a:pt x="0" y="120"/>
                      <a:pt x="9" y="129"/>
                      <a:pt x="18" y="129"/>
                    </a:cubicBezTo>
                    <a:lnTo>
                      <a:pt x="27" y="129"/>
                    </a:lnTo>
                    <a:cubicBezTo>
                      <a:pt x="107" y="111"/>
                      <a:pt x="187" y="76"/>
                      <a:pt x="268" y="31"/>
                    </a:cubicBezTo>
                    <a:cubicBezTo>
                      <a:pt x="277" y="31"/>
                      <a:pt x="277" y="22"/>
                      <a:pt x="277" y="13"/>
                    </a:cubicBezTo>
                    <a:cubicBezTo>
                      <a:pt x="270" y="7"/>
                      <a:pt x="264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30"/>
              <p:cNvSpPr/>
              <p:nvPr/>
            </p:nvSpPr>
            <p:spPr>
              <a:xfrm>
                <a:off x="4599235" y="867169"/>
                <a:ext cx="10606" cy="7107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32" extrusionOk="0">
                    <a:moveTo>
                      <a:pt x="183" y="0"/>
                    </a:moveTo>
                    <a:cubicBezTo>
                      <a:pt x="179" y="0"/>
                      <a:pt x="174" y="2"/>
                      <a:pt x="170" y="7"/>
                    </a:cubicBezTo>
                    <a:cubicBezTo>
                      <a:pt x="116" y="34"/>
                      <a:pt x="63" y="69"/>
                      <a:pt x="9" y="96"/>
                    </a:cubicBezTo>
                    <a:cubicBezTo>
                      <a:pt x="0" y="96"/>
                      <a:pt x="0" y="114"/>
                      <a:pt x="0" y="123"/>
                    </a:cubicBezTo>
                    <a:cubicBezTo>
                      <a:pt x="9" y="123"/>
                      <a:pt x="9" y="132"/>
                      <a:pt x="18" y="132"/>
                    </a:cubicBezTo>
                    <a:lnTo>
                      <a:pt x="27" y="132"/>
                    </a:lnTo>
                    <a:cubicBezTo>
                      <a:pt x="80" y="96"/>
                      <a:pt x="134" y="69"/>
                      <a:pt x="188" y="34"/>
                    </a:cubicBezTo>
                    <a:cubicBezTo>
                      <a:pt x="196" y="34"/>
                      <a:pt x="196" y="16"/>
                      <a:pt x="196" y="7"/>
                    </a:cubicBezTo>
                    <a:cubicBezTo>
                      <a:pt x="192" y="2"/>
                      <a:pt x="188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30"/>
              <p:cNvSpPr/>
              <p:nvPr/>
            </p:nvSpPr>
            <p:spPr>
              <a:xfrm>
                <a:off x="4607364" y="870884"/>
                <a:ext cx="12544" cy="818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2" extrusionOk="0">
                    <a:moveTo>
                      <a:pt x="206" y="0"/>
                    </a:moveTo>
                    <a:lnTo>
                      <a:pt x="10" y="116"/>
                    </a:lnTo>
                    <a:cubicBezTo>
                      <a:pt x="1" y="125"/>
                      <a:pt x="1" y="134"/>
                      <a:pt x="1" y="143"/>
                    </a:cubicBezTo>
                    <a:cubicBezTo>
                      <a:pt x="10" y="152"/>
                      <a:pt x="10" y="152"/>
                      <a:pt x="19" y="152"/>
                    </a:cubicBezTo>
                    <a:lnTo>
                      <a:pt x="28" y="152"/>
                    </a:lnTo>
                    <a:lnTo>
                      <a:pt x="224" y="36"/>
                    </a:lnTo>
                    <a:cubicBezTo>
                      <a:pt x="233" y="27"/>
                      <a:pt x="233" y="18"/>
                      <a:pt x="224" y="9"/>
                    </a:cubicBezTo>
                    <a:cubicBezTo>
                      <a:pt x="224" y="0"/>
                      <a:pt x="215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30"/>
              <p:cNvSpPr/>
              <p:nvPr/>
            </p:nvSpPr>
            <p:spPr>
              <a:xfrm>
                <a:off x="4618455" y="874814"/>
                <a:ext cx="12490" cy="9099"/>
              </a:xfrm>
              <a:custGeom>
                <a:avLst/>
                <a:gdLst/>
                <a:ahLst/>
                <a:cxnLst/>
                <a:rect l="l" t="t" r="r" b="b"/>
                <a:pathLst>
                  <a:path w="232" h="169" extrusionOk="0">
                    <a:moveTo>
                      <a:pt x="210" y="1"/>
                    </a:moveTo>
                    <a:cubicBezTo>
                      <a:pt x="205" y="1"/>
                      <a:pt x="201" y="3"/>
                      <a:pt x="196" y="8"/>
                    </a:cubicBezTo>
                    <a:cubicBezTo>
                      <a:pt x="143" y="61"/>
                      <a:pt x="80" y="97"/>
                      <a:pt x="9" y="133"/>
                    </a:cubicBezTo>
                    <a:cubicBezTo>
                      <a:pt x="0" y="133"/>
                      <a:pt x="0" y="141"/>
                      <a:pt x="0" y="150"/>
                    </a:cubicBezTo>
                    <a:cubicBezTo>
                      <a:pt x="9" y="159"/>
                      <a:pt x="9" y="168"/>
                      <a:pt x="18" y="168"/>
                    </a:cubicBezTo>
                    <a:cubicBezTo>
                      <a:pt x="27" y="168"/>
                      <a:pt x="27" y="168"/>
                      <a:pt x="27" y="159"/>
                    </a:cubicBezTo>
                    <a:cubicBezTo>
                      <a:pt x="98" y="133"/>
                      <a:pt x="170" y="88"/>
                      <a:pt x="223" y="25"/>
                    </a:cubicBezTo>
                    <a:cubicBezTo>
                      <a:pt x="232" y="25"/>
                      <a:pt x="232" y="8"/>
                      <a:pt x="223" y="8"/>
                    </a:cubicBezTo>
                    <a:cubicBezTo>
                      <a:pt x="219" y="3"/>
                      <a:pt x="214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30"/>
              <p:cNvSpPr/>
              <p:nvPr/>
            </p:nvSpPr>
            <p:spPr>
              <a:xfrm>
                <a:off x="4632345" y="877236"/>
                <a:ext cx="10175" cy="85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59" extrusionOk="0">
                    <a:moveTo>
                      <a:pt x="166" y="1"/>
                    </a:moveTo>
                    <a:cubicBezTo>
                      <a:pt x="161" y="1"/>
                      <a:pt x="157" y="3"/>
                      <a:pt x="152" y="7"/>
                    </a:cubicBezTo>
                    <a:cubicBezTo>
                      <a:pt x="117" y="61"/>
                      <a:pt x="72" y="96"/>
                      <a:pt x="19" y="123"/>
                    </a:cubicBezTo>
                    <a:cubicBezTo>
                      <a:pt x="10" y="123"/>
                      <a:pt x="1" y="141"/>
                      <a:pt x="10" y="150"/>
                    </a:cubicBezTo>
                    <a:cubicBezTo>
                      <a:pt x="10" y="150"/>
                      <a:pt x="19" y="159"/>
                      <a:pt x="28" y="159"/>
                    </a:cubicBezTo>
                    <a:lnTo>
                      <a:pt x="36" y="159"/>
                    </a:lnTo>
                    <a:cubicBezTo>
                      <a:pt x="90" y="123"/>
                      <a:pt x="143" y="88"/>
                      <a:pt x="179" y="34"/>
                    </a:cubicBezTo>
                    <a:cubicBezTo>
                      <a:pt x="188" y="25"/>
                      <a:pt x="188" y="7"/>
                      <a:pt x="179" y="7"/>
                    </a:cubicBezTo>
                    <a:cubicBezTo>
                      <a:pt x="175" y="3"/>
                      <a:pt x="170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30"/>
              <p:cNvSpPr/>
              <p:nvPr/>
            </p:nvSpPr>
            <p:spPr>
              <a:xfrm>
                <a:off x="4505075" y="824261"/>
                <a:ext cx="13998" cy="1211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25" extrusionOk="0">
                    <a:moveTo>
                      <a:pt x="224" y="1"/>
                    </a:moveTo>
                    <a:cubicBezTo>
                      <a:pt x="143" y="55"/>
                      <a:pt x="72" y="117"/>
                      <a:pt x="10" y="197"/>
                    </a:cubicBezTo>
                    <a:cubicBezTo>
                      <a:pt x="1" y="206"/>
                      <a:pt x="10" y="215"/>
                      <a:pt x="19" y="224"/>
                    </a:cubicBezTo>
                    <a:lnTo>
                      <a:pt x="27" y="224"/>
                    </a:lnTo>
                    <a:cubicBezTo>
                      <a:pt x="27" y="224"/>
                      <a:pt x="36" y="224"/>
                      <a:pt x="36" y="215"/>
                    </a:cubicBezTo>
                    <a:cubicBezTo>
                      <a:pt x="99" y="144"/>
                      <a:pt x="170" y="81"/>
                      <a:pt x="242" y="37"/>
                    </a:cubicBezTo>
                    <a:cubicBezTo>
                      <a:pt x="250" y="28"/>
                      <a:pt x="259" y="19"/>
                      <a:pt x="250" y="10"/>
                    </a:cubicBezTo>
                    <a:cubicBezTo>
                      <a:pt x="242" y="1"/>
                      <a:pt x="233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30"/>
              <p:cNvSpPr/>
              <p:nvPr/>
            </p:nvSpPr>
            <p:spPr>
              <a:xfrm>
                <a:off x="4515196" y="824261"/>
                <a:ext cx="15398" cy="13029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42" extrusionOk="0">
                    <a:moveTo>
                      <a:pt x="259" y="1"/>
                    </a:moveTo>
                    <a:lnTo>
                      <a:pt x="9" y="206"/>
                    </a:lnTo>
                    <a:cubicBezTo>
                      <a:pt x="0" y="215"/>
                      <a:pt x="0" y="224"/>
                      <a:pt x="9" y="233"/>
                    </a:cubicBezTo>
                    <a:cubicBezTo>
                      <a:pt x="9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27" y="233"/>
                    </a:cubicBezTo>
                    <a:lnTo>
                      <a:pt x="277" y="37"/>
                    </a:lnTo>
                    <a:cubicBezTo>
                      <a:pt x="285" y="28"/>
                      <a:pt x="285" y="19"/>
                      <a:pt x="285" y="10"/>
                    </a:cubicBezTo>
                    <a:cubicBezTo>
                      <a:pt x="277" y="1"/>
                      <a:pt x="268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30"/>
              <p:cNvSpPr/>
              <p:nvPr/>
            </p:nvSpPr>
            <p:spPr>
              <a:xfrm>
                <a:off x="4529086" y="824907"/>
                <a:ext cx="13998" cy="11467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13" extrusionOk="0">
                    <a:moveTo>
                      <a:pt x="237" y="0"/>
                    </a:moveTo>
                    <a:cubicBezTo>
                      <a:pt x="233" y="0"/>
                      <a:pt x="228" y="2"/>
                      <a:pt x="224" y="7"/>
                    </a:cubicBezTo>
                    <a:lnTo>
                      <a:pt x="10" y="176"/>
                    </a:lnTo>
                    <a:cubicBezTo>
                      <a:pt x="1" y="185"/>
                      <a:pt x="1" y="194"/>
                      <a:pt x="10" y="203"/>
                    </a:cubicBezTo>
                    <a:cubicBezTo>
                      <a:pt x="10" y="203"/>
                      <a:pt x="19" y="212"/>
                      <a:pt x="19" y="212"/>
                    </a:cubicBezTo>
                    <a:cubicBezTo>
                      <a:pt x="27" y="212"/>
                      <a:pt x="27" y="203"/>
                      <a:pt x="36" y="203"/>
                    </a:cubicBezTo>
                    <a:lnTo>
                      <a:pt x="242" y="34"/>
                    </a:lnTo>
                    <a:cubicBezTo>
                      <a:pt x="251" y="25"/>
                      <a:pt x="259" y="16"/>
                      <a:pt x="251" y="7"/>
                    </a:cubicBezTo>
                    <a:cubicBezTo>
                      <a:pt x="246" y="2"/>
                      <a:pt x="242" y="0"/>
                      <a:pt x="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30"/>
              <p:cNvSpPr/>
              <p:nvPr/>
            </p:nvSpPr>
            <p:spPr>
              <a:xfrm>
                <a:off x="4542545" y="824261"/>
                <a:ext cx="13998" cy="11144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7" extrusionOk="0">
                    <a:moveTo>
                      <a:pt x="224" y="1"/>
                    </a:moveTo>
                    <a:lnTo>
                      <a:pt x="9" y="179"/>
                    </a:lnTo>
                    <a:cubicBezTo>
                      <a:pt x="1" y="179"/>
                      <a:pt x="1" y="197"/>
                      <a:pt x="9" y="206"/>
                    </a:cubicBezTo>
                    <a:lnTo>
                      <a:pt x="36" y="206"/>
                    </a:lnTo>
                    <a:lnTo>
                      <a:pt x="250" y="37"/>
                    </a:lnTo>
                    <a:cubicBezTo>
                      <a:pt x="250" y="28"/>
                      <a:pt x="259" y="19"/>
                      <a:pt x="250" y="10"/>
                    </a:cubicBezTo>
                    <a:cubicBezTo>
                      <a:pt x="241" y="1"/>
                      <a:pt x="232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30"/>
              <p:cNvSpPr/>
              <p:nvPr/>
            </p:nvSpPr>
            <p:spPr>
              <a:xfrm>
                <a:off x="4558373" y="825553"/>
                <a:ext cx="9691" cy="694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29" extrusionOk="0">
                    <a:moveTo>
                      <a:pt x="160" y="0"/>
                    </a:moveTo>
                    <a:cubicBezTo>
                      <a:pt x="158" y="0"/>
                      <a:pt x="155" y="1"/>
                      <a:pt x="153" y="4"/>
                    </a:cubicBezTo>
                    <a:lnTo>
                      <a:pt x="10" y="102"/>
                    </a:lnTo>
                    <a:cubicBezTo>
                      <a:pt x="1" y="102"/>
                      <a:pt x="1" y="111"/>
                      <a:pt x="10" y="120"/>
                    </a:cubicBezTo>
                    <a:cubicBezTo>
                      <a:pt x="10" y="129"/>
                      <a:pt x="19" y="129"/>
                      <a:pt x="19" y="129"/>
                    </a:cubicBezTo>
                    <a:lnTo>
                      <a:pt x="28" y="129"/>
                    </a:lnTo>
                    <a:lnTo>
                      <a:pt x="170" y="31"/>
                    </a:lnTo>
                    <a:cubicBezTo>
                      <a:pt x="179" y="31"/>
                      <a:pt x="179" y="22"/>
                      <a:pt x="179" y="13"/>
                    </a:cubicBezTo>
                    <a:cubicBezTo>
                      <a:pt x="173" y="6"/>
                      <a:pt x="167" y="0"/>
                      <a:pt x="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30"/>
              <p:cNvSpPr/>
              <p:nvPr/>
            </p:nvSpPr>
            <p:spPr>
              <a:xfrm>
                <a:off x="4593959" y="656021"/>
                <a:ext cx="230586" cy="12436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2310" extrusionOk="0">
                    <a:moveTo>
                      <a:pt x="1524" y="0"/>
                    </a:moveTo>
                    <a:cubicBezTo>
                      <a:pt x="1055" y="0"/>
                      <a:pt x="576" y="139"/>
                      <a:pt x="232" y="450"/>
                    </a:cubicBezTo>
                    <a:cubicBezTo>
                      <a:pt x="89" y="584"/>
                      <a:pt x="63" y="717"/>
                      <a:pt x="0" y="878"/>
                    </a:cubicBezTo>
                    <a:cubicBezTo>
                      <a:pt x="170" y="1119"/>
                      <a:pt x="339" y="1404"/>
                      <a:pt x="553" y="1592"/>
                    </a:cubicBezTo>
                    <a:cubicBezTo>
                      <a:pt x="642" y="1672"/>
                      <a:pt x="741" y="1734"/>
                      <a:pt x="848" y="1788"/>
                    </a:cubicBezTo>
                    <a:cubicBezTo>
                      <a:pt x="1471" y="2131"/>
                      <a:pt x="2178" y="2310"/>
                      <a:pt x="2889" y="2310"/>
                    </a:cubicBezTo>
                    <a:cubicBezTo>
                      <a:pt x="3083" y="2310"/>
                      <a:pt x="3277" y="2296"/>
                      <a:pt x="3470" y="2270"/>
                    </a:cubicBezTo>
                    <a:cubicBezTo>
                      <a:pt x="3711" y="2234"/>
                      <a:pt x="3970" y="2171"/>
                      <a:pt x="4157" y="2020"/>
                    </a:cubicBezTo>
                    <a:cubicBezTo>
                      <a:pt x="4157" y="2011"/>
                      <a:pt x="4157" y="2002"/>
                      <a:pt x="4157" y="1993"/>
                    </a:cubicBezTo>
                    <a:cubicBezTo>
                      <a:pt x="4157" y="1931"/>
                      <a:pt x="4184" y="1868"/>
                      <a:pt x="4202" y="1797"/>
                    </a:cubicBezTo>
                    <a:cubicBezTo>
                      <a:pt x="4282" y="1485"/>
                      <a:pt x="4139" y="1154"/>
                      <a:pt x="3925" y="922"/>
                    </a:cubicBezTo>
                    <a:cubicBezTo>
                      <a:pt x="3702" y="682"/>
                      <a:pt x="3408" y="539"/>
                      <a:pt x="3114" y="405"/>
                    </a:cubicBezTo>
                    <a:cubicBezTo>
                      <a:pt x="2650" y="200"/>
                      <a:pt x="2159" y="30"/>
                      <a:pt x="1650" y="4"/>
                    </a:cubicBezTo>
                    <a:cubicBezTo>
                      <a:pt x="1609" y="1"/>
                      <a:pt x="1566" y="0"/>
                      <a:pt x="15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30"/>
              <p:cNvSpPr/>
              <p:nvPr/>
            </p:nvSpPr>
            <p:spPr>
              <a:xfrm>
                <a:off x="4588199" y="652629"/>
                <a:ext cx="236831" cy="133032"/>
              </a:xfrm>
              <a:custGeom>
                <a:avLst/>
                <a:gdLst/>
                <a:ahLst/>
                <a:cxnLst/>
                <a:rect l="l" t="t" r="r" b="b"/>
                <a:pathLst>
                  <a:path w="4399" h="2471" extrusionOk="0">
                    <a:moveTo>
                      <a:pt x="1625" y="1"/>
                    </a:moveTo>
                    <a:cubicBezTo>
                      <a:pt x="1586" y="1"/>
                      <a:pt x="1547" y="2"/>
                      <a:pt x="1508" y="4"/>
                    </a:cubicBezTo>
                    <a:cubicBezTo>
                      <a:pt x="1204" y="4"/>
                      <a:pt x="901" y="76"/>
                      <a:pt x="624" y="209"/>
                    </a:cubicBezTo>
                    <a:cubicBezTo>
                      <a:pt x="482" y="281"/>
                      <a:pt x="357" y="370"/>
                      <a:pt x="232" y="477"/>
                    </a:cubicBezTo>
                    <a:cubicBezTo>
                      <a:pt x="170" y="539"/>
                      <a:pt x="125" y="620"/>
                      <a:pt x="89" y="691"/>
                    </a:cubicBezTo>
                    <a:cubicBezTo>
                      <a:pt x="62" y="771"/>
                      <a:pt x="36" y="843"/>
                      <a:pt x="18" y="905"/>
                    </a:cubicBezTo>
                    <a:lnTo>
                      <a:pt x="0" y="959"/>
                    </a:lnTo>
                    <a:lnTo>
                      <a:pt x="27" y="1003"/>
                    </a:lnTo>
                    <a:cubicBezTo>
                      <a:pt x="134" y="1155"/>
                      <a:pt x="241" y="1333"/>
                      <a:pt x="357" y="1494"/>
                    </a:cubicBezTo>
                    <a:cubicBezTo>
                      <a:pt x="419" y="1574"/>
                      <a:pt x="491" y="1655"/>
                      <a:pt x="571" y="1726"/>
                    </a:cubicBezTo>
                    <a:cubicBezTo>
                      <a:pt x="651" y="1797"/>
                      <a:pt x="740" y="1860"/>
                      <a:pt x="830" y="1904"/>
                    </a:cubicBezTo>
                    <a:cubicBezTo>
                      <a:pt x="1178" y="2110"/>
                      <a:pt x="1552" y="2261"/>
                      <a:pt x="1945" y="2350"/>
                    </a:cubicBezTo>
                    <a:cubicBezTo>
                      <a:pt x="2273" y="2432"/>
                      <a:pt x="2613" y="2471"/>
                      <a:pt x="2951" y="2471"/>
                    </a:cubicBezTo>
                    <a:cubicBezTo>
                      <a:pt x="3017" y="2471"/>
                      <a:pt x="3083" y="2469"/>
                      <a:pt x="3149" y="2466"/>
                    </a:cubicBezTo>
                    <a:cubicBezTo>
                      <a:pt x="3345" y="2457"/>
                      <a:pt x="3542" y="2440"/>
                      <a:pt x="3747" y="2395"/>
                    </a:cubicBezTo>
                    <a:cubicBezTo>
                      <a:pt x="3943" y="2350"/>
                      <a:pt x="4148" y="2279"/>
                      <a:pt x="4309" y="2136"/>
                    </a:cubicBezTo>
                    <a:lnTo>
                      <a:pt x="4345" y="2110"/>
                    </a:lnTo>
                    <a:lnTo>
                      <a:pt x="4345" y="2074"/>
                    </a:lnTo>
                    <a:cubicBezTo>
                      <a:pt x="4327" y="2011"/>
                      <a:pt x="4371" y="1931"/>
                      <a:pt x="4380" y="1833"/>
                    </a:cubicBezTo>
                    <a:cubicBezTo>
                      <a:pt x="4398" y="1735"/>
                      <a:pt x="4398" y="1637"/>
                      <a:pt x="4380" y="1539"/>
                    </a:cubicBezTo>
                    <a:cubicBezTo>
                      <a:pt x="4345" y="1351"/>
                      <a:pt x="4255" y="1182"/>
                      <a:pt x="4139" y="1039"/>
                    </a:cubicBezTo>
                    <a:cubicBezTo>
                      <a:pt x="3899" y="754"/>
                      <a:pt x="3560" y="593"/>
                      <a:pt x="3221" y="468"/>
                    </a:cubicBezTo>
                    <a:lnTo>
                      <a:pt x="3221" y="468"/>
                    </a:lnTo>
                    <a:cubicBezTo>
                      <a:pt x="3381" y="548"/>
                      <a:pt x="3542" y="638"/>
                      <a:pt x="3684" y="736"/>
                    </a:cubicBezTo>
                    <a:cubicBezTo>
                      <a:pt x="3836" y="834"/>
                      <a:pt x="3970" y="959"/>
                      <a:pt x="4068" y="1093"/>
                    </a:cubicBezTo>
                    <a:cubicBezTo>
                      <a:pt x="4166" y="1235"/>
                      <a:pt x="4238" y="1396"/>
                      <a:pt x="4255" y="1556"/>
                    </a:cubicBezTo>
                    <a:cubicBezTo>
                      <a:pt x="4273" y="1646"/>
                      <a:pt x="4264" y="1726"/>
                      <a:pt x="4246" y="1806"/>
                    </a:cubicBezTo>
                    <a:cubicBezTo>
                      <a:pt x="4239" y="1868"/>
                      <a:pt x="4197" y="1944"/>
                      <a:pt x="4192" y="2039"/>
                    </a:cubicBezTo>
                    <a:lnTo>
                      <a:pt x="4192" y="2039"/>
                    </a:lnTo>
                    <a:cubicBezTo>
                      <a:pt x="3900" y="2236"/>
                      <a:pt x="3503" y="2253"/>
                      <a:pt x="3140" y="2270"/>
                    </a:cubicBezTo>
                    <a:cubicBezTo>
                      <a:pt x="3108" y="2271"/>
                      <a:pt x="3076" y="2271"/>
                      <a:pt x="3044" y="2271"/>
                    </a:cubicBezTo>
                    <a:cubicBezTo>
                      <a:pt x="2692" y="2271"/>
                      <a:pt x="2342" y="2227"/>
                      <a:pt x="1998" y="2145"/>
                    </a:cubicBezTo>
                    <a:cubicBezTo>
                      <a:pt x="1633" y="2047"/>
                      <a:pt x="1267" y="1904"/>
                      <a:pt x="937" y="1717"/>
                    </a:cubicBezTo>
                    <a:cubicBezTo>
                      <a:pt x="619" y="1554"/>
                      <a:pt x="441" y="1233"/>
                      <a:pt x="221" y="922"/>
                    </a:cubicBezTo>
                    <a:lnTo>
                      <a:pt x="221" y="922"/>
                    </a:lnTo>
                    <a:cubicBezTo>
                      <a:pt x="259" y="795"/>
                      <a:pt x="296" y="689"/>
                      <a:pt x="375" y="611"/>
                    </a:cubicBezTo>
                    <a:cubicBezTo>
                      <a:pt x="464" y="522"/>
                      <a:pt x="580" y="432"/>
                      <a:pt x="705" y="370"/>
                    </a:cubicBezTo>
                    <a:cubicBezTo>
                      <a:pt x="946" y="227"/>
                      <a:pt x="1231" y="156"/>
                      <a:pt x="1517" y="129"/>
                    </a:cubicBezTo>
                    <a:cubicBezTo>
                      <a:pt x="1567" y="126"/>
                      <a:pt x="1618" y="124"/>
                      <a:pt x="1669" y="124"/>
                    </a:cubicBezTo>
                    <a:cubicBezTo>
                      <a:pt x="1906" y="124"/>
                      <a:pt x="2147" y="156"/>
                      <a:pt x="2382" y="200"/>
                    </a:cubicBezTo>
                    <a:cubicBezTo>
                      <a:pt x="2667" y="272"/>
                      <a:pt x="2944" y="361"/>
                      <a:pt x="3221" y="468"/>
                    </a:cubicBezTo>
                    <a:cubicBezTo>
                      <a:pt x="2962" y="334"/>
                      <a:pt x="2685" y="218"/>
                      <a:pt x="2400" y="129"/>
                    </a:cubicBezTo>
                    <a:cubicBezTo>
                      <a:pt x="2151" y="51"/>
                      <a:pt x="1889" y="1"/>
                      <a:pt x="1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30"/>
              <p:cNvSpPr/>
              <p:nvPr/>
            </p:nvSpPr>
            <p:spPr>
              <a:xfrm>
                <a:off x="4586261" y="703236"/>
                <a:ext cx="232524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4319" h="2509" extrusionOk="0">
                    <a:moveTo>
                      <a:pt x="143" y="1"/>
                    </a:moveTo>
                    <a:cubicBezTo>
                      <a:pt x="143" y="19"/>
                      <a:pt x="134" y="45"/>
                      <a:pt x="125" y="63"/>
                    </a:cubicBezTo>
                    <a:cubicBezTo>
                      <a:pt x="63" y="215"/>
                      <a:pt x="27" y="349"/>
                      <a:pt x="18" y="518"/>
                    </a:cubicBezTo>
                    <a:cubicBezTo>
                      <a:pt x="0" y="857"/>
                      <a:pt x="107" y="1178"/>
                      <a:pt x="277" y="1473"/>
                    </a:cubicBezTo>
                    <a:cubicBezTo>
                      <a:pt x="384" y="1642"/>
                      <a:pt x="509" y="1794"/>
                      <a:pt x="660" y="1919"/>
                    </a:cubicBezTo>
                    <a:cubicBezTo>
                      <a:pt x="892" y="2097"/>
                      <a:pt x="1133" y="2222"/>
                      <a:pt x="1410" y="2320"/>
                    </a:cubicBezTo>
                    <a:cubicBezTo>
                      <a:pt x="1723" y="2430"/>
                      <a:pt x="2045" y="2508"/>
                      <a:pt x="2374" y="2508"/>
                    </a:cubicBezTo>
                    <a:cubicBezTo>
                      <a:pt x="2392" y="2508"/>
                      <a:pt x="2409" y="2508"/>
                      <a:pt x="2427" y="2508"/>
                    </a:cubicBezTo>
                    <a:cubicBezTo>
                      <a:pt x="3123" y="2490"/>
                      <a:pt x="3774" y="2213"/>
                      <a:pt x="4193" y="1544"/>
                    </a:cubicBezTo>
                    <a:cubicBezTo>
                      <a:pt x="4247" y="1464"/>
                      <a:pt x="4309" y="1375"/>
                      <a:pt x="4318" y="1277"/>
                    </a:cubicBezTo>
                    <a:cubicBezTo>
                      <a:pt x="4318" y="1232"/>
                      <a:pt x="4300" y="1187"/>
                      <a:pt x="4300" y="1143"/>
                    </a:cubicBezTo>
                    <a:cubicBezTo>
                      <a:pt x="4104" y="1294"/>
                      <a:pt x="3854" y="1357"/>
                      <a:pt x="3613" y="1393"/>
                    </a:cubicBezTo>
                    <a:cubicBezTo>
                      <a:pt x="3420" y="1419"/>
                      <a:pt x="3226" y="1433"/>
                      <a:pt x="3032" y="1433"/>
                    </a:cubicBezTo>
                    <a:cubicBezTo>
                      <a:pt x="2321" y="1433"/>
                      <a:pt x="1614" y="1254"/>
                      <a:pt x="991" y="911"/>
                    </a:cubicBezTo>
                    <a:cubicBezTo>
                      <a:pt x="884" y="857"/>
                      <a:pt x="785" y="795"/>
                      <a:pt x="696" y="715"/>
                    </a:cubicBezTo>
                    <a:cubicBezTo>
                      <a:pt x="482" y="527"/>
                      <a:pt x="313" y="242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30"/>
              <p:cNvSpPr/>
              <p:nvPr/>
            </p:nvSpPr>
            <p:spPr>
              <a:xfrm>
                <a:off x="4580985" y="690746"/>
                <a:ext cx="237800" cy="150153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2789" extrusionOk="0">
                    <a:moveTo>
                      <a:pt x="4398" y="1375"/>
                    </a:moveTo>
                    <a:lnTo>
                      <a:pt x="4398" y="1375"/>
                    </a:lnTo>
                    <a:cubicBezTo>
                      <a:pt x="4398" y="1419"/>
                      <a:pt x="4416" y="1464"/>
                      <a:pt x="4416" y="1509"/>
                    </a:cubicBezTo>
                    <a:cubicBezTo>
                      <a:pt x="4416" y="1464"/>
                      <a:pt x="4407" y="1419"/>
                      <a:pt x="4398" y="1375"/>
                    </a:cubicBezTo>
                    <a:close/>
                    <a:moveTo>
                      <a:pt x="214" y="1"/>
                    </a:moveTo>
                    <a:lnTo>
                      <a:pt x="143" y="197"/>
                    </a:lnTo>
                    <a:cubicBezTo>
                      <a:pt x="98" y="313"/>
                      <a:pt x="45" y="456"/>
                      <a:pt x="18" y="599"/>
                    </a:cubicBezTo>
                    <a:cubicBezTo>
                      <a:pt x="0" y="741"/>
                      <a:pt x="0" y="893"/>
                      <a:pt x="18" y="1036"/>
                    </a:cubicBezTo>
                    <a:cubicBezTo>
                      <a:pt x="54" y="1321"/>
                      <a:pt x="179" y="1580"/>
                      <a:pt x="321" y="1821"/>
                    </a:cubicBezTo>
                    <a:cubicBezTo>
                      <a:pt x="482" y="2053"/>
                      <a:pt x="696" y="2249"/>
                      <a:pt x="937" y="2392"/>
                    </a:cubicBezTo>
                    <a:cubicBezTo>
                      <a:pt x="1187" y="2526"/>
                      <a:pt x="1445" y="2615"/>
                      <a:pt x="1704" y="2686"/>
                    </a:cubicBezTo>
                    <a:cubicBezTo>
                      <a:pt x="1932" y="2747"/>
                      <a:pt x="2160" y="2788"/>
                      <a:pt x="2393" y="2788"/>
                    </a:cubicBezTo>
                    <a:cubicBezTo>
                      <a:pt x="2434" y="2788"/>
                      <a:pt x="2475" y="2787"/>
                      <a:pt x="2516" y="2784"/>
                    </a:cubicBezTo>
                    <a:cubicBezTo>
                      <a:pt x="2792" y="2775"/>
                      <a:pt x="3060" y="2722"/>
                      <a:pt x="3310" y="2615"/>
                    </a:cubicBezTo>
                    <a:cubicBezTo>
                      <a:pt x="3560" y="2517"/>
                      <a:pt x="3792" y="2365"/>
                      <a:pt x="3979" y="2178"/>
                    </a:cubicBezTo>
                    <a:cubicBezTo>
                      <a:pt x="4077" y="2080"/>
                      <a:pt x="4157" y="1981"/>
                      <a:pt x="4238" y="1865"/>
                    </a:cubicBezTo>
                    <a:cubicBezTo>
                      <a:pt x="4273" y="1813"/>
                      <a:pt x="4308" y="1760"/>
                      <a:pt x="4343" y="1698"/>
                    </a:cubicBezTo>
                    <a:lnTo>
                      <a:pt x="4343" y="1698"/>
                    </a:lnTo>
                    <a:cubicBezTo>
                      <a:pt x="4308" y="1760"/>
                      <a:pt x="4273" y="1813"/>
                      <a:pt x="4229" y="1865"/>
                    </a:cubicBezTo>
                    <a:cubicBezTo>
                      <a:pt x="4157" y="1972"/>
                      <a:pt x="4068" y="2080"/>
                      <a:pt x="3970" y="2169"/>
                    </a:cubicBezTo>
                    <a:cubicBezTo>
                      <a:pt x="3774" y="2347"/>
                      <a:pt x="3542" y="2490"/>
                      <a:pt x="3292" y="2579"/>
                    </a:cubicBezTo>
                    <a:cubicBezTo>
                      <a:pt x="3042" y="2668"/>
                      <a:pt x="2775" y="2704"/>
                      <a:pt x="2516" y="2704"/>
                    </a:cubicBezTo>
                    <a:cubicBezTo>
                      <a:pt x="2257" y="2695"/>
                      <a:pt x="1999" y="2642"/>
                      <a:pt x="1749" y="2561"/>
                    </a:cubicBezTo>
                    <a:cubicBezTo>
                      <a:pt x="1249" y="2392"/>
                      <a:pt x="767" y="2142"/>
                      <a:pt x="500" y="1705"/>
                    </a:cubicBezTo>
                    <a:cubicBezTo>
                      <a:pt x="375" y="1482"/>
                      <a:pt x="268" y="1250"/>
                      <a:pt x="232" y="1000"/>
                    </a:cubicBezTo>
                    <a:cubicBezTo>
                      <a:pt x="223" y="884"/>
                      <a:pt x="214" y="750"/>
                      <a:pt x="232" y="634"/>
                    </a:cubicBezTo>
                    <a:cubicBezTo>
                      <a:pt x="245" y="575"/>
                      <a:pt x="259" y="520"/>
                      <a:pt x="277" y="465"/>
                    </a:cubicBezTo>
                    <a:lnTo>
                      <a:pt x="277" y="465"/>
                    </a:lnTo>
                    <a:cubicBezTo>
                      <a:pt x="347" y="568"/>
                      <a:pt x="420" y="674"/>
                      <a:pt x="500" y="777"/>
                    </a:cubicBezTo>
                    <a:cubicBezTo>
                      <a:pt x="625" y="938"/>
                      <a:pt x="794" y="1080"/>
                      <a:pt x="973" y="1179"/>
                    </a:cubicBezTo>
                    <a:cubicBezTo>
                      <a:pt x="1329" y="1366"/>
                      <a:pt x="1704" y="1500"/>
                      <a:pt x="2097" y="1589"/>
                    </a:cubicBezTo>
                    <a:cubicBezTo>
                      <a:pt x="2412" y="1653"/>
                      <a:pt x="2728" y="1683"/>
                      <a:pt x="3043" y="1683"/>
                    </a:cubicBezTo>
                    <a:cubicBezTo>
                      <a:pt x="3120" y="1683"/>
                      <a:pt x="3197" y="1682"/>
                      <a:pt x="3274" y="1678"/>
                    </a:cubicBezTo>
                    <a:cubicBezTo>
                      <a:pt x="3470" y="1660"/>
                      <a:pt x="3667" y="1642"/>
                      <a:pt x="3863" y="1598"/>
                    </a:cubicBezTo>
                    <a:cubicBezTo>
                      <a:pt x="4050" y="1562"/>
                      <a:pt x="4247" y="1500"/>
                      <a:pt x="4398" y="1375"/>
                    </a:cubicBezTo>
                    <a:lnTo>
                      <a:pt x="4398" y="1375"/>
                    </a:lnTo>
                    <a:cubicBezTo>
                      <a:pt x="4247" y="1491"/>
                      <a:pt x="4050" y="1553"/>
                      <a:pt x="3863" y="1589"/>
                    </a:cubicBezTo>
                    <a:cubicBezTo>
                      <a:pt x="3667" y="1625"/>
                      <a:pt x="3470" y="1642"/>
                      <a:pt x="3274" y="1642"/>
                    </a:cubicBezTo>
                    <a:cubicBezTo>
                      <a:pt x="3246" y="1643"/>
                      <a:pt x="3218" y="1643"/>
                      <a:pt x="3189" y="1643"/>
                    </a:cubicBezTo>
                    <a:cubicBezTo>
                      <a:pt x="2825" y="1643"/>
                      <a:pt x="2463" y="1591"/>
                      <a:pt x="2123" y="1500"/>
                    </a:cubicBezTo>
                    <a:cubicBezTo>
                      <a:pt x="1749" y="1393"/>
                      <a:pt x="1383" y="1241"/>
                      <a:pt x="1062" y="1036"/>
                    </a:cubicBezTo>
                    <a:cubicBezTo>
                      <a:pt x="732" y="848"/>
                      <a:pt x="553" y="501"/>
                      <a:pt x="330" y="170"/>
                    </a:cubicBezTo>
                    <a:lnTo>
                      <a:pt x="2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30"/>
              <p:cNvSpPr/>
              <p:nvPr/>
            </p:nvSpPr>
            <p:spPr>
              <a:xfrm>
                <a:off x="4619370" y="702213"/>
                <a:ext cx="184017" cy="40217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47" extrusionOk="0">
                    <a:moveTo>
                      <a:pt x="576" y="0"/>
                    </a:moveTo>
                    <a:cubicBezTo>
                      <a:pt x="356" y="0"/>
                      <a:pt x="27" y="15"/>
                      <a:pt x="1" y="127"/>
                    </a:cubicBezTo>
                    <a:cubicBezTo>
                      <a:pt x="54" y="151"/>
                      <a:pt x="132" y="151"/>
                      <a:pt x="204" y="151"/>
                    </a:cubicBezTo>
                    <a:cubicBezTo>
                      <a:pt x="240" y="151"/>
                      <a:pt x="274" y="151"/>
                      <a:pt x="304" y="154"/>
                    </a:cubicBezTo>
                    <a:cubicBezTo>
                      <a:pt x="1232" y="216"/>
                      <a:pt x="2160" y="395"/>
                      <a:pt x="3052" y="680"/>
                    </a:cubicBezTo>
                    <a:cubicBezTo>
                      <a:pt x="3150" y="710"/>
                      <a:pt x="3254" y="747"/>
                      <a:pt x="3359" y="747"/>
                    </a:cubicBezTo>
                    <a:cubicBezTo>
                      <a:pt x="3378" y="747"/>
                      <a:pt x="3398" y="745"/>
                      <a:pt x="3418" y="742"/>
                    </a:cubicBezTo>
                    <a:cubicBezTo>
                      <a:pt x="3418" y="707"/>
                      <a:pt x="3382" y="680"/>
                      <a:pt x="3355" y="662"/>
                    </a:cubicBezTo>
                    <a:cubicBezTo>
                      <a:pt x="2811" y="305"/>
                      <a:pt x="2213" y="172"/>
                      <a:pt x="1589" y="73"/>
                    </a:cubicBezTo>
                    <a:cubicBezTo>
                      <a:pt x="1321" y="29"/>
                      <a:pt x="1018" y="2"/>
                      <a:pt x="750" y="2"/>
                    </a:cubicBezTo>
                    <a:cubicBezTo>
                      <a:pt x="718" y="2"/>
                      <a:pt x="654" y="0"/>
                      <a:pt x="5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30"/>
              <p:cNvSpPr/>
              <p:nvPr/>
            </p:nvSpPr>
            <p:spPr>
              <a:xfrm>
                <a:off x="4716868" y="778177"/>
                <a:ext cx="66812" cy="59598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07" extrusionOk="0">
                    <a:moveTo>
                      <a:pt x="1232" y="1"/>
                    </a:moveTo>
                    <a:cubicBezTo>
                      <a:pt x="1223" y="1"/>
                      <a:pt x="1205" y="1"/>
                      <a:pt x="1205" y="9"/>
                    </a:cubicBezTo>
                    <a:cubicBezTo>
                      <a:pt x="991" y="518"/>
                      <a:pt x="545" y="911"/>
                      <a:pt x="19" y="1062"/>
                    </a:cubicBezTo>
                    <a:cubicBezTo>
                      <a:pt x="10" y="1071"/>
                      <a:pt x="1" y="1080"/>
                      <a:pt x="1" y="1089"/>
                    </a:cubicBezTo>
                    <a:cubicBezTo>
                      <a:pt x="10" y="1098"/>
                      <a:pt x="19" y="1107"/>
                      <a:pt x="19" y="1107"/>
                    </a:cubicBezTo>
                    <a:cubicBezTo>
                      <a:pt x="28" y="1107"/>
                      <a:pt x="28" y="1107"/>
                      <a:pt x="28" y="1098"/>
                    </a:cubicBezTo>
                    <a:cubicBezTo>
                      <a:pt x="563" y="946"/>
                      <a:pt x="1018" y="545"/>
                      <a:pt x="1241" y="27"/>
                    </a:cubicBezTo>
                    <a:cubicBezTo>
                      <a:pt x="1241" y="18"/>
                      <a:pt x="1241" y="9"/>
                      <a:pt x="1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30"/>
              <p:cNvSpPr/>
              <p:nvPr/>
            </p:nvSpPr>
            <p:spPr>
              <a:xfrm>
                <a:off x="4589114" y="725470"/>
                <a:ext cx="15451" cy="17228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20" extrusionOk="0">
                    <a:moveTo>
                      <a:pt x="273" y="0"/>
                    </a:moveTo>
                    <a:cubicBezTo>
                      <a:pt x="268" y="0"/>
                      <a:pt x="264" y="3"/>
                      <a:pt x="260" y="7"/>
                    </a:cubicBezTo>
                    <a:cubicBezTo>
                      <a:pt x="161" y="87"/>
                      <a:pt x="81" y="186"/>
                      <a:pt x="10" y="293"/>
                    </a:cubicBezTo>
                    <a:cubicBezTo>
                      <a:pt x="1" y="302"/>
                      <a:pt x="10" y="310"/>
                      <a:pt x="19" y="319"/>
                    </a:cubicBezTo>
                    <a:lnTo>
                      <a:pt x="28" y="319"/>
                    </a:lnTo>
                    <a:cubicBezTo>
                      <a:pt x="37" y="319"/>
                      <a:pt x="37" y="319"/>
                      <a:pt x="45" y="310"/>
                    </a:cubicBezTo>
                    <a:cubicBezTo>
                      <a:pt x="108" y="212"/>
                      <a:pt x="188" y="114"/>
                      <a:pt x="286" y="34"/>
                    </a:cubicBezTo>
                    <a:cubicBezTo>
                      <a:pt x="286" y="25"/>
                      <a:pt x="286" y="16"/>
                      <a:pt x="286" y="7"/>
                    </a:cubicBezTo>
                    <a:cubicBezTo>
                      <a:pt x="282" y="3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30"/>
              <p:cNvSpPr/>
              <p:nvPr/>
            </p:nvSpPr>
            <p:spPr>
              <a:xfrm>
                <a:off x="4599235" y="742752"/>
                <a:ext cx="21158" cy="24442"/>
              </a:xfrm>
              <a:custGeom>
                <a:avLst/>
                <a:gdLst/>
                <a:ahLst/>
                <a:cxnLst/>
                <a:rect l="l" t="t" r="r" b="b"/>
                <a:pathLst>
                  <a:path w="393" h="454" extrusionOk="0">
                    <a:moveTo>
                      <a:pt x="370" y="1"/>
                    </a:moveTo>
                    <a:cubicBezTo>
                      <a:pt x="366" y="1"/>
                      <a:pt x="361" y="3"/>
                      <a:pt x="357" y="7"/>
                    </a:cubicBezTo>
                    <a:cubicBezTo>
                      <a:pt x="223" y="132"/>
                      <a:pt x="107" y="275"/>
                      <a:pt x="9" y="427"/>
                    </a:cubicBezTo>
                    <a:cubicBezTo>
                      <a:pt x="0" y="436"/>
                      <a:pt x="9" y="444"/>
                      <a:pt x="9" y="453"/>
                    </a:cubicBezTo>
                    <a:lnTo>
                      <a:pt x="27" y="453"/>
                    </a:lnTo>
                    <a:cubicBezTo>
                      <a:pt x="27" y="453"/>
                      <a:pt x="36" y="453"/>
                      <a:pt x="36" y="444"/>
                    </a:cubicBezTo>
                    <a:cubicBezTo>
                      <a:pt x="134" y="302"/>
                      <a:pt x="250" y="159"/>
                      <a:pt x="384" y="34"/>
                    </a:cubicBezTo>
                    <a:cubicBezTo>
                      <a:pt x="393" y="25"/>
                      <a:pt x="393" y="16"/>
                      <a:pt x="384" y="7"/>
                    </a:cubicBezTo>
                    <a:cubicBezTo>
                      <a:pt x="379" y="3"/>
                      <a:pt x="375" y="1"/>
                      <a:pt x="3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30"/>
              <p:cNvSpPr/>
              <p:nvPr/>
            </p:nvSpPr>
            <p:spPr>
              <a:xfrm>
                <a:off x="4610272" y="758634"/>
                <a:ext cx="25519" cy="2918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42" extrusionOk="0">
                    <a:moveTo>
                      <a:pt x="451" y="0"/>
                    </a:moveTo>
                    <a:cubicBezTo>
                      <a:pt x="446" y="0"/>
                      <a:pt x="442" y="2"/>
                      <a:pt x="438" y="7"/>
                    </a:cubicBezTo>
                    <a:cubicBezTo>
                      <a:pt x="277" y="158"/>
                      <a:pt x="134" y="328"/>
                      <a:pt x="0" y="506"/>
                    </a:cubicBezTo>
                    <a:cubicBezTo>
                      <a:pt x="0" y="515"/>
                      <a:pt x="0" y="524"/>
                      <a:pt x="9" y="533"/>
                    </a:cubicBezTo>
                    <a:cubicBezTo>
                      <a:pt x="9" y="533"/>
                      <a:pt x="18" y="542"/>
                      <a:pt x="18" y="542"/>
                    </a:cubicBezTo>
                    <a:cubicBezTo>
                      <a:pt x="27" y="542"/>
                      <a:pt x="27" y="533"/>
                      <a:pt x="36" y="533"/>
                    </a:cubicBezTo>
                    <a:cubicBezTo>
                      <a:pt x="161" y="355"/>
                      <a:pt x="313" y="185"/>
                      <a:pt x="464" y="33"/>
                    </a:cubicBezTo>
                    <a:cubicBezTo>
                      <a:pt x="473" y="25"/>
                      <a:pt x="473" y="16"/>
                      <a:pt x="464" y="7"/>
                    </a:cubicBezTo>
                    <a:cubicBezTo>
                      <a:pt x="460" y="2"/>
                      <a:pt x="455" y="0"/>
                      <a:pt x="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30"/>
              <p:cNvSpPr/>
              <p:nvPr/>
            </p:nvSpPr>
            <p:spPr>
              <a:xfrm>
                <a:off x="4625615" y="766279"/>
                <a:ext cx="32249" cy="3935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731" extrusionOk="0">
                    <a:moveTo>
                      <a:pt x="576" y="1"/>
                    </a:moveTo>
                    <a:cubicBezTo>
                      <a:pt x="572" y="1"/>
                      <a:pt x="567" y="3"/>
                      <a:pt x="563" y="7"/>
                    </a:cubicBezTo>
                    <a:cubicBezTo>
                      <a:pt x="367" y="230"/>
                      <a:pt x="179" y="462"/>
                      <a:pt x="1" y="703"/>
                    </a:cubicBezTo>
                    <a:cubicBezTo>
                      <a:pt x="1" y="712"/>
                      <a:pt x="1" y="721"/>
                      <a:pt x="10" y="730"/>
                    </a:cubicBezTo>
                    <a:lnTo>
                      <a:pt x="19" y="730"/>
                    </a:lnTo>
                    <a:cubicBezTo>
                      <a:pt x="28" y="730"/>
                      <a:pt x="28" y="730"/>
                      <a:pt x="37" y="721"/>
                    </a:cubicBezTo>
                    <a:cubicBezTo>
                      <a:pt x="206" y="489"/>
                      <a:pt x="393" y="248"/>
                      <a:pt x="590" y="34"/>
                    </a:cubicBezTo>
                    <a:cubicBezTo>
                      <a:pt x="599" y="25"/>
                      <a:pt x="599" y="7"/>
                      <a:pt x="590" y="7"/>
                    </a:cubicBezTo>
                    <a:cubicBezTo>
                      <a:pt x="585" y="3"/>
                      <a:pt x="581" y="1"/>
                      <a:pt x="5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30"/>
              <p:cNvSpPr/>
              <p:nvPr/>
            </p:nvSpPr>
            <p:spPr>
              <a:xfrm>
                <a:off x="4642950" y="771555"/>
                <a:ext cx="38925" cy="43178"/>
              </a:xfrm>
              <a:custGeom>
                <a:avLst/>
                <a:gdLst/>
                <a:ahLst/>
                <a:cxnLst/>
                <a:rect l="l" t="t" r="r" b="b"/>
                <a:pathLst>
                  <a:path w="723" h="802" extrusionOk="0">
                    <a:moveTo>
                      <a:pt x="704" y="1"/>
                    </a:moveTo>
                    <a:cubicBezTo>
                      <a:pt x="698" y="1"/>
                      <a:pt x="691" y="3"/>
                      <a:pt x="687" y="8"/>
                    </a:cubicBezTo>
                    <a:cubicBezTo>
                      <a:pt x="437" y="231"/>
                      <a:pt x="205" y="489"/>
                      <a:pt x="9" y="775"/>
                    </a:cubicBezTo>
                    <a:cubicBezTo>
                      <a:pt x="0" y="784"/>
                      <a:pt x="0" y="793"/>
                      <a:pt x="9" y="802"/>
                    </a:cubicBezTo>
                    <a:lnTo>
                      <a:pt x="27" y="802"/>
                    </a:lnTo>
                    <a:cubicBezTo>
                      <a:pt x="27" y="802"/>
                      <a:pt x="36" y="802"/>
                      <a:pt x="36" y="793"/>
                    </a:cubicBezTo>
                    <a:cubicBezTo>
                      <a:pt x="232" y="516"/>
                      <a:pt x="464" y="257"/>
                      <a:pt x="714" y="34"/>
                    </a:cubicBezTo>
                    <a:cubicBezTo>
                      <a:pt x="723" y="25"/>
                      <a:pt x="723" y="17"/>
                      <a:pt x="714" y="8"/>
                    </a:cubicBezTo>
                    <a:cubicBezTo>
                      <a:pt x="714" y="3"/>
                      <a:pt x="709" y="1"/>
                      <a:pt x="7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30"/>
              <p:cNvSpPr/>
              <p:nvPr/>
            </p:nvSpPr>
            <p:spPr>
              <a:xfrm>
                <a:off x="4665508" y="776400"/>
                <a:ext cx="42801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99" extrusionOk="0">
                    <a:moveTo>
                      <a:pt x="781" y="0"/>
                    </a:moveTo>
                    <a:cubicBezTo>
                      <a:pt x="776" y="0"/>
                      <a:pt x="772" y="2"/>
                      <a:pt x="768" y="7"/>
                    </a:cubicBezTo>
                    <a:cubicBezTo>
                      <a:pt x="473" y="257"/>
                      <a:pt x="214" y="551"/>
                      <a:pt x="0" y="872"/>
                    </a:cubicBezTo>
                    <a:cubicBezTo>
                      <a:pt x="0" y="872"/>
                      <a:pt x="0" y="890"/>
                      <a:pt x="9" y="890"/>
                    </a:cubicBezTo>
                    <a:cubicBezTo>
                      <a:pt x="9" y="899"/>
                      <a:pt x="18" y="899"/>
                      <a:pt x="18" y="899"/>
                    </a:cubicBezTo>
                    <a:cubicBezTo>
                      <a:pt x="27" y="899"/>
                      <a:pt x="27" y="890"/>
                      <a:pt x="36" y="890"/>
                    </a:cubicBezTo>
                    <a:cubicBezTo>
                      <a:pt x="241" y="569"/>
                      <a:pt x="500" y="283"/>
                      <a:pt x="785" y="34"/>
                    </a:cubicBezTo>
                    <a:cubicBezTo>
                      <a:pt x="794" y="34"/>
                      <a:pt x="794" y="16"/>
                      <a:pt x="794" y="7"/>
                    </a:cubicBezTo>
                    <a:cubicBezTo>
                      <a:pt x="790" y="2"/>
                      <a:pt x="785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30"/>
              <p:cNvSpPr/>
              <p:nvPr/>
            </p:nvSpPr>
            <p:spPr>
              <a:xfrm>
                <a:off x="4690004" y="783130"/>
                <a:ext cx="43285" cy="46516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64" extrusionOk="0">
                    <a:moveTo>
                      <a:pt x="781" y="0"/>
                    </a:moveTo>
                    <a:cubicBezTo>
                      <a:pt x="776" y="0"/>
                      <a:pt x="772" y="2"/>
                      <a:pt x="767" y="7"/>
                    </a:cubicBezTo>
                    <a:lnTo>
                      <a:pt x="9" y="836"/>
                    </a:lnTo>
                    <a:cubicBezTo>
                      <a:pt x="0" y="836"/>
                      <a:pt x="0" y="854"/>
                      <a:pt x="9" y="863"/>
                    </a:cubicBezTo>
                    <a:lnTo>
                      <a:pt x="18" y="863"/>
                    </a:lnTo>
                    <a:cubicBezTo>
                      <a:pt x="27" y="863"/>
                      <a:pt x="36" y="863"/>
                      <a:pt x="36" y="854"/>
                    </a:cubicBezTo>
                    <a:lnTo>
                      <a:pt x="794" y="33"/>
                    </a:lnTo>
                    <a:cubicBezTo>
                      <a:pt x="803" y="25"/>
                      <a:pt x="803" y="16"/>
                      <a:pt x="794" y="7"/>
                    </a:cubicBezTo>
                    <a:cubicBezTo>
                      <a:pt x="790" y="2"/>
                      <a:pt x="785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30"/>
              <p:cNvSpPr/>
              <p:nvPr/>
            </p:nvSpPr>
            <p:spPr>
              <a:xfrm>
                <a:off x="4715468" y="785983"/>
                <a:ext cx="38925" cy="46031"/>
              </a:xfrm>
              <a:custGeom>
                <a:avLst/>
                <a:gdLst/>
                <a:ahLst/>
                <a:cxnLst/>
                <a:rect l="l" t="t" r="r" b="b"/>
                <a:pathLst>
                  <a:path w="723" h="855" extrusionOk="0">
                    <a:moveTo>
                      <a:pt x="700" y="1"/>
                    </a:moveTo>
                    <a:cubicBezTo>
                      <a:pt x="696" y="1"/>
                      <a:pt x="691" y="3"/>
                      <a:pt x="687" y="7"/>
                    </a:cubicBezTo>
                    <a:lnTo>
                      <a:pt x="0" y="828"/>
                    </a:lnTo>
                    <a:cubicBezTo>
                      <a:pt x="0" y="837"/>
                      <a:pt x="0" y="846"/>
                      <a:pt x="9" y="855"/>
                    </a:cubicBezTo>
                    <a:lnTo>
                      <a:pt x="18" y="855"/>
                    </a:lnTo>
                    <a:cubicBezTo>
                      <a:pt x="27" y="855"/>
                      <a:pt x="27" y="855"/>
                      <a:pt x="36" y="846"/>
                    </a:cubicBezTo>
                    <a:lnTo>
                      <a:pt x="714" y="34"/>
                    </a:lnTo>
                    <a:cubicBezTo>
                      <a:pt x="723" y="25"/>
                      <a:pt x="723" y="7"/>
                      <a:pt x="714" y="7"/>
                    </a:cubicBezTo>
                    <a:cubicBezTo>
                      <a:pt x="709" y="3"/>
                      <a:pt x="705" y="1"/>
                      <a:pt x="7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30"/>
              <p:cNvSpPr/>
              <p:nvPr/>
            </p:nvSpPr>
            <p:spPr>
              <a:xfrm>
                <a:off x="4648226" y="661297"/>
                <a:ext cx="171472" cy="81402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1512" extrusionOk="0">
                    <a:moveTo>
                      <a:pt x="26" y="0"/>
                    </a:moveTo>
                    <a:cubicBezTo>
                      <a:pt x="23" y="0"/>
                      <a:pt x="21" y="1"/>
                      <a:pt x="18" y="4"/>
                    </a:cubicBezTo>
                    <a:cubicBezTo>
                      <a:pt x="9" y="4"/>
                      <a:pt x="0" y="22"/>
                      <a:pt x="9" y="31"/>
                    </a:cubicBezTo>
                    <a:cubicBezTo>
                      <a:pt x="98" y="200"/>
                      <a:pt x="295" y="289"/>
                      <a:pt x="446" y="352"/>
                    </a:cubicBezTo>
                    <a:cubicBezTo>
                      <a:pt x="598" y="405"/>
                      <a:pt x="750" y="459"/>
                      <a:pt x="910" y="494"/>
                    </a:cubicBezTo>
                    <a:cubicBezTo>
                      <a:pt x="1071" y="530"/>
                      <a:pt x="1240" y="557"/>
                      <a:pt x="1410" y="584"/>
                    </a:cubicBezTo>
                    <a:cubicBezTo>
                      <a:pt x="1588" y="619"/>
                      <a:pt x="1784" y="646"/>
                      <a:pt x="1963" y="691"/>
                    </a:cubicBezTo>
                    <a:cubicBezTo>
                      <a:pt x="2382" y="798"/>
                      <a:pt x="2676" y="976"/>
                      <a:pt x="2864" y="1235"/>
                    </a:cubicBezTo>
                    <a:cubicBezTo>
                      <a:pt x="2873" y="1244"/>
                      <a:pt x="2882" y="1262"/>
                      <a:pt x="2899" y="1279"/>
                    </a:cubicBezTo>
                    <a:cubicBezTo>
                      <a:pt x="2971" y="1387"/>
                      <a:pt x="3042" y="1494"/>
                      <a:pt x="3167" y="1511"/>
                    </a:cubicBezTo>
                    <a:cubicBezTo>
                      <a:pt x="3176" y="1511"/>
                      <a:pt x="3185" y="1502"/>
                      <a:pt x="3185" y="1494"/>
                    </a:cubicBezTo>
                    <a:cubicBezTo>
                      <a:pt x="3185" y="1485"/>
                      <a:pt x="3185" y="1476"/>
                      <a:pt x="3167" y="1476"/>
                    </a:cubicBezTo>
                    <a:cubicBezTo>
                      <a:pt x="3060" y="1458"/>
                      <a:pt x="2998" y="1360"/>
                      <a:pt x="2926" y="1262"/>
                    </a:cubicBezTo>
                    <a:cubicBezTo>
                      <a:pt x="2917" y="1244"/>
                      <a:pt x="2908" y="1226"/>
                      <a:pt x="2891" y="1208"/>
                    </a:cubicBezTo>
                    <a:cubicBezTo>
                      <a:pt x="2703" y="949"/>
                      <a:pt x="2400" y="762"/>
                      <a:pt x="1972" y="655"/>
                    </a:cubicBezTo>
                    <a:cubicBezTo>
                      <a:pt x="1793" y="610"/>
                      <a:pt x="1597" y="575"/>
                      <a:pt x="1410" y="548"/>
                    </a:cubicBezTo>
                    <a:cubicBezTo>
                      <a:pt x="1249" y="521"/>
                      <a:pt x="1080" y="494"/>
                      <a:pt x="919" y="459"/>
                    </a:cubicBezTo>
                    <a:cubicBezTo>
                      <a:pt x="758" y="423"/>
                      <a:pt x="607" y="370"/>
                      <a:pt x="464" y="316"/>
                    </a:cubicBezTo>
                    <a:cubicBezTo>
                      <a:pt x="312" y="254"/>
                      <a:pt x="125" y="173"/>
                      <a:pt x="45" y="13"/>
                    </a:cubicBezTo>
                    <a:cubicBezTo>
                      <a:pt x="38" y="6"/>
                      <a:pt x="32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30"/>
              <p:cNvSpPr/>
              <p:nvPr/>
            </p:nvSpPr>
            <p:spPr>
              <a:xfrm>
                <a:off x="4659747" y="654406"/>
                <a:ext cx="15882" cy="1480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75" extrusionOk="0">
                    <a:moveTo>
                      <a:pt x="272" y="0"/>
                    </a:moveTo>
                    <a:cubicBezTo>
                      <a:pt x="268" y="0"/>
                      <a:pt x="263" y="2"/>
                      <a:pt x="259" y="7"/>
                    </a:cubicBezTo>
                    <a:cubicBezTo>
                      <a:pt x="170" y="78"/>
                      <a:pt x="81" y="150"/>
                      <a:pt x="9" y="239"/>
                    </a:cubicBezTo>
                    <a:cubicBezTo>
                      <a:pt x="0" y="248"/>
                      <a:pt x="0" y="257"/>
                      <a:pt x="9" y="266"/>
                    </a:cubicBezTo>
                    <a:cubicBezTo>
                      <a:pt x="9" y="275"/>
                      <a:pt x="18" y="275"/>
                      <a:pt x="18" y="275"/>
                    </a:cubicBezTo>
                    <a:cubicBezTo>
                      <a:pt x="27" y="275"/>
                      <a:pt x="36" y="266"/>
                      <a:pt x="36" y="266"/>
                    </a:cubicBezTo>
                    <a:cubicBezTo>
                      <a:pt x="107" y="176"/>
                      <a:pt x="197" y="105"/>
                      <a:pt x="286" y="34"/>
                    </a:cubicBezTo>
                    <a:cubicBezTo>
                      <a:pt x="295" y="25"/>
                      <a:pt x="295" y="16"/>
                      <a:pt x="286" y="7"/>
                    </a:cubicBezTo>
                    <a:cubicBezTo>
                      <a:pt x="281" y="2"/>
                      <a:pt x="277" y="0"/>
                      <a:pt x="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30"/>
              <p:cNvSpPr/>
              <p:nvPr/>
            </p:nvSpPr>
            <p:spPr>
              <a:xfrm>
                <a:off x="4670299" y="655805"/>
                <a:ext cx="17820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9" extrusionOk="0">
                    <a:moveTo>
                      <a:pt x="308" y="1"/>
                    </a:moveTo>
                    <a:cubicBezTo>
                      <a:pt x="304" y="1"/>
                      <a:pt x="299" y="3"/>
                      <a:pt x="295" y="8"/>
                    </a:cubicBezTo>
                    <a:lnTo>
                      <a:pt x="9" y="293"/>
                    </a:lnTo>
                    <a:cubicBezTo>
                      <a:pt x="1" y="302"/>
                      <a:pt x="1" y="311"/>
                      <a:pt x="9" y="320"/>
                    </a:cubicBezTo>
                    <a:cubicBezTo>
                      <a:pt x="9" y="320"/>
                      <a:pt x="9" y="329"/>
                      <a:pt x="18" y="329"/>
                    </a:cubicBezTo>
                    <a:cubicBezTo>
                      <a:pt x="27" y="329"/>
                      <a:pt x="27" y="320"/>
                      <a:pt x="27" y="320"/>
                    </a:cubicBezTo>
                    <a:lnTo>
                      <a:pt x="322" y="34"/>
                    </a:lnTo>
                    <a:cubicBezTo>
                      <a:pt x="331" y="25"/>
                      <a:pt x="331" y="17"/>
                      <a:pt x="322" y="8"/>
                    </a:cubicBezTo>
                    <a:cubicBezTo>
                      <a:pt x="317" y="3"/>
                      <a:pt x="313" y="1"/>
                      <a:pt x="3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30"/>
              <p:cNvSpPr/>
              <p:nvPr/>
            </p:nvSpPr>
            <p:spPr>
              <a:xfrm>
                <a:off x="4678483" y="660489"/>
                <a:ext cx="19220" cy="1975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67" extrusionOk="0">
                    <a:moveTo>
                      <a:pt x="321" y="1"/>
                    </a:moveTo>
                    <a:cubicBezTo>
                      <a:pt x="205" y="108"/>
                      <a:pt x="98" y="215"/>
                      <a:pt x="0" y="340"/>
                    </a:cubicBezTo>
                    <a:cubicBezTo>
                      <a:pt x="0" y="349"/>
                      <a:pt x="0" y="358"/>
                      <a:pt x="9" y="367"/>
                    </a:cubicBezTo>
                    <a:lnTo>
                      <a:pt x="27" y="367"/>
                    </a:lnTo>
                    <a:cubicBezTo>
                      <a:pt x="125" y="242"/>
                      <a:pt x="232" y="135"/>
                      <a:pt x="348" y="28"/>
                    </a:cubicBezTo>
                    <a:cubicBezTo>
                      <a:pt x="357" y="28"/>
                      <a:pt x="357" y="10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30"/>
              <p:cNvSpPr/>
              <p:nvPr/>
            </p:nvSpPr>
            <p:spPr>
              <a:xfrm>
                <a:off x="4690973" y="664473"/>
                <a:ext cx="17820" cy="1819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38" extrusionOk="0">
                    <a:moveTo>
                      <a:pt x="317" y="1"/>
                    </a:moveTo>
                    <a:cubicBezTo>
                      <a:pt x="312" y="1"/>
                      <a:pt x="308" y="3"/>
                      <a:pt x="303" y="7"/>
                    </a:cubicBezTo>
                    <a:cubicBezTo>
                      <a:pt x="196" y="96"/>
                      <a:pt x="89" y="203"/>
                      <a:pt x="9" y="311"/>
                    </a:cubicBezTo>
                    <a:cubicBezTo>
                      <a:pt x="0" y="319"/>
                      <a:pt x="0" y="328"/>
                      <a:pt x="9" y="337"/>
                    </a:cubicBezTo>
                    <a:lnTo>
                      <a:pt x="36" y="337"/>
                    </a:lnTo>
                    <a:cubicBezTo>
                      <a:pt x="125" y="221"/>
                      <a:pt x="214" y="123"/>
                      <a:pt x="321" y="34"/>
                    </a:cubicBezTo>
                    <a:cubicBezTo>
                      <a:pt x="330" y="25"/>
                      <a:pt x="330" y="16"/>
                      <a:pt x="330" y="7"/>
                    </a:cubicBezTo>
                    <a:cubicBezTo>
                      <a:pt x="326" y="3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30"/>
              <p:cNvSpPr/>
              <p:nvPr/>
            </p:nvSpPr>
            <p:spPr>
              <a:xfrm>
                <a:off x="4701525" y="667811"/>
                <a:ext cx="19274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29" extrusionOk="0">
                    <a:moveTo>
                      <a:pt x="344" y="1"/>
                    </a:moveTo>
                    <a:cubicBezTo>
                      <a:pt x="339" y="1"/>
                      <a:pt x="335" y="3"/>
                      <a:pt x="330" y="8"/>
                    </a:cubicBezTo>
                    <a:cubicBezTo>
                      <a:pt x="206" y="88"/>
                      <a:pt x="99" y="186"/>
                      <a:pt x="0" y="302"/>
                    </a:cubicBezTo>
                    <a:cubicBezTo>
                      <a:pt x="0" y="302"/>
                      <a:pt x="0" y="320"/>
                      <a:pt x="0" y="329"/>
                    </a:cubicBezTo>
                    <a:lnTo>
                      <a:pt x="18" y="329"/>
                    </a:lnTo>
                    <a:cubicBezTo>
                      <a:pt x="18" y="329"/>
                      <a:pt x="27" y="329"/>
                      <a:pt x="27" y="320"/>
                    </a:cubicBezTo>
                    <a:cubicBezTo>
                      <a:pt x="125" y="213"/>
                      <a:pt x="232" y="115"/>
                      <a:pt x="348" y="34"/>
                    </a:cubicBezTo>
                    <a:cubicBezTo>
                      <a:pt x="357" y="34"/>
                      <a:pt x="357" y="17"/>
                      <a:pt x="357" y="8"/>
                    </a:cubicBezTo>
                    <a:cubicBezTo>
                      <a:pt x="353" y="3"/>
                      <a:pt x="348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30"/>
              <p:cNvSpPr/>
              <p:nvPr/>
            </p:nvSpPr>
            <p:spPr>
              <a:xfrm>
                <a:off x="4714984" y="668780"/>
                <a:ext cx="18789" cy="1916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56" extrusionOk="0">
                    <a:moveTo>
                      <a:pt x="326" y="1"/>
                    </a:moveTo>
                    <a:cubicBezTo>
                      <a:pt x="321" y="1"/>
                      <a:pt x="317" y="3"/>
                      <a:pt x="312" y="8"/>
                    </a:cubicBezTo>
                    <a:lnTo>
                      <a:pt x="9" y="329"/>
                    </a:lnTo>
                    <a:cubicBezTo>
                      <a:pt x="0" y="329"/>
                      <a:pt x="0" y="347"/>
                      <a:pt x="9" y="347"/>
                    </a:cubicBezTo>
                    <a:cubicBezTo>
                      <a:pt x="9" y="355"/>
                      <a:pt x="18" y="355"/>
                      <a:pt x="18" y="355"/>
                    </a:cubicBezTo>
                    <a:cubicBezTo>
                      <a:pt x="27" y="355"/>
                      <a:pt x="27" y="355"/>
                      <a:pt x="36" y="347"/>
                    </a:cubicBezTo>
                    <a:lnTo>
                      <a:pt x="339" y="34"/>
                    </a:lnTo>
                    <a:cubicBezTo>
                      <a:pt x="348" y="25"/>
                      <a:pt x="348" y="16"/>
                      <a:pt x="339" y="8"/>
                    </a:cubicBezTo>
                    <a:cubicBezTo>
                      <a:pt x="335" y="3"/>
                      <a:pt x="330" y="1"/>
                      <a:pt x="3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30"/>
              <p:cNvSpPr/>
              <p:nvPr/>
            </p:nvSpPr>
            <p:spPr>
              <a:xfrm>
                <a:off x="4726020" y="673625"/>
                <a:ext cx="18789" cy="195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4" extrusionOk="0">
                    <a:moveTo>
                      <a:pt x="326" y="0"/>
                    </a:moveTo>
                    <a:cubicBezTo>
                      <a:pt x="322" y="0"/>
                      <a:pt x="317" y="2"/>
                      <a:pt x="313" y="7"/>
                    </a:cubicBezTo>
                    <a:cubicBezTo>
                      <a:pt x="197" y="96"/>
                      <a:pt x="90" y="203"/>
                      <a:pt x="9" y="328"/>
                    </a:cubicBezTo>
                    <a:cubicBezTo>
                      <a:pt x="0" y="337"/>
                      <a:pt x="0" y="355"/>
                      <a:pt x="9" y="355"/>
                    </a:cubicBezTo>
                    <a:cubicBezTo>
                      <a:pt x="18" y="364"/>
                      <a:pt x="18" y="364"/>
                      <a:pt x="27" y="364"/>
                    </a:cubicBezTo>
                    <a:cubicBezTo>
                      <a:pt x="27" y="364"/>
                      <a:pt x="36" y="355"/>
                      <a:pt x="36" y="355"/>
                    </a:cubicBezTo>
                    <a:cubicBezTo>
                      <a:pt x="125" y="230"/>
                      <a:pt x="223" y="123"/>
                      <a:pt x="339" y="33"/>
                    </a:cubicBezTo>
                    <a:cubicBezTo>
                      <a:pt x="348" y="25"/>
                      <a:pt x="348" y="16"/>
                      <a:pt x="339" y="7"/>
                    </a:cubicBezTo>
                    <a:cubicBezTo>
                      <a:pt x="335" y="2"/>
                      <a:pt x="330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30"/>
              <p:cNvSpPr/>
              <p:nvPr/>
            </p:nvSpPr>
            <p:spPr>
              <a:xfrm>
                <a:off x="4737057" y="677340"/>
                <a:ext cx="18305" cy="1685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13" extrusionOk="0">
                    <a:moveTo>
                      <a:pt x="304" y="0"/>
                    </a:moveTo>
                    <a:cubicBezTo>
                      <a:pt x="197" y="80"/>
                      <a:pt x="99" y="179"/>
                      <a:pt x="9" y="277"/>
                    </a:cubicBezTo>
                    <a:cubicBezTo>
                      <a:pt x="1" y="286"/>
                      <a:pt x="1" y="295"/>
                      <a:pt x="9" y="303"/>
                    </a:cubicBezTo>
                    <a:cubicBezTo>
                      <a:pt x="9" y="303"/>
                      <a:pt x="18" y="312"/>
                      <a:pt x="18" y="312"/>
                    </a:cubicBezTo>
                    <a:cubicBezTo>
                      <a:pt x="27" y="312"/>
                      <a:pt x="36" y="303"/>
                      <a:pt x="36" y="303"/>
                    </a:cubicBezTo>
                    <a:cubicBezTo>
                      <a:pt x="125" y="205"/>
                      <a:pt x="224" y="116"/>
                      <a:pt x="322" y="36"/>
                    </a:cubicBezTo>
                    <a:cubicBezTo>
                      <a:pt x="331" y="27"/>
                      <a:pt x="340" y="18"/>
                      <a:pt x="331" y="9"/>
                    </a:cubicBezTo>
                    <a:cubicBezTo>
                      <a:pt x="322" y="0"/>
                      <a:pt x="313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30"/>
              <p:cNvSpPr/>
              <p:nvPr/>
            </p:nvSpPr>
            <p:spPr>
              <a:xfrm>
                <a:off x="4751485" y="680301"/>
                <a:ext cx="17336" cy="1625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2" extrusionOk="0">
                    <a:moveTo>
                      <a:pt x="299" y="1"/>
                    </a:moveTo>
                    <a:cubicBezTo>
                      <a:pt x="295" y="1"/>
                      <a:pt x="290" y="3"/>
                      <a:pt x="286" y="8"/>
                    </a:cubicBezTo>
                    <a:cubicBezTo>
                      <a:pt x="188" y="79"/>
                      <a:pt x="89" y="168"/>
                      <a:pt x="9" y="266"/>
                    </a:cubicBezTo>
                    <a:cubicBezTo>
                      <a:pt x="0" y="275"/>
                      <a:pt x="0" y="284"/>
                      <a:pt x="9" y="293"/>
                    </a:cubicBezTo>
                    <a:cubicBezTo>
                      <a:pt x="18" y="293"/>
                      <a:pt x="18" y="302"/>
                      <a:pt x="27" y="302"/>
                    </a:cubicBezTo>
                    <a:cubicBezTo>
                      <a:pt x="27" y="302"/>
                      <a:pt x="36" y="293"/>
                      <a:pt x="36" y="293"/>
                    </a:cubicBezTo>
                    <a:cubicBezTo>
                      <a:pt x="116" y="195"/>
                      <a:pt x="205" y="106"/>
                      <a:pt x="312" y="34"/>
                    </a:cubicBezTo>
                    <a:cubicBezTo>
                      <a:pt x="321" y="34"/>
                      <a:pt x="321" y="17"/>
                      <a:pt x="312" y="8"/>
                    </a:cubicBezTo>
                    <a:cubicBezTo>
                      <a:pt x="308" y="3"/>
                      <a:pt x="303" y="1"/>
                      <a:pt x="2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30"/>
              <p:cNvSpPr/>
              <p:nvPr/>
            </p:nvSpPr>
            <p:spPr>
              <a:xfrm>
                <a:off x="4763491" y="686546"/>
                <a:ext cx="13029" cy="1340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49" extrusionOk="0">
                    <a:moveTo>
                      <a:pt x="224" y="1"/>
                    </a:moveTo>
                    <a:cubicBezTo>
                      <a:pt x="219" y="1"/>
                      <a:pt x="214" y="3"/>
                      <a:pt x="214" y="8"/>
                    </a:cubicBezTo>
                    <a:cubicBezTo>
                      <a:pt x="134" y="70"/>
                      <a:pt x="72" y="141"/>
                      <a:pt x="9" y="213"/>
                    </a:cubicBezTo>
                    <a:cubicBezTo>
                      <a:pt x="0" y="222"/>
                      <a:pt x="0" y="231"/>
                      <a:pt x="9" y="240"/>
                    </a:cubicBezTo>
                    <a:cubicBezTo>
                      <a:pt x="18" y="240"/>
                      <a:pt x="18" y="248"/>
                      <a:pt x="27" y="248"/>
                    </a:cubicBezTo>
                    <a:cubicBezTo>
                      <a:pt x="27" y="248"/>
                      <a:pt x="36" y="240"/>
                      <a:pt x="36" y="240"/>
                    </a:cubicBezTo>
                    <a:cubicBezTo>
                      <a:pt x="98" y="168"/>
                      <a:pt x="161" y="97"/>
                      <a:pt x="232" y="34"/>
                    </a:cubicBezTo>
                    <a:cubicBezTo>
                      <a:pt x="241" y="25"/>
                      <a:pt x="241" y="17"/>
                      <a:pt x="241" y="8"/>
                    </a:cubicBezTo>
                    <a:cubicBezTo>
                      <a:pt x="237" y="3"/>
                      <a:pt x="23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30"/>
              <p:cNvSpPr/>
              <p:nvPr/>
            </p:nvSpPr>
            <p:spPr>
              <a:xfrm>
                <a:off x="4773073" y="693760"/>
                <a:ext cx="11575" cy="1098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4" extrusionOk="0">
                    <a:moveTo>
                      <a:pt x="196" y="1"/>
                    </a:moveTo>
                    <a:cubicBezTo>
                      <a:pt x="190" y="1"/>
                      <a:pt x="183" y="3"/>
                      <a:pt x="179" y="7"/>
                    </a:cubicBezTo>
                    <a:lnTo>
                      <a:pt x="10" y="177"/>
                    </a:lnTo>
                    <a:cubicBezTo>
                      <a:pt x="1" y="177"/>
                      <a:pt x="1" y="195"/>
                      <a:pt x="10" y="195"/>
                    </a:cubicBezTo>
                    <a:cubicBezTo>
                      <a:pt x="10" y="204"/>
                      <a:pt x="18" y="204"/>
                      <a:pt x="18" y="204"/>
                    </a:cubicBezTo>
                    <a:lnTo>
                      <a:pt x="36" y="204"/>
                    </a:lnTo>
                    <a:lnTo>
                      <a:pt x="206" y="34"/>
                    </a:lnTo>
                    <a:cubicBezTo>
                      <a:pt x="215" y="25"/>
                      <a:pt x="215" y="16"/>
                      <a:pt x="206" y="7"/>
                    </a:cubicBezTo>
                    <a:cubicBezTo>
                      <a:pt x="206" y="3"/>
                      <a:pt x="201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30"/>
              <p:cNvSpPr/>
              <p:nvPr/>
            </p:nvSpPr>
            <p:spPr>
              <a:xfrm>
                <a:off x="4782710" y="697744"/>
                <a:ext cx="129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8" extrusionOk="0">
                    <a:moveTo>
                      <a:pt x="219" y="1"/>
                    </a:moveTo>
                    <a:cubicBezTo>
                      <a:pt x="216" y="1"/>
                      <a:pt x="214" y="2"/>
                      <a:pt x="214" y="5"/>
                    </a:cubicBezTo>
                    <a:lnTo>
                      <a:pt x="9" y="201"/>
                    </a:lnTo>
                    <a:cubicBezTo>
                      <a:pt x="0" y="201"/>
                      <a:pt x="0" y="219"/>
                      <a:pt x="9" y="219"/>
                    </a:cubicBezTo>
                    <a:cubicBezTo>
                      <a:pt x="9" y="228"/>
                      <a:pt x="18" y="228"/>
                      <a:pt x="18" y="228"/>
                    </a:cubicBezTo>
                    <a:lnTo>
                      <a:pt x="36" y="228"/>
                    </a:lnTo>
                    <a:lnTo>
                      <a:pt x="232" y="32"/>
                    </a:lnTo>
                    <a:cubicBezTo>
                      <a:pt x="241" y="32"/>
                      <a:pt x="241" y="14"/>
                      <a:pt x="232" y="5"/>
                    </a:cubicBezTo>
                    <a:cubicBezTo>
                      <a:pt x="232" y="5"/>
                      <a:pt x="224" y="1"/>
                      <a:pt x="2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30"/>
              <p:cNvSpPr/>
              <p:nvPr/>
            </p:nvSpPr>
            <p:spPr>
              <a:xfrm>
                <a:off x="4790840" y="703397"/>
                <a:ext cx="12060" cy="128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39" extrusionOk="0">
                    <a:moveTo>
                      <a:pt x="207" y="0"/>
                    </a:moveTo>
                    <a:cubicBezTo>
                      <a:pt x="201" y="0"/>
                      <a:pt x="197" y="2"/>
                      <a:pt x="197" y="7"/>
                    </a:cubicBezTo>
                    <a:lnTo>
                      <a:pt x="1" y="203"/>
                    </a:lnTo>
                    <a:cubicBezTo>
                      <a:pt x="1" y="212"/>
                      <a:pt x="1" y="221"/>
                      <a:pt x="1" y="230"/>
                    </a:cubicBezTo>
                    <a:cubicBezTo>
                      <a:pt x="10" y="239"/>
                      <a:pt x="10" y="239"/>
                      <a:pt x="19" y="239"/>
                    </a:cubicBezTo>
                    <a:cubicBezTo>
                      <a:pt x="19" y="239"/>
                      <a:pt x="27" y="239"/>
                      <a:pt x="27" y="230"/>
                    </a:cubicBezTo>
                    <a:lnTo>
                      <a:pt x="224" y="34"/>
                    </a:lnTo>
                    <a:cubicBezTo>
                      <a:pt x="224" y="25"/>
                      <a:pt x="224" y="16"/>
                      <a:pt x="224" y="7"/>
                    </a:cubicBezTo>
                    <a:cubicBezTo>
                      <a:pt x="219" y="2"/>
                      <a:pt x="213" y="0"/>
                      <a:pt x="2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30"/>
              <p:cNvSpPr/>
              <p:nvPr/>
            </p:nvSpPr>
            <p:spPr>
              <a:xfrm>
                <a:off x="4799023" y="714595"/>
                <a:ext cx="9637" cy="11306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10" extrusionOk="0">
                    <a:moveTo>
                      <a:pt x="161" y="0"/>
                    </a:moveTo>
                    <a:cubicBezTo>
                      <a:pt x="155" y="0"/>
                      <a:pt x="149" y="4"/>
                      <a:pt x="143" y="4"/>
                    </a:cubicBezTo>
                    <a:lnTo>
                      <a:pt x="9" y="173"/>
                    </a:lnTo>
                    <a:cubicBezTo>
                      <a:pt x="0" y="182"/>
                      <a:pt x="0" y="200"/>
                      <a:pt x="9" y="200"/>
                    </a:cubicBezTo>
                    <a:cubicBezTo>
                      <a:pt x="9" y="209"/>
                      <a:pt x="18" y="209"/>
                      <a:pt x="18" y="209"/>
                    </a:cubicBezTo>
                    <a:cubicBezTo>
                      <a:pt x="27" y="209"/>
                      <a:pt x="27" y="209"/>
                      <a:pt x="36" y="200"/>
                    </a:cubicBezTo>
                    <a:lnTo>
                      <a:pt x="170" y="31"/>
                    </a:lnTo>
                    <a:cubicBezTo>
                      <a:pt x="179" y="22"/>
                      <a:pt x="179" y="13"/>
                      <a:pt x="170" y="4"/>
                    </a:cubicBezTo>
                    <a:cubicBezTo>
                      <a:pt x="167" y="1"/>
                      <a:pt x="164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30"/>
              <p:cNvSpPr/>
              <p:nvPr/>
            </p:nvSpPr>
            <p:spPr>
              <a:xfrm>
                <a:off x="4804299" y="722132"/>
                <a:ext cx="10121" cy="100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186" extrusionOk="0">
                    <a:moveTo>
                      <a:pt x="169" y="0"/>
                    </a:moveTo>
                    <a:cubicBezTo>
                      <a:pt x="163" y="0"/>
                      <a:pt x="157" y="2"/>
                      <a:pt x="152" y="7"/>
                    </a:cubicBezTo>
                    <a:lnTo>
                      <a:pt x="9" y="149"/>
                    </a:lnTo>
                    <a:cubicBezTo>
                      <a:pt x="0" y="158"/>
                      <a:pt x="0" y="176"/>
                      <a:pt x="9" y="176"/>
                    </a:cubicBezTo>
                    <a:cubicBezTo>
                      <a:pt x="9" y="185"/>
                      <a:pt x="18" y="185"/>
                      <a:pt x="18" y="185"/>
                    </a:cubicBezTo>
                    <a:cubicBezTo>
                      <a:pt x="27" y="185"/>
                      <a:pt x="36" y="185"/>
                      <a:pt x="36" y="176"/>
                    </a:cubicBezTo>
                    <a:lnTo>
                      <a:pt x="179" y="33"/>
                    </a:lnTo>
                    <a:cubicBezTo>
                      <a:pt x="188" y="25"/>
                      <a:pt x="188" y="16"/>
                      <a:pt x="179" y="7"/>
                    </a:cubicBezTo>
                    <a:cubicBezTo>
                      <a:pt x="179" y="2"/>
                      <a:pt x="174" y="0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30"/>
              <p:cNvSpPr/>
              <p:nvPr/>
            </p:nvSpPr>
            <p:spPr>
              <a:xfrm>
                <a:off x="4726989" y="729777"/>
                <a:ext cx="11575" cy="119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22" extrusionOk="0">
                    <a:moveTo>
                      <a:pt x="195" y="1"/>
                    </a:moveTo>
                    <a:cubicBezTo>
                      <a:pt x="190" y="1"/>
                      <a:pt x="183" y="3"/>
                      <a:pt x="179" y="7"/>
                    </a:cubicBezTo>
                    <a:lnTo>
                      <a:pt x="9" y="186"/>
                    </a:lnTo>
                    <a:cubicBezTo>
                      <a:pt x="0" y="195"/>
                      <a:pt x="0" y="204"/>
                      <a:pt x="9" y="213"/>
                    </a:cubicBezTo>
                    <a:cubicBezTo>
                      <a:pt x="9" y="213"/>
                      <a:pt x="18" y="222"/>
                      <a:pt x="18" y="222"/>
                    </a:cubicBezTo>
                    <a:cubicBezTo>
                      <a:pt x="27" y="222"/>
                      <a:pt x="36" y="213"/>
                      <a:pt x="36" y="213"/>
                    </a:cubicBezTo>
                    <a:lnTo>
                      <a:pt x="205" y="34"/>
                    </a:lnTo>
                    <a:cubicBezTo>
                      <a:pt x="214" y="25"/>
                      <a:pt x="214" y="16"/>
                      <a:pt x="205" y="7"/>
                    </a:cubicBezTo>
                    <a:cubicBezTo>
                      <a:pt x="205" y="3"/>
                      <a:pt x="201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30"/>
              <p:cNvSpPr/>
              <p:nvPr/>
            </p:nvSpPr>
            <p:spPr>
              <a:xfrm>
                <a:off x="4736572" y="732200"/>
                <a:ext cx="11575" cy="11467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13" extrusionOk="0">
                    <a:moveTo>
                      <a:pt x="196" y="0"/>
                    </a:moveTo>
                    <a:cubicBezTo>
                      <a:pt x="190" y="0"/>
                      <a:pt x="183" y="3"/>
                      <a:pt x="179" y="7"/>
                    </a:cubicBezTo>
                    <a:cubicBezTo>
                      <a:pt x="117" y="52"/>
                      <a:pt x="54" y="114"/>
                      <a:pt x="10" y="177"/>
                    </a:cubicBezTo>
                    <a:cubicBezTo>
                      <a:pt x="1" y="185"/>
                      <a:pt x="10" y="203"/>
                      <a:pt x="18" y="203"/>
                    </a:cubicBezTo>
                    <a:cubicBezTo>
                      <a:pt x="18" y="212"/>
                      <a:pt x="18" y="212"/>
                      <a:pt x="27" y="212"/>
                    </a:cubicBezTo>
                    <a:cubicBezTo>
                      <a:pt x="27" y="212"/>
                      <a:pt x="36" y="203"/>
                      <a:pt x="45" y="203"/>
                    </a:cubicBezTo>
                    <a:cubicBezTo>
                      <a:pt x="81" y="141"/>
                      <a:pt x="143" y="78"/>
                      <a:pt x="206" y="34"/>
                    </a:cubicBezTo>
                    <a:cubicBezTo>
                      <a:pt x="215" y="25"/>
                      <a:pt x="215" y="16"/>
                      <a:pt x="206" y="7"/>
                    </a:cubicBezTo>
                    <a:cubicBezTo>
                      <a:pt x="206" y="3"/>
                      <a:pt x="201" y="0"/>
                      <a:pt x="1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30"/>
              <p:cNvSpPr/>
              <p:nvPr/>
            </p:nvSpPr>
            <p:spPr>
              <a:xfrm>
                <a:off x="4746640" y="735053"/>
                <a:ext cx="8722" cy="104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195" extrusionOk="0">
                    <a:moveTo>
                      <a:pt x="136" y="1"/>
                    </a:moveTo>
                    <a:cubicBezTo>
                      <a:pt x="130" y="1"/>
                      <a:pt x="126" y="3"/>
                      <a:pt x="126" y="8"/>
                    </a:cubicBezTo>
                    <a:cubicBezTo>
                      <a:pt x="90" y="70"/>
                      <a:pt x="54" y="124"/>
                      <a:pt x="10" y="168"/>
                    </a:cubicBezTo>
                    <a:cubicBezTo>
                      <a:pt x="1" y="177"/>
                      <a:pt x="1" y="186"/>
                      <a:pt x="10" y="195"/>
                    </a:cubicBezTo>
                    <a:lnTo>
                      <a:pt x="37" y="195"/>
                    </a:lnTo>
                    <a:cubicBezTo>
                      <a:pt x="81" y="141"/>
                      <a:pt x="126" y="88"/>
                      <a:pt x="153" y="25"/>
                    </a:cubicBezTo>
                    <a:cubicBezTo>
                      <a:pt x="162" y="17"/>
                      <a:pt x="162" y="8"/>
                      <a:pt x="153" y="8"/>
                    </a:cubicBezTo>
                    <a:cubicBezTo>
                      <a:pt x="148" y="3"/>
                      <a:pt x="141" y="1"/>
                      <a:pt x="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30"/>
              <p:cNvSpPr/>
              <p:nvPr/>
            </p:nvSpPr>
            <p:spPr>
              <a:xfrm>
                <a:off x="4755307" y="739576"/>
                <a:ext cx="8237" cy="1082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201" extrusionOk="0">
                    <a:moveTo>
                      <a:pt x="127" y="0"/>
                    </a:moveTo>
                    <a:cubicBezTo>
                      <a:pt x="121" y="0"/>
                      <a:pt x="117" y="7"/>
                      <a:pt x="117" y="13"/>
                    </a:cubicBezTo>
                    <a:lnTo>
                      <a:pt x="9" y="173"/>
                    </a:lnTo>
                    <a:cubicBezTo>
                      <a:pt x="1" y="173"/>
                      <a:pt x="1" y="191"/>
                      <a:pt x="9" y="191"/>
                    </a:cubicBezTo>
                    <a:cubicBezTo>
                      <a:pt x="18" y="200"/>
                      <a:pt x="18" y="200"/>
                      <a:pt x="18" y="200"/>
                    </a:cubicBezTo>
                    <a:cubicBezTo>
                      <a:pt x="27" y="200"/>
                      <a:pt x="36" y="191"/>
                      <a:pt x="36" y="191"/>
                    </a:cubicBezTo>
                    <a:lnTo>
                      <a:pt x="143" y="31"/>
                    </a:lnTo>
                    <a:cubicBezTo>
                      <a:pt x="152" y="22"/>
                      <a:pt x="143" y="13"/>
                      <a:pt x="134" y="4"/>
                    </a:cubicBezTo>
                    <a:cubicBezTo>
                      <a:pt x="132" y="1"/>
                      <a:pt x="129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30"/>
              <p:cNvSpPr/>
              <p:nvPr/>
            </p:nvSpPr>
            <p:spPr>
              <a:xfrm>
                <a:off x="4765859" y="743398"/>
                <a:ext cx="5814" cy="791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7" extrusionOk="0">
                    <a:moveTo>
                      <a:pt x="89" y="1"/>
                    </a:moveTo>
                    <a:cubicBezTo>
                      <a:pt x="81" y="1"/>
                      <a:pt x="72" y="7"/>
                      <a:pt x="72" y="13"/>
                    </a:cubicBezTo>
                    <a:lnTo>
                      <a:pt x="10" y="120"/>
                    </a:lnTo>
                    <a:cubicBezTo>
                      <a:pt x="1" y="129"/>
                      <a:pt x="10" y="138"/>
                      <a:pt x="19" y="147"/>
                    </a:cubicBezTo>
                    <a:lnTo>
                      <a:pt x="28" y="147"/>
                    </a:lnTo>
                    <a:cubicBezTo>
                      <a:pt x="28" y="147"/>
                      <a:pt x="36" y="147"/>
                      <a:pt x="36" y="138"/>
                    </a:cubicBezTo>
                    <a:lnTo>
                      <a:pt x="108" y="31"/>
                    </a:lnTo>
                    <a:cubicBezTo>
                      <a:pt x="108" y="22"/>
                      <a:pt x="108" y="4"/>
                      <a:pt x="99" y="4"/>
                    </a:cubicBezTo>
                    <a:cubicBezTo>
                      <a:pt x="96" y="2"/>
                      <a:pt x="93" y="1"/>
                      <a:pt x="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30"/>
              <p:cNvSpPr/>
              <p:nvPr/>
            </p:nvSpPr>
            <p:spPr>
              <a:xfrm>
                <a:off x="4763491" y="653813"/>
                <a:ext cx="79303" cy="73973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74" extrusionOk="0">
                    <a:moveTo>
                      <a:pt x="27" y="0"/>
                    </a:moveTo>
                    <a:cubicBezTo>
                      <a:pt x="18" y="0"/>
                      <a:pt x="9" y="0"/>
                      <a:pt x="0" y="18"/>
                    </a:cubicBezTo>
                    <a:cubicBezTo>
                      <a:pt x="0" y="27"/>
                      <a:pt x="9" y="36"/>
                      <a:pt x="18" y="36"/>
                    </a:cubicBezTo>
                    <a:cubicBezTo>
                      <a:pt x="714" y="107"/>
                      <a:pt x="1321" y="678"/>
                      <a:pt x="1436" y="1365"/>
                    </a:cubicBezTo>
                    <a:cubicBezTo>
                      <a:pt x="1436" y="1374"/>
                      <a:pt x="1445" y="1374"/>
                      <a:pt x="1454" y="1374"/>
                    </a:cubicBezTo>
                    <a:cubicBezTo>
                      <a:pt x="1463" y="1374"/>
                      <a:pt x="1472" y="1365"/>
                      <a:pt x="1472" y="1356"/>
                    </a:cubicBezTo>
                    <a:cubicBezTo>
                      <a:pt x="1356" y="651"/>
                      <a:pt x="732" y="71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30"/>
              <p:cNvSpPr/>
              <p:nvPr/>
            </p:nvSpPr>
            <p:spPr>
              <a:xfrm>
                <a:off x="4397025" y="900655"/>
                <a:ext cx="234893" cy="58144"/>
              </a:xfrm>
              <a:custGeom>
                <a:avLst/>
                <a:gdLst/>
                <a:ahLst/>
                <a:cxnLst/>
                <a:rect l="l" t="t" r="r" b="b"/>
                <a:pathLst>
                  <a:path w="4363" h="1080" extrusionOk="0">
                    <a:moveTo>
                      <a:pt x="4327" y="0"/>
                    </a:moveTo>
                    <a:cubicBezTo>
                      <a:pt x="3344" y="679"/>
                      <a:pt x="2154" y="1038"/>
                      <a:pt x="961" y="1038"/>
                    </a:cubicBezTo>
                    <a:cubicBezTo>
                      <a:pt x="649" y="1038"/>
                      <a:pt x="336" y="1014"/>
                      <a:pt x="27" y="964"/>
                    </a:cubicBezTo>
                    <a:cubicBezTo>
                      <a:pt x="18" y="964"/>
                      <a:pt x="9" y="973"/>
                      <a:pt x="0" y="982"/>
                    </a:cubicBezTo>
                    <a:cubicBezTo>
                      <a:pt x="0" y="991"/>
                      <a:pt x="9" y="1000"/>
                      <a:pt x="18" y="1000"/>
                    </a:cubicBezTo>
                    <a:cubicBezTo>
                      <a:pt x="331" y="1053"/>
                      <a:pt x="643" y="1080"/>
                      <a:pt x="955" y="1080"/>
                    </a:cubicBezTo>
                    <a:cubicBezTo>
                      <a:pt x="2159" y="1080"/>
                      <a:pt x="3355" y="714"/>
                      <a:pt x="4354" y="36"/>
                    </a:cubicBezTo>
                    <a:cubicBezTo>
                      <a:pt x="4363" y="27"/>
                      <a:pt x="4363" y="18"/>
                      <a:pt x="4354" y="9"/>
                    </a:cubicBezTo>
                    <a:cubicBezTo>
                      <a:pt x="4354" y="0"/>
                      <a:pt x="4336" y="0"/>
                      <a:pt x="43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30"/>
              <p:cNvSpPr/>
              <p:nvPr/>
            </p:nvSpPr>
            <p:spPr>
              <a:xfrm>
                <a:off x="4421036" y="979203"/>
                <a:ext cx="62021" cy="4092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76" extrusionOk="0">
                    <a:moveTo>
                      <a:pt x="1132" y="1"/>
                    </a:moveTo>
                    <a:cubicBezTo>
                      <a:pt x="1129" y="1"/>
                      <a:pt x="1127" y="2"/>
                      <a:pt x="1125" y="4"/>
                    </a:cubicBezTo>
                    <a:cubicBezTo>
                      <a:pt x="919" y="25"/>
                      <a:pt x="711" y="36"/>
                      <a:pt x="503" y="36"/>
                    </a:cubicBezTo>
                    <a:cubicBezTo>
                      <a:pt x="341" y="36"/>
                      <a:pt x="179" y="29"/>
                      <a:pt x="18" y="13"/>
                    </a:cubicBezTo>
                    <a:cubicBezTo>
                      <a:pt x="9" y="13"/>
                      <a:pt x="0" y="22"/>
                      <a:pt x="0" y="31"/>
                    </a:cubicBezTo>
                    <a:cubicBezTo>
                      <a:pt x="0" y="40"/>
                      <a:pt x="0" y="49"/>
                      <a:pt x="18" y="49"/>
                    </a:cubicBezTo>
                    <a:cubicBezTo>
                      <a:pt x="179" y="67"/>
                      <a:pt x="348" y="76"/>
                      <a:pt x="509" y="76"/>
                    </a:cubicBezTo>
                    <a:cubicBezTo>
                      <a:pt x="723" y="76"/>
                      <a:pt x="928" y="58"/>
                      <a:pt x="1133" y="40"/>
                    </a:cubicBezTo>
                    <a:cubicBezTo>
                      <a:pt x="1142" y="40"/>
                      <a:pt x="1151" y="31"/>
                      <a:pt x="1151" y="22"/>
                    </a:cubicBezTo>
                    <a:cubicBezTo>
                      <a:pt x="1145" y="9"/>
                      <a:pt x="1138" y="1"/>
                      <a:pt x="1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30"/>
              <p:cNvSpPr/>
              <p:nvPr/>
            </p:nvSpPr>
            <p:spPr>
              <a:xfrm>
                <a:off x="5162097" y="452840"/>
                <a:ext cx="88455" cy="92439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717" extrusionOk="0">
                    <a:moveTo>
                      <a:pt x="1620" y="0"/>
                    </a:moveTo>
                    <a:cubicBezTo>
                      <a:pt x="1611" y="0"/>
                      <a:pt x="1606" y="7"/>
                      <a:pt x="1606" y="13"/>
                    </a:cubicBezTo>
                    <a:cubicBezTo>
                      <a:pt x="1259" y="709"/>
                      <a:pt x="688" y="1298"/>
                      <a:pt x="10" y="1681"/>
                    </a:cubicBezTo>
                    <a:cubicBezTo>
                      <a:pt x="1" y="1690"/>
                      <a:pt x="1" y="1699"/>
                      <a:pt x="1" y="1708"/>
                    </a:cubicBezTo>
                    <a:cubicBezTo>
                      <a:pt x="10" y="1717"/>
                      <a:pt x="18" y="1717"/>
                      <a:pt x="18" y="1717"/>
                    </a:cubicBezTo>
                    <a:lnTo>
                      <a:pt x="27" y="1717"/>
                    </a:lnTo>
                    <a:cubicBezTo>
                      <a:pt x="714" y="1333"/>
                      <a:pt x="1285" y="736"/>
                      <a:pt x="1633" y="31"/>
                    </a:cubicBezTo>
                    <a:cubicBezTo>
                      <a:pt x="1642" y="22"/>
                      <a:pt x="1642" y="13"/>
                      <a:pt x="1633" y="4"/>
                    </a:cubicBezTo>
                    <a:cubicBezTo>
                      <a:pt x="1628" y="1"/>
                      <a:pt x="1624" y="0"/>
                      <a:pt x="1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30"/>
              <p:cNvSpPr/>
              <p:nvPr/>
            </p:nvSpPr>
            <p:spPr>
              <a:xfrm>
                <a:off x="5209634" y="500594"/>
                <a:ext cx="35587" cy="37040"/>
              </a:xfrm>
              <a:custGeom>
                <a:avLst/>
                <a:gdLst/>
                <a:ahLst/>
                <a:cxnLst/>
                <a:rect l="l" t="t" r="r" b="b"/>
                <a:pathLst>
                  <a:path w="661" h="688" extrusionOk="0">
                    <a:moveTo>
                      <a:pt x="652" y="0"/>
                    </a:moveTo>
                    <a:cubicBezTo>
                      <a:pt x="643" y="0"/>
                      <a:pt x="634" y="0"/>
                      <a:pt x="625" y="9"/>
                    </a:cubicBezTo>
                    <a:cubicBezTo>
                      <a:pt x="465" y="259"/>
                      <a:pt x="251" y="482"/>
                      <a:pt x="10" y="660"/>
                    </a:cubicBezTo>
                    <a:cubicBezTo>
                      <a:pt x="1" y="660"/>
                      <a:pt x="1" y="678"/>
                      <a:pt x="1" y="687"/>
                    </a:cubicBezTo>
                    <a:lnTo>
                      <a:pt x="28" y="687"/>
                    </a:lnTo>
                    <a:cubicBezTo>
                      <a:pt x="277" y="518"/>
                      <a:pt x="491" y="286"/>
                      <a:pt x="661" y="27"/>
                    </a:cubicBezTo>
                    <a:cubicBezTo>
                      <a:pt x="661" y="18"/>
                      <a:pt x="661" y="9"/>
                      <a:pt x="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54" name="Google Shape;7654;p30"/>
          <p:cNvSpPr/>
          <p:nvPr/>
        </p:nvSpPr>
        <p:spPr>
          <a:xfrm rot="4530452">
            <a:off x="7876702" y="-381831"/>
            <a:ext cx="1399375" cy="1304214"/>
          </a:xfrm>
          <a:custGeom>
            <a:avLst/>
            <a:gdLst/>
            <a:ahLst/>
            <a:cxnLst/>
            <a:rect l="l" t="t" r="r" b="b"/>
            <a:pathLst>
              <a:path w="4890" h="4558" extrusionOk="0">
                <a:moveTo>
                  <a:pt x="2229" y="0"/>
                </a:moveTo>
                <a:cubicBezTo>
                  <a:pt x="1345" y="0"/>
                  <a:pt x="335" y="353"/>
                  <a:pt x="134" y="1204"/>
                </a:cubicBezTo>
                <a:cubicBezTo>
                  <a:pt x="0" y="1793"/>
                  <a:pt x="223" y="2391"/>
                  <a:pt x="527" y="2899"/>
                </a:cubicBezTo>
                <a:cubicBezTo>
                  <a:pt x="892" y="3515"/>
                  <a:pt x="1401" y="4077"/>
                  <a:pt x="2079" y="4371"/>
                </a:cubicBezTo>
                <a:cubicBezTo>
                  <a:pt x="2366" y="4492"/>
                  <a:pt x="2689" y="4557"/>
                  <a:pt x="3009" y="4557"/>
                </a:cubicBezTo>
                <a:cubicBezTo>
                  <a:pt x="3445" y="4557"/>
                  <a:pt x="3877" y="4437"/>
                  <a:pt x="4211" y="4175"/>
                </a:cubicBezTo>
                <a:cubicBezTo>
                  <a:pt x="4630" y="3836"/>
                  <a:pt x="4853" y="3301"/>
                  <a:pt x="4871" y="2783"/>
                </a:cubicBezTo>
                <a:cubicBezTo>
                  <a:pt x="4889" y="2266"/>
                  <a:pt x="4711" y="1757"/>
                  <a:pt x="4434" y="1311"/>
                </a:cubicBezTo>
                <a:cubicBezTo>
                  <a:pt x="4086" y="731"/>
                  <a:pt x="3542" y="214"/>
                  <a:pt x="2846" y="62"/>
                </a:cubicBezTo>
                <a:cubicBezTo>
                  <a:pt x="2657" y="22"/>
                  <a:pt x="2447" y="0"/>
                  <a:pt x="2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5" name="Google Shape;7655;p30"/>
          <p:cNvGrpSpPr/>
          <p:nvPr/>
        </p:nvGrpSpPr>
        <p:grpSpPr>
          <a:xfrm rot="4176388">
            <a:off x="8150810" y="288532"/>
            <a:ext cx="728944" cy="1027625"/>
            <a:chOff x="6623575" y="1134725"/>
            <a:chExt cx="175775" cy="247800"/>
          </a:xfrm>
        </p:grpSpPr>
        <p:sp>
          <p:nvSpPr>
            <p:cNvPr id="7656" name="Google Shape;7656;p30"/>
            <p:cNvSpPr/>
            <p:nvPr/>
          </p:nvSpPr>
          <p:spPr>
            <a:xfrm>
              <a:off x="6678450" y="1153375"/>
              <a:ext cx="120675" cy="65250"/>
            </a:xfrm>
            <a:custGeom>
              <a:avLst/>
              <a:gdLst/>
              <a:ahLst/>
              <a:cxnLst/>
              <a:rect l="l" t="t" r="r" b="b"/>
              <a:pathLst>
                <a:path w="4827" h="2610" extrusionOk="0">
                  <a:moveTo>
                    <a:pt x="1728" y="1"/>
                  </a:moveTo>
                  <a:cubicBezTo>
                    <a:pt x="1197" y="1"/>
                    <a:pt x="655" y="157"/>
                    <a:pt x="259" y="512"/>
                  </a:cubicBezTo>
                  <a:cubicBezTo>
                    <a:pt x="89" y="655"/>
                    <a:pt x="62" y="807"/>
                    <a:pt x="0" y="994"/>
                  </a:cubicBezTo>
                  <a:cubicBezTo>
                    <a:pt x="187" y="1261"/>
                    <a:pt x="375" y="1592"/>
                    <a:pt x="616" y="1797"/>
                  </a:cubicBezTo>
                  <a:cubicBezTo>
                    <a:pt x="723" y="1886"/>
                    <a:pt x="839" y="1957"/>
                    <a:pt x="955" y="2020"/>
                  </a:cubicBezTo>
                  <a:cubicBezTo>
                    <a:pt x="1656" y="2406"/>
                    <a:pt x="2457" y="2609"/>
                    <a:pt x="3258" y="2609"/>
                  </a:cubicBezTo>
                  <a:cubicBezTo>
                    <a:pt x="3475" y="2609"/>
                    <a:pt x="3692" y="2594"/>
                    <a:pt x="3907" y="2564"/>
                  </a:cubicBezTo>
                  <a:cubicBezTo>
                    <a:pt x="4184" y="2519"/>
                    <a:pt x="4469" y="2448"/>
                    <a:pt x="4693" y="2278"/>
                  </a:cubicBezTo>
                  <a:cubicBezTo>
                    <a:pt x="4693" y="2270"/>
                    <a:pt x="4693" y="2261"/>
                    <a:pt x="4693" y="2252"/>
                  </a:cubicBezTo>
                  <a:cubicBezTo>
                    <a:pt x="4693" y="2171"/>
                    <a:pt x="4719" y="2100"/>
                    <a:pt x="4737" y="2029"/>
                  </a:cubicBezTo>
                  <a:cubicBezTo>
                    <a:pt x="4826" y="1681"/>
                    <a:pt x="4675" y="1297"/>
                    <a:pt x="4425" y="1038"/>
                  </a:cubicBezTo>
                  <a:cubicBezTo>
                    <a:pt x="4175" y="771"/>
                    <a:pt x="3845" y="601"/>
                    <a:pt x="3515" y="459"/>
                  </a:cubicBezTo>
                  <a:cubicBezTo>
                    <a:pt x="2989" y="227"/>
                    <a:pt x="2435" y="30"/>
                    <a:pt x="1856" y="4"/>
                  </a:cubicBezTo>
                  <a:cubicBezTo>
                    <a:pt x="1813" y="2"/>
                    <a:pt x="1771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30"/>
            <p:cNvSpPr/>
            <p:nvPr/>
          </p:nvSpPr>
          <p:spPr>
            <a:xfrm>
              <a:off x="6675750" y="1151825"/>
              <a:ext cx="123600" cy="69200"/>
            </a:xfrm>
            <a:custGeom>
              <a:avLst/>
              <a:gdLst/>
              <a:ahLst/>
              <a:cxnLst/>
              <a:rect l="l" t="t" r="r" b="b"/>
              <a:pathLst>
                <a:path w="4944" h="2768" extrusionOk="0">
                  <a:moveTo>
                    <a:pt x="1806" y="0"/>
                  </a:moveTo>
                  <a:cubicBezTo>
                    <a:pt x="1767" y="0"/>
                    <a:pt x="1727" y="1"/>
                    <a:pt x="1687" y="3"/>
                  </a:cubicBezTo>
                  <a:cubicBezTo>
                    <a:pt x="1348" y="12"/>
                    <a:pt x="1000" y="83"/>
                    <a:pt x="688" y="244"/>
                  </a:cubicBezTo>
                  <a:cubicBezTo>
                    <a:pt x="536" y="315"/>
                    <a:pt x="394" y="414"/>
                    <a:pt x="260" y="538"/>
                  </a:cubicBezTo>
                  <a:cubicBezTo>
                    <a:pt x="188" y="610"/>
                    <a:pt x="135" y="699"/>
                    <a:pt x="99" y="779"/>
                  </a:cubicBezTo>
                  <a:cubicBezTo>
                    <a:pt x="63" y="869"/>
                    <a:pt x="37" y="949"/>
                    <a:pt x="10" y="1020"/>
                  </a:cubicBezTo>
                  <a:lnTo>
                    <a:pt x="1" y="1065"/>
                  </a:lnTo>
                  <a:lnTo>
                    <a:pt x="28" y="1109"/>
                  </a:lnTo>
                  <a:cubicBezTo>
                    <a:pt x="153" y="1288"/>
                    <a:pt x="260" y="1484"/>
                    <a:pt x="402" y="1662"/>
                  </a:cubicBezTo>
                  <a:cubicBezTo>
                    <a:pt x="474" y="1761"/>
                    <a:pt x="545" y="1850"/>
                    <a:pt x="634" y="1930"/>
                  </a:cubicBezTo>
                  <a:cubicBezTo>
                    <a:pt x="724" y="2010"/>
                    <a:pt x="831" y="2073"/>
                    <a:pt x="929" y="2135"/>
                  </a:cubicBezTo>
                  <a:cubicBezTo>
                    <a:pt x="1321" y="2358"/>
                    <a:pt x="1750" y="2528"/>
                    <a:pt x="2187" y="2635"/>
                  </a:cubicBezTo>
                  <a:cubicBezTo>
                    <a:pt x="2541" y="2722"/>
                    <a:pt x="2907" y="2767"/>
                    <a:pt x="3275" y="2767"/>
                  </a:cubicBezTo>
                  <a:cubicBezTo>
                    <a:pt x="3361" y="2767"/>
                    <a:pt x="3447" y="2765"/>
                    <a:pt x="3534" y="2760"/>
                  </a:cubicBezTo>
                  <a:cubicBezTo>
                    <a:pt x="3757" y="2751"/>
                    <a:pt x="3980" y="2733"/>
                    <a:pt x="4212" y="2679"/>
                  </a:cubicBezTo>
                  <a:cubicBezTo>
                    <a:pt x="4426" y="2626"/>
                    <a:pt x="4658" y="2546"/>
                    <a:pt x="4845" y="2394"/>
                  </a:cubicBezTo>
                  <a:lnTo>
                    <a:pt x="4881" y="2367"/>
                  </a:lnTo>
                  <a:lnTo>
                    <a:pt x="4872" y="2332"/>
                  </a:lnTo>
                  <a:cubicBezTo>
                    <a:pt x="4863" y="2260"/>
                    <a:pt x="4908" y="2171"/>
                    <a:pt x="4925" y="2055"/>
                  </a:cubicBezTo>
                  <a:cubicBezTo>
                    <a:pt x="4943" y="1948"/>
                    <a:pt x="4943" y="1841"/>
                    <a:pt x="4916" y="1734"/>
                  </a:cubicBezTo>
                  <a:cubicBezTo>
                    <a:pt x="4881" y="1520"/>
                    <a:pt x="4783" y="1323"/>
                    <a:pt x="4649" y="1163"/>
                  </a:cubicBezTo>
                  <a:cubicBezTo>
                    <a:pt x="4381" y="842"/>
                    <a:pt x="3998" y="663"/>
                    <a:pt x="3623" y="521"/>
                  </a:cubicBezTo>
                  <a:lnTo>
                    <a:pt x="3623" y="521"/>
                  </a:lnTo>
                  <a:cubicBezTo>
                    <a:pt x="3801" y="610"/>
                    <a:pt x="3980" y="708"/>
                    <a:pt x="4149" y="815"/>
                  </a:cubicBezTo>
                  <a:cubicBezTo>
                    <a:pt x="4310" y="931"/>
                    <a:pt x="4462" y="1065"/>
                    <a:pt x="4577" y="1225"/>
                  </a:cubicBezTo>
                  <a:cubicBezTo>
                    <a:pt x="4693" y="1377"/>
                    <a:pt x="4774" y="1564"/>
                    <a:pt x="4801" y="1752"/>
                  </a:cubicBezTo>
                  <a:cubicBezTo>
                    <a:pt x="4809" y="1841"/>
                    <a:pt x="4809" y="1939"/>
                    <a:pt x="4792" y="2028"/>
                  </a:cubicBezTo>
                  <a:cubicBezTo>
                    <a:pt x="4776" y="2107"/>
                    <a:pt x="4733" y="2192"/>
                    <a:pt x="4722" y="2296"/>
                  </a:cubicBezTo>
                  <a:lnTo>
                    <a:pt x="4722" y="2296"/>
                  </a:lnTo>
                  <a:cubicBezTo>
                    <a:pt x="4566" y="2409"/>
                    <a:pt x="4371" y="2467"/>
                    <a:pt x="4176" y="2501"/>
                  </a:cubicBezTo>
                  <a:cubicBezTo>
                    <a:pt x="3962" y="2537"/>
                    <a:pt x="3739" y="2564"/>
                    <a:pt x="3525" y="2564"/>
                  </a:cubicBezTo>
                  <a:cubicBezTo>
                    <a:pt x="3489" y="2564"/>
                    <a:pt x="3454" y="2565"/>
                    <a:pt x="3418" y="2565"/>
                  </a:cubicBezTo>
                  <a:cubicBezTo>
                    <a:pt x="3024" y="2565"/>
                    <a:pt x="2625" y="2519"/>
                    <a:pt x="2240" y="2421"/>
                  </a:cubicBezTo>
                  <a:cubicBezTo>
                    <a:pt x="1821" y="2323"/>
                    <a:pt x="1411" y="2153"/>
                    <a:pt x="1036" y="1939"/>
                  </a:cubicBezTo>
                  <a:cubicBezTo>
                    <a:pt x="676" y="1759"/>
                    <a:pt x="473" y="1391"/>
                    <a:pt x="221" y="1038"/>
                  </a:cubicBezTo>
                  <a:lnTo>
                    <a:pt x="221" y="1038"/>
                  </a:lnTo>
                  <a:cubicBezTo>
                    <a:pt x="267" y="896"/>
                    <a:pt x="305" y="769"/>
                    <a:pt x="394" y="672"/>
                  </a:cubicBezTo>
                  <a:cubicBezTo>
                    <a:pt x="501" y="574"/>
                    <a:pt x="634" y="467"/>
                    <a:pt x="768" y="396"/>
                  </a:cubicBezTo>
                  <a:cubicBezTo>
                    <a:pt x="1054" y="244"/>
                    <a:pt x="1375" y="155"/>
                    <a:pt x="1696" y="128"/>
                  </a:cubicBezTo>
                  <a:cubicBezTo>
                    <a:pt x="1751" y="125"/>
                    <a:pt x="1806" y="124"/>
                    <a:pt x="1862" y="124"/>
                  </a:cubicBezTo>
                  <a:cubicBezTo>
                    <a:pt x="2130" y="124"/>
                    <a:pt x="2402" y="158"/>
                    <a:pt x="2668" y="217"/>
                  </a:cubicBezTo>
                  <a:cubicBezTo>
                    <a:pt x="2998" y="289"/>
                    <a:pt x="3311" y="405"/>
                    <a:pt x="3623" y="521"/>
                  </a:cubicBezTo>
                  <a:cubicBezTo>
                    <a:pt x="3320" y="369"/>
                    <a:pt x="3016" y="235"/>
                    <a:pt x="2695" y="146"/>
                  </a:cubicBezTo>
                  <a:cubicBezTo>
                    <a:pt x="2411" y="59"/>
                    <a:pt x="2113" y="0"/>
                    <a:pt x="1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30"/>
            <p:cNvSpPr/>
            <p:nvPr/>
          </p:nvSpPr>
          <p:spPr>
            <a:xfrm>
              <a:off x="6674200" y="1178200"/>
              <a:ext cx="121800" cy="70750"/>
            </a:xfrm>
            <a:custGeom>
              <a:avLst/>
              <a:gdLst/>
              <a:ahLst/>
              <a:cxnLst/>
              <a:rect l="l" t="t" r="r" b="b"/>
              <a:pathLst>
                <a:path w="4872" h="2830" extrusionOk="0">
                  <a:moveTo>
                    <a:pt x="170" y="1"/>
                  </a:moveTo>
                  <a:cubicBezTo>
                    <a:pt x="161" y="19"/>
                    <a:pt x="152" y="45"/>
                    <a:pt x="143" y="72"/>
                  </a:cubicBezTo>
                  <a:cubicBezTo>
                    <a:pt x="81" y="242"/>
                    <a:pt x="36" y="393"/>
                    <a:pt x="27" y="581"/>
                  </a:cubicBezTo>
                  <a:cubicBezTo>
                    <a:pt x="1" y="964"/>
                    <a:pt x="125" y="1321"/>
                    <a:pt x="322" y="1660"/>
                  </a:cubicBezTo>
                  <a:cubicBezTo>
                    <a:pt x="438" y="1848"/>
                    <a:pt x="580" y="2017"/>
                    <a:pt x="750" y="2160"/>
                  </a:cubicBezTo>
                  <a:cubicBezTo>
                    <a:pt x="1009" y="2365"/>
                    <a:pt x="1285" y="2499"/>
                    <a:pt x="1597" y="2615"/>
                  </a:cubicBezTo>
                  <a:cubicBezTo>
                    <a:pt x="1946" y="2742"/>
                    <a:pt x="2320" y="2829"/>
                    <a:pt x="2686" y="2829"/>
                  </a:cubicBezTo>
                  <a:cubicBezTo>
                    <a:pt x="2704" y="2829"/>
                    <a:pt x="2722" y="2829"/>
                    <a:pt x="2739" y="2829"/>
                  </a:cubicBezTo>
                  <a:cubicBezTo>
                    <a:pt x="3533" y="2811"/>
                    <a:pt x="4265" y="2499"/>
                    <a:pt x="4738" y="1740"/>
                  </a:cubicBezTo>
                  <a:cubicBezTo>
                    <a:pt x="4800" y="1651"/>
                    <a:pt x="4871" y="1553"/>
                    <a:pt x="4871" y="1437"/>
                  </a:cubicBezTo>
                  <a:cubicBezTo>
                    <a:pt x="4871" y="1393"/>
                    <a:pt x="4863" y="1339"/>
                    <a:pt x="4863" y="1285"/>
                  </a:cubicBezTo>
                  <a:cubicBezTo>
                    <a:pt x="4639" y="1455"/>
                    <a:pt x="4354" y="1526"/>
                    <a:pt x="4077" y="1571"/>
                  </a:cubicBezTo>
                  <a:cubicBezTo>
                    <a:pt x="3862" y="1601"/>
                    <a:pt x="3645" y="1616"/>
                    <a:pt x="3428" y="1616"/>
                  </a:cubicBezTo>
                  <a:cubicBezTo>
                    <a:pt x="2627" y="1616"/>
                    <a:pt x="1826" y="1413"/>
                    <a:pt x="1125" y="1027"/>
                  </a:cubicBezTo>
                  <a:cubicBezTo>
                    <a:pt x="1009" y="964"/>
                    <a:pt x="893" y="893"/>
                    <a:pt x="786" y="804"/>
                  </a:cubicBezTo>
                  <a:cubicBezTo>
                    <a:pt x="545" y="599"/>
                    <a:pt x="357" y="268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30"/>
            <p:cNvSpPr/>
            <p:nvPr/>
          </p:nvSpPr>
          <p:spPr>
            <a:xfrm>
              <a:off x="6671750" y="1172400"/>
              <a:ext cx="124025" cy="77725"/>
            </a:xfrm>
            <a:custGeom>
              <a:avLst/>
              <a:gdLst/>
              <a:ahLst/>
              <a:cxnLst/>
              <a:rect l="l" t="t" r="r" b="b"/>
              <a:pathLst>
                <a:path w="4961" h="3109" extrusionOk="0">
                  <a:moveTo>
                    <a:pt x="4898" y="1883"/>
                  </a:moveTo>
                  <a:lnTo>
                    <a:pt x="4898" y="1883"/>
                  </a:lnTo>
                  <a:cubicBezTo>
                    <a:pt x="4853" y="1946"/>
                    <a:pt x="4809" y="2008"/>
                    <a:pt x="4773" y="2071"/>
                  </a:cubicBezTo>
                  <a:cubicBezTo>
                    <a:pt x="4818" y="2008"/>
                    <a:pt x="4853" y="1946"/>
                    <a:pt x="4898" y="1883"/>
                  </a:cubicBezTo>
                  <a:close/>
                  <a:moveTo>
                    <a:pt x="241" y="1"/>
                  </a:moveTo>
                  <a:lnTo>
                    <a:pt x="170" y="197"/>
                  </a:lnTo>
                  <a:cubicBezTo>
                    <a:pt x="116" y="331"/>
                    <a:pt x="54" y="483"/>
                    <a:pt x="27" y="643"/>
                  </a:cubicBezTo>
                  <a:cubicBezTo>
                    <a:pt x="0" y="804"/>
                    <a:pt x="0" y="973"/>
                    <a:pt x="27" y="1134"/>
                  </a:cubicBezTo>
                  <a:cubicBezTo>
                    <a:pt x="72" y="1455"/>
                    <a:pt x="206" y="1749"/>
                    <a:pt x="375" y="2008"/>
                  </a:cubicBezTo>
                  <a:cubicBezTo>
                    <a:pt x="545" y="2276"/>
                    <a:pt x="794" y="2499"/>
                    <a:pt x="1062" y="2650"/>
                  </a:cubicBezTo>
                  <a:cubicBezTo>
                    <a:pt x="1330" y="2811"/>
                    <a:pt x="1624" y="2909"/>
                    <a:pt x="1918" y="2989"/>
                  </a:cubicBezTo>
                  <a:cubicBezTo>
                    <a:pt x="2174" y="3059"/>
                    <a:pt x="2444" y="3109"/>
                    <a:pt x="2715" y="3109"/>
                  </a:cubicBezTo>
                  <a:cubicBezTo>
                    <a:pt x="2756" y="3109"/>
                    <a:pt x="2797" y="3108"/>
                    <a:pt x="2837" y="3105"/>
                  </a:cubicBezTo>
                  <a:cubicBezTo>
                    <a:pt x="3141" y="3088"/>
                    <a:pt x="3444" y="3034"/>
                    <a:pt x="3729" y="2918"/>
                  </a:cubicBezTo>
                  <a:cubicBezTo>
                    <a:pt x="4006" y="2802"/>
                    <a:pt x="4265" y="2633"/>
                    <a:pt x="4479" y="2419"/>
                  </a:cubicBezTo>
                  <a:cubicBezTo>
                    <a:pt x="4595" y="2320"/>
                    <a:pt x="4684" y="2196"/>
                    <a:pt x="4773" y="2071"/>
                  </a:cubicBezTo>
                  <a:lnTo>
                    <a:pt x="4773" y="2071"/>
                  </a:lnTo>
                  <a:cubicBezTo>
                    <a:pt x="4684" y="2196"/>
                    <a:pt x="4586" y="2312"/>
                    <a:pt x="4479" y="2410"/>
                  </a:cubicBezTo>
                  <a:cubicBezTo>
                    <a:pt x="4256" y="2624"/>
                    <a:pt x="3997" y="2784"/>
                    <a:pt x="3712" y="2882"/>
                  </a:cubicBezTo>
                  <a:cubicBezTo>
                    <a:pt x="3426" y="2981"/>
                    <a:pt x="3132" y="3016"/>
                    <a:pt x="2828" y="3016"/>
                  </a:cubicBezTo>
                  <a:cubicBezTo>
                    <a:pt x="2534" y="3016"/>
                    <a:pt x="2240" y="2954"/>
                    <a:pt x="1963" y="2865"/>
                  </a:cubicBezTo>
                  <a:cubicBezTo>
                    <a:pt x="1678" y="2766"/>
                    <a:pt x="1401" y="2650"/>
                    <a:pt x="1160" y="2499"/>
                  </a:cubicBezTo>
                  <a:cubicBezTo>
                    <a:pt x="910" y="2338"/>
                    <a:pt x="696" y="2142"/>
                    <a:pt x="554" y="1892"/>
                  </a:cubicBezTo>
                  <a:cubicBezTo>
                    <a:pt x="402" y="1651"/>
                    <a:pt x="286" y="1375"/>
                    <a:pt x="250" y="1098"/>
                  </a:cubicBezTo>
                  <a:cubicBezTo>
                    <a:pt x="223" y="964"/>
                    <a:pt x="223" y="822"/>
                    <a:pt x="250" y="679"/>
                  </a:cubicBezTo>
                  <a:cubicBezTo>
                    <a:pt x="260" y="606"/>
                    <a:pt x="278" y="535"/>
                    <a:pt x="301" y="461"/>
                  </a:cubicBezTo>
                  <a:lnTo>
                    <a:pt x="301" y="461"/>
                  </a:lnTo>
                  <a:cubicBezTo>
                    <a:pt x="388" y="586"/>
                    <a:pt x="473" y="717"/>
                    <a:pt x="571" y="839"/>
                  </a:cubicBezTo>
                  <a:cubicBezTo>
                    <a:pt x="705" y="1018"/>
                    <a:pt x="901" y="1178"/>
                    <a:pt x="1098" y="1286"/>
                  </a:cubicBezTo>
                  <a:cubicBezTo>
                    <a:pt x="1499" y="1500"/>
                    <a:pt x="1927" y="1660"/>
                    <a:pt x="2364" y="1749"/>
                  </a:cubicBezTo>
                  <a:cubicBezTo>
                    <a:pt x="2719" y="1829"/>
                    <a:pt x="3079" y="1862"/>
                    <a:pt x="3441" y="1862"/>
                  </a:cubicBezTo>
                  <a:cubicBezTo>
                    <a:pt x="3525" y="1862"/>
                    <a:pt x="3609" y="1860"/>
                    <a:pt x="3694" y="1856"/>
                  </a:cubicBezTo>
                  <a:cubicBezTo>
                    <a:pt x="3917" y="1839"/>
                    <a:pt x="4131" y="1821"/>
                    <a:pt x="4354" y="1776"/>
                  </a:cubicBezTo>
                  <a:cubicBezTo>
                    <a:pt x="4568" y="1732"/>
                    <a:pt x="4782" y="1651"/>
                    <a:pt x="4960" y="1518"/>
                  </a:cubicBezTo>
                  <a:lnTo>
                    <a:pt x="4960" y="1518"/>
                  </a:lnTo>
                  <a:cubicBezTo>
                    <a:pt x="4782" y="1651"/>
                    <a:pt x="4568" y="1723"/>
                    <a:pt x="4345" y="1767"/>
                  </a:cubicBezTo>
                  <a:cubicBezTo>
                    <a:pt x="4131" y="1803"/>
                    <a:pt x="3908" y="1821"/>
                    <a:pt x="3694" y="1830"/>
                  </a:cubicBezTo>
                  <a:cubicBezTo>
                    <a:pt x="3666" y="1830"/>
                    <a:pt x="3638" y="1831"/>
                    <a:pt x="3610" y="1831"/>
                  </a:cubicBezTo>
                  <a:cubicBezTo>
                    <a:pt x="3193" y="1831"/>
                    <a:pt x="2784" y="1769"/>
                    <a:pt x="2382" y="1660"/>
                  </a:cubicBezTo>
                  <a:cubicBezTo>
                    <a:pt x="1963" y="1544"/>
                    <a:pt x="1553" y="1375"/>
                    <a:pt x="1178" y="1143"/>
                  </a:cubicBezTo>
                  <a:cubicBezTo>
                    <a:pt x="812" y="938"/>
                    <a:pt x="607" y="545"/>
                    <a:pt x="357" y="170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30"/>
            <p:cNvSpPr/>
            <p:nvPr/>
          </p:nvSpPr>
          <p:spPr>
            <a:xfrm>
              <a:off x="6691600" y="1177525"/>
              <a:ext cx="96600" cy="21100"/>
            </a:xfrm>
            <a:custGeom>
              <a:avLst/>
              <a:gdLst/>
              <a:ahLst/>
              <a:cxnLst/>
              <a:rect l="l" t="t" r="r" b="b"/>
              <a:pathLst>
                <a:path w="3864" h="844" extrusionOk="0">
                  <a:moveTo>
                    <a:pt x="726" y="1"/>
                  </a:moveTo>
                  <a:cubicBezTo>
                    <a:pt x="485" y="1"/>
                    <a:pt x="37" y="12"/>
                    <a:pt x="0" y="144"/>
                  </a:cubicBezTo>
                  <a:cubicBezTo>
                    <a:pt x="90" y="188"/>
                    <a:pt x="241" y="171"/>
                    <a:pt x="348" y="180"/>
                  </a:cubicBezTo>
                  <a:cubicBezTo>
                    <a:pt x="1392" y="251"/>
                    <a:pt x="2436" y="447"/>
                    <a:pt x="3444" y="768"/>
                  </a:cubicBezTo>
                  <a:cubicBezTo>
                    <a:pt x="3557" y="806"/>
                    <a:pt x="3670" y="844"/>
                    <a:pt x="3789" y="844"/>
                  </a:cubicBezTo>
                  <a:cubicBezTo>
                    <a:pt x="3810" y="844"/>
                    <a:pt x="3832" y="842"/>
                    <a:pt x="3854" y="840"/>
                  </a:cubicBezTo>
                  <a:cubicBezTo>
                    <a:pt x="3863" y="804"/>
                    <a:pt x="3828" y="768"/>
                    <a:pt x="3792" y="750"/>
                  </a:cubicBezTo>
                  <a:cubicBezTo>
                    <a:pt x="3176" y="349"/>
                    <a:pt x="2498" y="197"/>
                    <a:pt x="1794" y="81"/>
                  </a:cubicBezTo>
                  <a:cubicBezTo>
                    <a:pt x="1490" y="28"/>
                    <a:pt x="1151" y="10"/>
                    <a:pt x="848" y="1"/>
                  </a:cubicBezTo>
                  <a:cubicBezTo>
                    <a:pt x="822" y="1"/>
                    <a:pt x="77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30"/>
            <p:cNvSpPr/>
            <p:nvPr/>
          </p:nvSpPr>
          <p:spPr>
            <a:xfrm>
              <a:off x="6743350" y="1217900"/>
              <a:ext cx="33925" cy="30150"/>
            </a:xfrm>
            <a:custGeom>
              <a:avLst/>
              <a:gdLst/>
              <a:ahLst/>
              <a:cxnLst/>
              <a:rect l="l" t="t" r="r" b="b"/>
              <a:pathLst>
                <a:path w="1357" h="1206" fill="none" extrusionOk="0">
                  <a:moveTo>
                    <a:pt x="1356" y="1"/>
                  </a:moveTo>
                  <a:cubicBezTo>
                    <a:pt x="1106" y="572"/>
                    <a:pt x="598" y="1027"/>
                    <a:pt x="0" y="120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30"/>
            <p:cNvSpPr/>
            <p:nvPr/>
          </p:nvSpPr>
          <p:spPr>
            <a:xfrm>
              <a:off x="6676650" y="1190250"/>
              <a:ext cx="6725" cy="8050"/>
            </a:xfrm>
            <a:custGeom>
              <a:avLst/>
              <a:gdLst/>
              <a:ahLst/>
              <a:cxnLst/>
              <a:rect l="l" t="t" r="r" b="b"/>
              <a:pathLst>
                <a:path w="269" h="322" fill="none" extrusionOk="0">
                  <a:moveTo>
                    <a:pt x="1" y="322"/>
                  </a:moveTo>
                  <a:cubicBezTo>
                    <a:pt x="72" y="206"/>
                    <a:pt x="170" y="99"/>
                    <a:pt x="268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30"/>
            <p:cNvSpPr/>
            <p:nvPr/>
          </p:nvSpPr>
          <p:spPr>
            <a:xfrm>
              <a:off x="6681775" y="1199400"/>
              <a:ext cx="9850" cy="11850"/>
            </a:xfrm>
            <a:custGeom>
              <a:avLst/>
              <a:gdLst/>
              <a:ahLst/>
              <a:cxnLst/>
              <a:rect l="l" t="t" r="r" b="b"/>
              <a:pathLst>
                <a:path w="394" h="474" fill="none" extrusionOk="0">
                  <a:moveTo>
                    <a:pt x="1" y="473"/>
                  </a:moveTo>
                  <a:cubicBezTo>
                    <a:pt x="117" y="304"/>
                    <a:pt x="242" y="143"/>
                    <a:pt x="39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30"/>
            <p:cNvSpPr/>
            <p:nvPr/>
          </p:nvSpPr>
          <p:spPr>
            <a:xfrm>
              <a:off x="6687350" y="1207650"/>
              <a:ext cx="12300" cy="14075"/>
            </a:xfrm>
            <a:custGeom>
              <a:avLst/>
              <a:gdLst/>
              <a:ahLst/>
              <a:cxnLst/>
              <a:rect l="l" t="t" r="r" b="b"/>
              <a:pathLst>
                <a:path w="492" h="563" fill="none" extrusionOk="0">
                  <a:moveTo>
                    <a:pt x="1" y="562"/>
                  </a:moveTo>
                  <a:cubicBezTo>
                    <a:pt x="153" y="366"/>
                    <a:pt x="313" y="179"/>
                    <a:pt x="49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30"/>
            <p:cNvSpPr/>
            <p:nvPr/>
          </p:nvSpPr>
          <p:spPr>
            <a:xfrm>
              <a:off x="6695600" y="1211675"/>
              <a:ext cx="15650" cy="19650"/>
            </a:xfrm>
            <a:custGeom>
              <a:avLst/>
              <a:gdLst/>
              <a:ahLst/>
              <a:cxnLst/>
              <a:rect l="l" t="t" r="r" b="b"/>
              <a:pathLst>
                <a:path w="626" h="786" fill="none" extrusionOk="0">
                  <a:moveTo>
                    <a:pt x="1" y="785"/>
                  </a:moveTo>
                  <a:cubicBezTo>
                    <a:pt x="197" y="509"/>
                    <a:pt x="402" y="250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30"/>
            <p:cNvSpPr/>
            <p:nvPr/>
          </p:nvSpPr>
          <p:spPr>
            <a:xfrm>
              <a:off x="6704750" y="1214350"/>
              <a:ext cx="19200" cy="21650"/>
            </a:xfrm>
            <a:custGeom>
              <a:avLst/>
              <a:gdLst/>
              <a:ahLst/>
              <a:cxnLst/>
              <a:rect l="l" t="t" r="r" b="b"/>
              <a:pathLst>
                <a:path w="768" h="866" fill="none" extrusionOk="0">
                  <a:moveTo>
                    <a:pt x="1" y="865"/>
                  </a:moveTo>
                  <a:cubicBezTo>
                    <a:pt x="224" y="553"/>
                    <a:pt x="482" y="259"/>
                    <a:pt x="76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30"/>
            <p:cNvSpPr/>
            <p:nvPr/>
          </p:nvSpPr>
          <p:spPr>
            <a:xfrm>
              <a:off x="6716350" y="1217025"/>
              <a:ext cx="21450" cy="24325"/>
            </a:xfrm>
            <a:custGeom>
              <a:avLst/>
              <a:gdLst/>
              <a:ahLst/>
              <a:cxnLst/>
              <a:rect l="l" t="t" r="r" b="b"/>
              <a:pathLst>
                <a:path w="858" h="973" fill="none" extrusionOk="0">
                  <a:moveTo>
                    <a:pt x="1" y="973"/>
                  </a:moveTo>
                  <a:cubicBezTo>
                    <a:pt x="241" y="607"/>
                    <a:pt x="527" y="286"/>
                    <a:pt x="85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30"/>
            <p:cNvSpPr/>
            <p:nvPr/>
          </p:nvSpPr>
          <p:spPr>
            <a:xfrm>
              <a:off x="6729300" y="1220575"/>
              <a:ext cx="21425" cy="23225"/>
            </a:xfrm>
            <a:custGeom>
              <a:avLst/>
              <a:gdLst/>
              <a:ahLst/>
              <a:cxnLst/>
              <a:rect l="l" t="t" r="r" b="b"/>
              <a:pathLst>
                <a:path w="857" h="929" fill="none" extrusionOk="0">
                  <a:moveTo>
                    <a:pt x="0" y="929"/>
                  </a:moveTo>
                  <a:lnTo>
                    <a:pt x="85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30"/>
            <p:cNvSpPr/>
            <p:nvPr/>
          </p:nvSpPr>
          <p:spPr>
            <a:xfrm>
              <a:off x="6742675" y="1221925"/>
              <a:ext cx="19200" cy="23225"/>
            </a:xfrm>
            <a:custGeom>
              <a:avLst/>
              <a:gdLst/>
              <a:ahLst/>
              <a:cxnLst/>
              <a:rect l="l" t="t" r="r" b="b"/>
              <a:pathLst>
                <a:path w="768" h="929" fill="none" extrusionOk="0">
                  <a:moveTo>
                    <a:pt x="0" y="928"/>
                  </a:moveTo>
                  <a:lnTo>
                    <a:pt x="768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30"/>
            <p:cNvSpPr/>
            <p:nvPr/>
          </p:nvSpPr>
          <p:spPr>
            <a:xfrm>
              <a:off x="6707425" y="1156575"/>
              <a:ext cx="88800" cy="41725"/>
            </a:xfrm>
            <a:custGeom>
              <a:avLst/>
              <a:gdLst/>
              <a:ahLst/>
              <a:cxnLst/>
              <a:rect l="l" t="t" r="r" b="b"/>
              <a:pathLst>
                <a:path w="3552" h="1669" fill="none" extrusionOk="0">
                  <a:moveTo>
                    <a:pt x="1" y="1"/>
                  </a:moveTo>
                  <a:cubicBezTo>
                    <a:pt x="99" y="188"/>
                    <a:pt x="295" y="286"/>
                    <a:pt x="491" y="357"/>
                  </a:cubicBezTo>
                  <a:cubicBezTo>
                    <a:pt x="661" y="429"/>
                    <a:pt x="830" y="482"/>
                    <a:pt x="1000" y="518"/>
                  </a:cubicBezTo>
                  <a:cubicBezTo>
                    <a:pt x="1401" y="616"/>
                    <a:pt x="1803" y="643"/>
                    <a:pt x="2195" y="741"/>
                  </a:cubicBezTo>
                  <a:cubicBezTo>
                    <a:pt x="2597" y="848"/>
                    <a:pt x="2980" y="1035"/>
                    <a:pt x="3221" y="1357"/>
                  </a:cubicBezTo>
                  <a:cubicBezTo>
                    <a:pt x="3310" y="1481"/>
                    <a:pt x="3400" y="1642"/>
                    <a:pt x="3551" y="1669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30"/>
            <p:cNvSpPr/>
            <p:nvPr/>
          </p:nvSpPr>
          <p:spPr>
            <a:xfrm>
              <a:off x="6713450" y="1153000"/>
              <a:ext cx="7175" cy="6725"/>
            </a:xfrm>
            <a:custGeom>
              <a:avLst/>
              <a:gdLst/>
              <a:ahLst/>
              <a:cxnLst/>
              <a:rect l="l" t="t" r="r" b="b"/>
              <a:pathLst>
                <a:path w="287" h="269" fill="none" extrusionOk="0">
                  <a:moveTo>
                    <a:pt x="1" y="268"/>
                  </a:moveTo>
                  <a:cubicBezTo>
                    <a:pt x="90" y="170"/>
                    <a:pt x="179" y="81"/>
                    <a:pt x="28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30"/>
            <p:cNvSpPr/>
            <p:nvPr/>
          </p:nvSpPr>
          <p:spPr>
            <a:xfrm>
              <a:off x="6718800" y="1153900"/>
              <a:ext cx="8275" cy="8050"/>
            </a:xfrm>
            <a:custGeom>
              <a:avLst/>
              <a:gdLst/>
              <a:ahLst/>
              <a:cxnLst/>
              <a:rect l="l" t="t" r="r" b="b"/>
              <a:pathLst>
                <a:path w="331" h="322" fill="none" extrusionOk="0">
                  <a:moveTo>
                    <a:pt x="1" y="322"/>
                  </a:moveTo>
                  <a:cubicBezTo>
                    <a:pt x="117" y="215"/>
                    <a:pt x="224" y="108"/>
                    <a:pt x="33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30"/>
            <p:cNvSpPr/>
            <p:nvPr/>
          </p:nvSpPr>
          <p:spPr>
            <a:xfrm>
              <a:off x="6723050" y="1156125"/>
              <a:ext cx="9150" cy="9625"/>
            </a:xfrm>
            <a:custGeom>
              <a:avLst/>
              <a:gdLst/>
              <a:ahLst/>
              <a:cxnLst/>
              <a:rect l="l" t="t" r="r" b="b"/>
              <a:pathLst>
                <a:path w="366" h="385" fill="none" extrusionOk="0">
                  <a:moveTo>
                    <a:pt x="0" y="384"/>
                  </a:moveTo>
                  <a:cubicBezTo>
                    <a:pt x="107" y="242"/>
                    <a:pt x="232" y="117"/>
                    <a:pt x="36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30"/>
            <p:cNvSpPr/>
            <p:nvPr/>
          </p:nvSpPr>
          <p:spPr>
            <a:xfrm>
              <a:off x="6729725" y="1158350"/>
              <a:ext cx="8275" cy="8500"/>
            </a:xfrm>
            <a:custGeom>
              <a:avLst/>
              <a:gdLst/>
              <a:ahLst/>
              <a:cxnLst/>
              <a:rect l="l" t="t" r="r" b="b"/>
              <a:pathLst>
                <a:path w="331" h="340" fill="none" extrusionOk="0">
                  <a:moveTo>
                    <a:pt x="1" y="340"/>
                  </a:moveTo>
                  <a:cubicBezTo>
                    <a:pt x="99" y="215"/>
                    <a:pt x="215" y="108"/>
                    <a:pt x="33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30"/>
            <p:cNvSpPr/>
            <p:nvPr/>
          </p:nvSpPr>
          <p:spPr>
            <a:xfrm>
              <a:off x="6735300" y="1160150"/>
              <a:ext cx="8950" cy="8275"/>
            </a:xfrm>
            <a:custGeom>
              <a:avLst/>
              <a:gdLst/>
              <a:ahLst/>
              <a:cxnLst/>
              <a:rect l="l" t="t" r="r" b="b"/>
              <a:pathLst>
                <a:path w="358" h="331" fill="none" extrusionOk="0">
                  <a:moveTo>
                    <a:pt x="1" y="330"/>
                  </a:moveTo>
                  <a:cubicBezTo>
                    <a:pt x="99" y="205"/>
                    <a:pt x="224" y="89"/>
                    <a:pt x="35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30"/>
            <p:cNvSpPr/>
            <p:nvPr/>
          </p:nvSpPr>
          <p:spPr>
            <a:xfrm>
              <a:off x="6742225" y="1160600"/>
              <a:ext cx="8725" cy="8925"/>
            </a:xfrm>
            <a:custGeom>
              <a:avLst/>
              <a:gdLst/>
              <a:ahLst/>
              <a:cxnLst/>
              <a:rect l="l" t="t" r="r" b="b"/>
              <a:pathLst>
                <a:path w="349" h="357" fill="none" extrusionOk="0">
                  <a:moveTo>
                    <a:pt x="0" y="357"/>
                  </a:moveTo>
                  <a:cubicBezTo>
                    <a:pt x="116" y="241"/>
                    <a:pt x="232" y="116"/>
                    <a:pt x="34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30"/>
            <p:cNvSpPr/>
            <p:nvPr/>
          </p:nvSpPr>
          <p:spPr>
            <a:xfrm>
              <a:off x="6748250" y="1163275"/>
              <a:ext cx="8500" cy="8925"/>
            </a:xfrm>
            <a:custGeom>
              <a:avLst/>
              <a:gdLst/>
              <a:ahLst/>
              <a:cxnLst/>
              <a:rect l="l" t="t" r="r" b="b"/>
              <a:pathLst>
                <a:path w="340" h="357" fill="none" extrusionOk="0">
                  <a:moveTo>
                    <a:pt x="0" y="357"/>
                  </a:moveTo>
                  <a:cubicBezTo>
                    <a:pt x="90" y="223"/>
                    <a:pt x="206" y="98"/>
                    <a:pt x="33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30"/>
            <p:cNvSpPr/>
            <p:nvPr/>
          </p:nvSpPr>
          <p:spPr>
            <a:xfrm>
              <a:off x="6754050" y="1165050"/>
              <a:ext cx="8275" cy="7600"/>
            </a:xfrm>
            <a:custGeom>
              <a:avLst/>
              <a:gdLst/>
              <a:ahLst/>
              <a:cxnLst/>
              <a:rect l="l" t="t" r="r" b="b"/>
              <a:pathLst>
                <a:path w="331" h="304" fill="none" extrusionOk="0">
                  <a:moveTo>
                    <a:pt x="0" y="304"/>
                  </a:moveTo>
                  <a:cubicBezTo>
                    <a:pt x="98" y="197"/>
                    <a:pt x="205" y="90"/>
                    <a:pt x="33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30"/>
            <p:cNvSpPr/>
            <p:nvPr/>
          </p:nvSpPr>
          <p:spPr>
            <a:xfrm>
              <a:off x="6761625" y="116660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fill="none" extrusionOk="0">
                  <a:moveTo>
                    <a:pt x="1" y="295"/>
                  </a:moveTo>
                  <a:cubicBezTo>
                    <a:pt x="90" y="188"/>
                    <a:pt x="197" y="90"/>
                    <a:pt x="30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30"/>
            <p:cNvSpPr/>
            <p:nvPr/>
          </p:nvSpPr>
          <p:spPr>
            <a:xfrm>
              <a:off x="6767875" y="1169950"/>
              <a:ext cx="5600" cy="5825"/>
            </a:xfrm>
            <a:custGeom>
              <a:avLst/>
              <a:gdLst/>
              <a:ahLst/>
              <a:cxnLst/>
              <a:rect l="l" t="t" r="r" b="b"/>
              <a:pathLst>
                <a:path w="224" h="233" fill="none" extrusionOk="0">
                  <a:moveTo>
                    <a:pt x="0" y="233"/>
                  </a:moveTo>
                  <a:cubicBezTo>
                    <a:pt x="72" y="152"/>
                    <a:pt x="143" y="72"/>
                    <a:pt x="22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30"/>
            <p:cNvSpPr/>
            <p:nvPr/>
          </p:nvSpPr>
          <p:spPr>
            <a:xfrm>
              <a:off x="6772775" y="1173750"/>
              <a:ext cx="4925" cy="4700"/>
            </a:xfrm>
            <a:custGeom>
              <a:avLst/>
              <a:gdLst/>
              <a:ahLst/>
              <a:cxnLst/>
              <a:rect l="l" t="t" r="r" b="b"/>
              <a:pathLst>
                <a:path w="197" h="188" fill="none" extrusionOk="0">
                  <a:moveTo>
                    <a:pt x="1" y="188"/>
                  </a:moveTo>
                  <a:cubicBezTo>
                    <a:pt x="63" y="125"/>
                    <a:pt x="134" y="63"/>
                    <a:pt x="19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30"/>
            <p:cNvSpPr/>
            <p:nvPr/>
          </p:nvSpPr>
          <p:spPr>
            <a:xfrm>
              <a:off x="6777900" y="117575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fill="none" extrusionOk="0">
                  <a:moveTo>
                    <a:pt x="1" y="215"/>
                  </a:moveTo>
                  <a:cubicBezTo>
                    <a:pt x="72" y="143"/>
                    <a:pt x="152" y="72"/>
                    <a:pt x="22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30"/>
            <p:cNvSpPr/>
            <p:nvPr/>
          </p:nvSpPr>
          <p:spPr>
            <a:xfrm>
              <a:off x="6781925" y="1178650"/>
              <a:ext cx="5375" cy="5825"/>
            </a:xfrm>
            <a:custGeom>
              <a:avLst/>
              <a:gdLst/>
              <a:ahLst/>
              <a:cxnLst/>
              <a:rect l="l" t="t" r="r" b="b"/>
              <a:pathLst>
                <a:path w="215" h="233" fill="none" extrusionOk="0">
                  <a:moveTo>
                    <a:pt x="0" y="233"/>
                  </a:moveTo>
                  <a:cubicBezTo>
                    <a:pt x="72" y="152"/>
                    <a:pt x="143" y="81"/>
                    <a:pt x="215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30"/>
            <p:cNvSpPr/>
            <p:nvPr/>
          </p:nvSpPr>
          <p:spPr>
            <a:xfrm>
              <a:off x="6786375" y="1184675"/>
              <a:ext cx="4050" cy="4700"/>
            </a:xfrm>
            <a:custGeom>
              <a:avLst/>
              <a:gdLst/>
              <a:ahLst/>
              <a:cxnLst/>
              <a:rect l="l" t="t" r="r" b="b"/>
              <a:pathLst>
                <a:path w="162" h="188" fill="none" extrusionOk="0">
                  <a:moveTo>
                    <a:pt x="1" y="188"/>
                  </a:moveTo>
                  <a:cubicBezTo>
                    <a:pt x="54" y="125"/>
                    <a:pt x="108" y="63"/>
                    <a:pt x="16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30"/>
            <p:cNvSpPr/>
            <p:nvPr/>
          </p:nvSpPr>
          <p:spPr>
            <a:xfrm>
              <a:off x="6789275" y="1188475"/>
              <a:ext cx="4050" cy="4250"/>
            </a:xfrm>
            <a:custGeom>
              <a:avLst/>
              <a:gdLst/>
              <a:ahLst/>
              <a:cxnLst/>
              <a:rect l="l" t="t" r="r" b="b"/>
              <a:pathLst>
                <a:path w="162" h="170" fill="none" extrusionOk="0">
                  <a:moveTo>
                    <a:pt x="1" y="170"/>
                  </a:moveTo>
                  <a:cubicBezTo>
                    <a:pt x="54" y="116"/>
                    <a:pt x="108" y="54"/>
                    <a:pt x="16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30"/>
            <p:cNvSpPr/>
            <p:nvPr/>
          </p:nvSpPr>
          <p:spPr>
            <a:xfrm>
              <a:off x="6748700" y="1192700"/>
              <a:ext cx="4925" cy="4925"/>
            </a:xfrm>
            <a:custGeom>
              <a:avLst/>
              <a:gdLst/>
              <a:ahLst/>
              <a:cxnLst/>
              <a:rect l="l" t="t" r="r" b="b"/>
              <a:pathLst>
                <a:path w="197" h="197" fill="none" extrusionOk="0">
                  <a:moveTo>
                    <a:pt x="0" y="197"/>
                  </a:moveTo>
                  <a:cubicBezTo>
                    <a:pt x="63" y="135"/>
                    <a:pt x="134" y="63"/>
                    <a:pt x="19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30"/>
            <p:cNvSpPr/>
            <p:nvPr/>
          </p:nvSpPr>
          <p:spPr>
            <a:xfrm>
              <a:off x="6753825" y="1193825"/>
              <a:ext cx="4700" cy="4925"/>
            </a:xfrm>
            <a:custGeom>
              <a:avLst/>
              <a:gdLst/>
              <a:ahLst/>
              <a:cxnLst/>
              <a:rect l="l" t="t" r="r" b="b"/>
              <a:pathLst>
                <a:path w="188" h="197" fill="none" extrusionOk="0">
                  <a:moveTo>
                    <a:pt x="0" y="197"/>
                  </a:moveTo>
                  <a:cubicBezTo>
                    <a:pt x="54" y="116"/>
                    <a:pt x="116" y="54"/>
                    <a:pt x="18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30"/>
            <p:cNvSpPr/>
            <p:nvPr/>
          </p:nvSpPr>
          <p:spPr>
            <a:xfrm>
              <a:off x="6758950" y="1195375"/>
              <a:ext cx="3375" cy="4500"/>
            </a:xfrm>
            <a:custGeom>
              <a:avLst/>
              <a:gdLst/>
              <a:ahLst/>
              <a:cxnLst/>
              <a:rect l="l" t="t" r="r" b="b"/>
              <a:pathLst>
                <a:path w="135" h="180" fill="none" extrusionOk="0">
                  <a:moveTo>
                    <a:pt x="1" y="179"/>
                  </a:moveTo>
                  <a:cubicBezTo>
                    <a:pt x="54" y="126"/>
                    <a:pt x="99" y="63"/>
                    <a:pt x="13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30"/>
            <p:cNvSpPr/>
            <p:nvPr/>
          </p:nvSpPr>
          <p:spPr>
            <a:xfrm>
              <a:off x="6763400" y="1197600"/>
              <a:ext cx="3150" cy="4725"/>
            </a:xfrm>
            <a:custGeom>
              <a:avLst/>
              <a:gdLst/>
              <a:ahLst/>
              <a:cxnLst/>
              <a:rect l="l" t="t" r="r" b="b"/>
              <a:pathLst>
                <a:path w="126" h="189" fill="none" extrusionOk="0">
                  <a:moveTo>
                    <a:pt x="1" y="188"/>
                  </a:moveTo>
                  <a:cubicBezTo>
                    <a:pt x="46" y="126"/>
                    <a:pt x="81" y="63"/>
                    <a:pt x="12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30"/>
            <p:cNvSpPr/>
            <p:nvPr/>
          </p:nvSpPr>
          <p:spPr>
            <a:xfrm>
              <a:off x="6769200" y="1199625"/>
              <a:ext cx="1825" cy="3150"/>
            </a:xfrm>
            <a:custGeom>
              <a:avLst/>
              <a:gdLst/>
              <a:ahLst/>
              <a:cxnLst/>
              <a:rect l="l" t="t" r="r" b="b"/>
              <a:pathLst>
                <a:path w="73" h="126" fill="none" extrusionOk="0">
                  <a:moveTo>
                    <a:pt x="1" y="125"/>
                  </a:moveTo>
                  <a:cubicBezTo>
                    <a:pt x="19" y="89"/>
                    <a:pt x="46" y="45"/>
                    <a:pt x="7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30"/>
            <p:cNvSpPr/>
            <p:nvPr/>
          </p:nvSpPr>
          <p:spPr>
            <a:xfrm>
              <a:off x="6636950" y="1262725"/>
              <a:ext cx="115775" cy="81050"/>
            </a:xfrm>
            <a:custGeom>
              <a:avLst/>
              <a:gdLst/>
              <a:ahLst/>
              <a:cxnLst/>
              <a:rect l="l" t="t" r="r" b="b"/>
              <a:pathLst>
                <a:path w="4631" h="3242" extrusionOk="0">
                  <a:moveTo>
                    <a:pt x="4452" y="1"/>
                  </a:moveTo>
                  <a:cubicBezTo>
                    <a:pt x="4443" y="215"/>
                    <a:pt x="4345" y="465"/>
                    <a:pt x="4238" y="625"/>
                  </a:cubicBezTo>
                  <a:cubicBezTo>
                    <a:pt x="3926" y="1089"/>
                    <a:pt x="3516" y="1509"/>
                    <a:pt x="3043" y="1785"/>
                  </a:cubicBezTo>
                  <a:cubicBezTo>
                    <a:pt x="2561" y="2071"/>
                    <a:pt x="2088" y="2294"/>
                    <a:pt x="1562" y="2445"/>
                  </a:cubicBezTo>
                  <a:cubicBezTo>
                    <a:pt x="1313" y="2518"/>
                    <a:pt x="1014" y="2554"/>
                    <a:pt x="748" y="2554"/>
                  </a:cubicBezTo>
                  <a:cubicBezTo>
                    <a:pt x="719" y="2554"/>
                    <a:pt x="689" y="2553"/>
                    <a:pt x="661" y="2552"/>
                  </a:cubicBezTo>
                  <a:cubicBezTo>
                    <a:pt x="429" y="2543"/>
                    <a:pt x="188" y="2472"/>
                    <a:pt x="1" y="2329"/>
                  </a:cubicBezTo>
                  <a:lnTo>
                    <a:pt x="1" y="2329"/>
                  </a:lnTo>
                  <a:cubicBezTo>
                    <a:pt x="19" y="2374"/>
                    <a:pt x="36" y="2427"/>
                    <a:pt x="54" y="2472"/>
                  </a:cubicBezTo>
                  <a:cubicBezTo>
                    <a:pt x="188" y="2793"/>
                    <a:pt x="509" y="3043"/>
                    <a:pt x="839" y="3141"/>
                  </a:cubicBezTo>
                  <a:cubicBezTo>
                    <a:pt x="1087" y="3213"/>
                    <a:pt x="1334" y="3242"/>
                    <a:pt x="1584" y="3242"/>
                  </a:cubicBezTo>
                  <a:cubicBezTo>
                    <a:pt x="1678" y="3242"/>
                    <a:pt x="1771" y="3238"/>
                    <a:pt x="1865" y="3230"/>
                  </a:cubicBezTo>
                  <a:cubicBezTo>
                    <a:pt x="2115" y="3204"/>
                    <a:pt x="2383" y="3141"/>
                    <a:pt x="2615" y="3070"/>
                  </a:cubicBezTo>
                  <a:cubicBezTo>
                    <a:pt x="3284" y="2865"/>
                    <a:pt x="3801" y="2436"/>
                    <a:pt x="4185" y="1848"/>
                  </a:cubicBezTo>
                  <a:cubicBezTo>
                    <a:pt x="4390" y="1544"/>
                    <a:pt x="4568" y="1080"/>
                    <a:pt x="4604" y="715"/>
                  </a:cubicBezTo>
                  <a:cubicBezTo>
                    <a:pt x="4631" y="474"/>
                    <a:pt x="4577" y="215"/>
                    <a:pt x="44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30"/>
            <p:cNvSpPr/>
            <p:nvPr/>
          </p:nvSpPr>
          <p:spPr>
            <a:xfrm>
              <a:off x="6632500" y="1262725"/>
              <a:ext cx="121125" cy="83700"/>
            </a:xfrm>
            <a:custGeom>
              <a:avLst/>
              <a:gdLst/>
              <a:ahLst/>
              <a:cxnLst/>
              <a:rect l="l" t="t" r="r" b="b"/>
              <a:pathLst>
                <a:path w="4845" h="3348" extrusionOk="0">
                  <a:moveTo>
                    <a:pt x="4630" y="1"/>
                  </a:moveTo>
                  <a:cubicBezTo>
                    <a:pt x="4773" y="269"/>
                    <a:pt x="4791" y="572"/>
                    <a:pt x="4728" y="848"/>
                  </a:cubicBezTo>
                  <a:cubicBezTo>
                    <a:pt x="4666" y="1125"/>
                    <a:pt x="4559" y="1402"/>
                    <a:pt x="4416" y="1651"/>
                  </a:cubicBezTo>
                  <a:cubicBezTo>
                    <a:pt x="4131" y="2142"/>
                    <a:pt x="3703" y="2561"/>
                    <a:pt x="3194" y="2802"/>
                  </a:cubicBezTo>
                  <a:cubicBezTo>
                    <a:pt x="2944" y="2936"/>
                    <a:pt x="2668" y="3007"/>
                    <a:pt x="2391" y="3070"/>
                  </a:cubicBezTo>
                  <a:cubicBezTo>
                    <a:pt x="2198" y="3113"/>
                    <a:pt x="2000" y="3135"/>
                    <a:pt x="1803" y="3135"/>
                  </a:cubicBezTo>
                  <a:cubicBezTo>
                    <a:pt x="1719" y="3135"/>
                    <a:pt x="1636" y="3131"/>
                    <a:pt x="1553" y="3123"/>
                  </a:cubicBezTo>
                  <a:cubicBezTo>
                    <a:pt x="1410" y="3114"/>
                    <a:pt x="1267" y="3097"/>
                    <a:pt x="1133" y="3061"/>
                  </a:cubicBezTo>
                  <a:cubicBezTo>
                    <a:pt x="999" y="3025"/>
                    <a:pt x="875" y="2981"/>
                    <a:pt x="759" y="2909"/>
                  </a:cubicBezTo>
                  <a:cubicBezTo>
                    <a:pt x="622" y="2821"/>
                    <a:pt x="498" y="2707"/>
                    <a:pt x="409" y="2571"/>
                  </a:cubicBezTo>
                  <a:lnTo>
                    <a:pt x="409" y="2571"/>
                  </a:lnTo>
                  <a:cubicBezTo>
                    <a:pt x="543" y="2622"/>
                    <a:pt x="685" y="2649"/>
                    <a:pt x="821" y="2659"/>
                  </a:cubicBezTo>
                  <a:cubicBezTo>
                    <a:pt x="1071" y="2659"/>
                    <a:pt x="1312" y="2642"/>
                    <a:pt x="1544" y="2588"/>
                  </a:cubicBezTo>
                  <a:cubicBezTo>
                    <a:pt x="2016" y="2481"/>
                    <a:pt x="2445" y="2294"/>
                    <a:pt x="2864" y="2071"/>
                  </a:cubicBezTo>
                  <a:cubicBezTo>
                    <a:pt x="3069" y="1955"/>
                    <a:pt x="3274" y="1848"/>
                    <a:pt x="3471" y="1705"/>
                  </a:cubicBezTo>
                  <a:cubicBezTo>
                    <a:pt x="3658" y="1562"/>
                    <a:pt x="3836" y="1402"/>
                    <a:pt x="3997" y="1232"/>
                  </a:cubicBezTo>
                  <a:cubicBezTo>
                    <a:pt x="4149" y="1054"/>
                    <a:pt x="4291" y="866"/>
                    <a:pt x="4416" y="670"/>
                  </a:cubicBezTo>
                  <a:cubicBezTo>
                    <a:pt x="4541" y="465"/>
                    <a:pt x="4630" y="242"/>
                    <a:pt x="4630" y="1"/>
                  </a:cubicBezTo>
                  <a:lnTo>
                    <a:pt x="4630" y="1"/>
                  </a:lnTo>
                  <a:cubicBezTo>
                    <a:pt x="4612" y="233"/>
                    <a:pt x="4505" y="456"/>
                    <a:pt x="4372" y="634"/>
                  </a:cubicBezTo>
                  <a:cubicBezTo>
                    <a:pt x="4238" y="822"/>
                    <a:pt x="4086" y="1000"/>
                    <a:pt x="3926" y="1161"/>
                  </a:cubicBezTo>
                  <a:cubicBezTo>
                    <a:pt x="3756" y="1321"/>
                    <a:pt x="3587" y="1473"/>
                    <a:pt x="3390" y="1598"/>
                  </a:cubicBezTo>
                  <a:cubicBezTo>
                    <a:pt x="3203" y="1723"/>
                    <a:pt x="2998" y="1830"/>
                    <a:pt x="2793" y="1937"/>
                  </a:cubicBezTo>
                  <a:cubicBezTo>
                    <a:pt x="2382" y="2133"/>
                    <a:pt x="1945" y="2303"/>
                    <a:pt x="1508" y="2392"/>
                  </a:cubicBezTo>
                  <a:cubicBezTo>
                    <a:pt x="1331" y="2421"/>
                    <a:pt x="1145" y="2444"/>
                    <a:pt x="965" y="2444"/>
                  </a:cubicBezTo>
                  <a:cubicBezTo>
                    <a:pt x="700" y="2444"/>
                    <a:pt x="446" y="2394"/>
                    <a:pt x="250" y="2240"/>
                  </a:cubicBezTo>
                  <a:lnTo>
                    <a:pt x="0" y="2035"/>
                  </a:lnTo>
                  <a:lnTo>
                    <a:pt x="72" y="2356"/>
                  </a:lnTo>
                  <a:cubicBezTo>
                    <a:pt x="152" y="2668"/>
                    <a:pt x="375" y="2936"/>
                    <a:pt x="643" y="3097"/>
                  </a:cubicBezTo>
                  <a:cubicBezTo>
                    <a:pt x="776" y="3177"/>
                    <a:pt x="937" y="3239"/>
                    <a:pt x="1080" y="3275"/>
                  </a:cubicBezTo>
                  <a:cubicBezTo>
                    <a:pt x="1231" y="3311"/>
                    <a:pt x="1383" y="3328"/>
                    <a:pt x="1535" y="3337"/>
                  </a:cubicBezTo>
                  <a:cubicBezTo>
                    <a:pt x="1614" y="3344"/>
                    <a:pt x="1693" y="3348"/>
                    <a:pt x="1772" y="3348"/>
                  </a:cubicBezTo>
                  <a:cubicBezTo>
                    <a:pt x="1996" y="3348"/>
                    <a:pt x="2218" y="3321"/>
                    <a:pt x="2436" y="3275"/>
                  </a:cubicBezTo>
                  <a:cubicBezTo>
                    <a:pt x="2721" y="3204"/>
                    <a:pt x="3016" y="3114"/>
                    <a:pt x="3283" y="2972"/>
                  </a:cubicBezTo>
                  <a:cubicBezTo>
                    <a:pt x="3819" y="2686"/>
                    <a:pt x="4238" y="2231"/>
                    <a:pt x="4523" y="1705"/>
                  </a:cubicBezTo>
                  <a:cubicBezTo>
                    <a:pt x="4657" y="1437"/>
                    <a:pt x="4746" y="1152"/>
                    <a:pt x="4791" y="857"/>
                  </a:cubicBezTo>
                  <a:cubicBezTo>
                    <a:pt x="4844" y="563"/>
                    <a:pt x="4791" y="251"/>
                    <a:pt x="4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30"/>
            <p:cNvSpPr/>
            <p:nvPr/>
          </p:nvSpPr>
          <p:spPr>
            <a:xfrm>
              <a:off x="6625350" y="1239450"/>
              <a:ext cx="123150" cy="87125"/>
            </a:xfrm>
            <a:custGeom>
              <a:avLst/>
              <a:gdLst/>
              <a:ahLst/>
              <a:cxnLst/>
              <a:rect l="l" t="t" r="r" b="b"/>
              <a:pathLst>
                <a:path w="4926" h="3485" extrusionOk="0">
                  <a:moveTo>
                    <a:pt x="3353" y="0"/>
                  </a:moveTo>
                  <a:cubicBezTo>
                    <a:pt x="3240" y="0"/>
                    <a:pt x="3126" y="8"/>
                    <a:pt x="3016" y="22"/>
                  </a:cubicBezTo>
                  <a:cubicBezTo>
                    <a:pt x="2035" y="147"/>
                    <a:pt x="1107" y="620"/>
                    <a:pt x="438" y="1342"/>
                  </a:cubicBezTo>
                  <a:cubicBezTo>
                    <a:pt x="304" y="1494"/>
                    <a:pt x="170" y="1655"/>
                    <a:pt x="99" y="1851"/>
                  </a:cubicBezTo>
                  <a:cubicBezTo>
                    <a:pt x="1" y="2083"/>
                    <a:pt x="1" y="2377"/>
                    <a:pt x="144" y="2600"/>
                  </a:cubicBezTo>
                  <a:cubicBezTo>
                    <a:pt x="233" y="2725"/>
                    <a:pt x="331" y="2823"/>
                    <a:pt x="384" y="2975"/>
                  </a:cubicBezTo>
                  <a:cubicBezTo>
                    <a:pt x="420" y="3064"/>
                    <a:pt x="438" y="3162"/>
                    <a:pt x="465" y="3260"/>
                  </a:cubicBezTo>
                  <a:cubicBezTo>
                    <a:pt x="652" y="3403"/>
                    <a:pt x="893" y="3474"/>
                    <a:pt x="1125" y="3483"/>
                  </a:cubicBezTo>
                  <a:cubicBezTo>
                    <a:pt x="1153" y="3484"/>
                    <a:pt x="1183" y="3485"/>
                    <a:pt x="1212" y="3485"/>
                  </a:cubicBezTo>
                  <a:cubicBezTo>
                    <a:pt x="1478" y="3485"/>
                    <a:pt x="1777" y="3449"/>
                    <a:pt x="2026" y="3376"/>
                  </a:cubicBezTo>
                  <a:cubicBezTo>
                    <a:pt x="2552" y="3225"/>
                    <a:pt x="3025" y="3002"/>
                    <a:pt x="3507" y="2716"/>
                  </a:cubicBezTo>
                  <a:cubicBezTo>
                    <a:pt x="3980" y="2440"/>
                    <a:pt x="4390" y="2020"/>
                    <a:pt x="4702" y="1556"/>
                  </a:cubicBezTo>
                  <a:cubicBezTo>
                    <a:pt x="4809" y="1396"/>
                    <a:pt x="4907" y="1146"/>
                    <a:pt x="4925" y="932"/>
                  </a:cubicBezTo>
                  <a:cubicBezTo>
                    <a:pt x="4863" y="834"/>
                    <a:pt x="4783" y="736"/>
                    <a:pt x="4684" y="664"/>
                  </a:cubicBezTo>
                  <a:cubicBezTo>
                    <a:pt x="4604" y="611"/>
                    <a:pt x="4524" y="566"/>
                    <a:pt x="4452" y="504"/>
                  </a:cubicBezTo>
                  <a:cubicBezTo>
                    <a:pt x="4381" y="441"/>
                    <a:pt x="4328" y="370"/>
                    <a:pt x="4256" y="307"/>
                  </a:cubicBezTo>
                  <a:cubicBezTo>
                    <a:pt x="4023" y="74"/>
                    <a:pt x="3689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30"/>
            <p:cNvSpPr/>
            <p:nvPr/>
          </p:nvSpPr>
          <p:spPr>
            <a:xfrm>
              <a:off x="6623575" y="1239150"/>
              <a:ext cx="126475" cy="90125"/>
            </a:xfrm>
            <a:custGeom>
              <a:avLst/>
              <a:gdLst/>
              <a:ahLst/>
              <a:cxnLst/>
              <a:rect l="l" t="t" r="r" b="b"/>
              <a:pathLst>
                <a:path w="5059" h="3605" extrusionOk="0">
                  <a:moveTo>
                    <a:pt x="3492" y="0"/>
                  </a:moveTo>
                  <a:cubicBezTo>
                    <a:pt x="3357" y="0"/>
                    <a:pt x="3222" y="15"/>
                    <a:pt x="3087" y="34"/>
                  </a:cubicBezTo>
                  <a:cubicBezTo>
                    <a:pt x="3171" y="26"/>
                    <a:pt x="3256" y="22"/>
                    <a:pt x="3339" y="22"/>
                  </a:cubicBezTo>
                  <a:cubicBezTo>
                    <a:pt x="3441" y="22"/>
                    <a:pt x="3542" y="28"/>
                    <a:pt x="3640" y="43"/>
                  </a:cubicBezTo>
                  <a:cubicBezTo>
                    <a:pt x="3828" y="70"/>
                    <a:pt x="4006" y="132"/>
                    <a:pt x="4149" y="230"/>
                  </a:cubicBezTo>
                  <a:cubicBezTo>
                    <a:pt x="4229" y="284"/>
                    <a:pt x="4291" y="337"/>
                    <a:pt x="4354" y="409"/>
                  </a:cubicBezTo>
                  <a:cubicBezTo>
                    <a:pt x="4407" y="480"/>
                    <a:pt x="4479" y="560"/>
                    <a:pt x="4559" y="614"/>
                  </a:cubicBezTo>
                  <a:cubicBezTo>
                    <a:pt x="4639" y="667"/>
                    <a:pt x="4720" y="712"/>
                    <a:pt x="4773" y="774"/>
                  </a:cubicBezTo>
                  <a:cubicBezTo>
                    <a:pt x="4831" y="832"/>
                    <a:pt x="4881" y="897"/>
                    <a:pt x="4923" y="962"/>
                  </a:cubicBezTo>
                  <a:lnTo>
                    <a:pt x="4923" y="962"/>
                  </a:lnTo>
                  <a:cubicBezTo>
                    <a:pt x="4871" y="1391"/>
                    <a:pt x="4555" y="1751"/>
                    <a:pt x="4247" y="2077"/>
                  </a:cubicBezTo>
                  <a:cubicBezTo>
                    <a:pt x="4086" y="2237"/>
                    <a:pt x="3917" y="2389"/>
                    <a:pt x="3729" y="2514"/>
                  </a:cubicBezTo>
                  <a:cubicBezTo>
                    <a:pt x="3542" y="2639"/>
                    <a:pt x="3337" y="2746"/>
                    <a:pt x="3141" y="2853"/>
                  </a:cubicBezTo>
                  <a:cubicBezTo>
                    <a:pt x="2730" y="3058"/>
                    <a:pt x="2293" y="3237"/>
                    <a:pt x="1856" y="3326"/>
                  </a:cubicBezTo>
                  <a:cubicBezTo>
                    <a:pt x="1678" y="3359"/>
                    <a:pt x="1489" y="3385"/>
                    <a:pt x="1305" y="3385"/>
                  </a:cubicBezTo>
                  <a:cubicBezTo>
                    <a:pt x="1058" y="3385"/>
                    <a:pt x="820" y="3338"/>
                    <a:pt x="631" y="3201"/>
                  </a:cubicBezTo>
                  <a:lnTo>
                    <a:pt x="631" y="3201"/>
                  </a:lnTo>
                  <a:cubicBezTo>
                    <a:pt x="601" y="3108"/>
                    <a:pt x="576" y="3020"/>
                    <a:pt x="545" y="2924"/>
                  </a:cubicBezTo>
                  <a:cubicBezTo>
                    <a:pt x="491" y="2808"/>
                    <a:pt x="420" y="2719"/>
                    <a:pt x="357" y="2639"/>
                  </a:cubicBezTo>
                  <a:cubicBezTo>
                    <a:pt x="295" y="2550"/>
                    <a:pt x="250" y="2478"/>
                    <a:pt x="223" y="2389"/>
                  </a:cubicBezTo>
                  <a:cubicBezTo>
                    <a:pt x="197" y="2300"/>
                    <a:pt x="197" y="2211"/>
                    <a:pt x="206" y="2113"/>
                  </a:cubicBezTo>
                  <a:cubicBezTo>
                    <a:pt x="241" y="1729"/>
                    <a:pt x="562" y="1408"/>
                    <a:pt x="848" y="1122"/>
                  </a:cubicBezTo>
                  <a:cubicBezTo>
                    <a:pt x="1160" y="837"/>
                    <a:pt x="1508" y="605"/>
                    <a:pt x="1883" y="418"/>
                  </a:cubicBezTo>
                  <a:cubicBezTo>
                    <a:pt x="2266" y="230"/>
                    <a:pt x="2668" y="105"/>
                    <a:pt x="3087" y="34"/>
                  </a:cubicBezTo>
                  <a:lnTo>
                    <a:pt x="3087" y="34"/>
                  </a:lnTo>
                  <a:cubicBezTo>
                    <a:pt x="2240" y="105"/>
                    <a:pt x="1410" y="453"/>
                    <a:pt x="759" y="1015"/>
                  </a:cubicBezTo>
                  <a:cubicBezTo>
                    <a:pt x="589" y="1158"/>
                    <a:pt x="438" y="1310"/>
                    <a:pt x="295" y="1479"/>
                  </a:cubicBezTo>
                  <a:cubicBezTo>
                    <a:pt x="161" y="1649"/>
                    <a:pt x="36" y="1854"/>
                    <a:pt x="9" y="2095"/>
                  </a:cubicBezTo>
                  <a:cubicBezTo>
                    <a:pt x="0" y="2211"/>
                    <a:pt x="0" y="2327"/>
                    <a:pt x="36" y="2443"/>
                  </a:cubicBezTo>
                  <a:cubicBezTo>
                    <a:pt x="63" y="2559"/>
                    <a:pt x="125" y="2675"/>
                    <a:pt x="197" y="2755"/>
                  </a:cubicBezTo>
                  <a:cubicBezTo>
                    <a:pt x="259" y="2844"/>
                    <a:pt x="313" y="2924"/>
                    <a:pt x="348" y="3005"/>
                  </a:cubicBezTo>
                  <a:cubicBezTo>
                    <a:pt x="375" y="3094"/>
                    <a:pt x="402" y="3201"/>
                    <a:pt x="438" y="3299"/>
                  </a:cubicBezTo>
                  <a:lnTo>
                    <a:pt x="447" y="3335"/>
                  </a:lnTo>
                  <a:lnTo>
                    <a:pt x="473" y="3353"/>
                  </a:lnTo>
                  <a:cubicBezTo>
                    <a:pt x="678" y="3513"/>
                    <a:pt x="928" y="3593"/>
                    <a:pt x="1178" y="3602"/>
                  </a:cubicBezTo>
                  <a:cubicBezTo>
                    <a:pt x="1220" y="3604"/>
                    <a:pt x="1261" y="3605"/>
                    <a:pt x="1302" y="3605"/>
                  </a:cubicBezTo>
                  <a:cubicBezTo>
                    <a:pt x="1508" y="3605"/>
                    <a:pt x="1707" y="3586"/>
                    <a:pt x="1901" y="3549"/>
                  </a:cubicBezTo>
                  <a:cubicBezTo>
                    <a:pt x="2373" y="3442"/>
                    <a:pt x="2811" y="3254"/>
                    <a:pt x="3230" y="3040"/>
                  </a:cubicBezTo>
                  <a:cubicBezTo>
                    <a:pt x="3444" y="2933"/>
                    <a:pt x="3649" y="2817"/>
                    <a:pt x="3845" y="2675"/>
                  </a:cubicBezTo>
                  <a:cubicBezTo>
                    <a:pt x="4042" y="2541"/>
                    <a:pt x="4220" y="2380"/>
                    <a:pt x="4381" y="2202"/>
                  </a:cubicBezTo>
                  <a:cubicBezTo>
                    <a:pt x="4541" y="2032"/>
                    <a:pt x="4693" y="1836"/>
                    <a:pt x="4818" y="1640"/>
                  </a:cubicBezTo>
                  <a:cubicBezTo>
                    <a:pt x="4952" y="1435"/>
                    <a:pt x="5041" y="1203"/>
                    <a:pt x="5059" y="953"/>
                  </a:cubicBezTo>
                  <a:lnTo>
                    <a:pt x="5059" y="935"/>
                  </a:lnTo>
                  <a:lnTo>
                    <a:pt x="5050" y="917"/>
                  </a:lnTo>
                  <a:cubicBezTo>
                    <a:pt x="4996" y="828"/>
                    <a:pt x="4934" y="748"/>
                    <a:pt x="4862" y="685"/>
                  </a:cubicBezTo>
                  <a:cubicBezTo>
                    <a:pt x="4782" y="614"/>
                    <a:pt x="4693" y="569"/>
                    <a:pt x="4622" y="525"/>
                  </a:cubicBezTo>
                  <a:cubicBezTo>
                    <a:pt x="4550" y="471"/>
                    <a:pt x="4488" y="418"/>
                    <a:pt x="4425" y="346"/>
                  </a:cubicBezTo>
                  <a:cubicBezTo>
                    <a:pt x="4354" y="275"/>
                    <a:pt x="4274" y="212"/>
                    <a:pt x="4193" y="168"/>
                  </a:cubicBezTo>
                  <a:cubicBezTo>
                    <a:pt x="4024" y="61"/>
                    <a:pt x="3837" y="16"/>
                    <a:pt x="3649" y="7"/>
                  </a:cubicBezTo>
                  <a:cubicBezTo>
                    <a:pt x="3597" y="2"/>
                    <a:pt x="3545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30"/>
            <p:cNvSpPr/>
            <p:nvPr/>
          </p:nvSpPr>
          <p:spPr>
            <a:xfrm>
              <a:off x="6636500" y="1251150"/>
              <a:ext cx="100400" cy="56400"/>
            </a:xfrm>
            <a:custGeom>
              <a:avLst/>
              <a:gdLst/>
              <a:ahLst/>
              <a:cxnLst/>
              <a:rect l="l" t="t" r="r" b="b"/>
              <a:pathLst>
                <a:path w="4016" h="2256" extrusionOk="0">
                  <a:moveTo>
                    <a:pt x="3971" y="0"/>
                  </a:moveTo>
                  <a:cubicBezTo>
                    <a:pt x="3855" y="9"/>
                    <a:pt x="3757" y="71"/>
                    <a:pt x="3650" y="116"/>
                  </a:cubicBezTo>
                  <a:cubicBezTo>
                    <a:pt x="3284" y="303"/>
                    <a:pt x="2873" y="393"/>
                    <a:pt x="2472" y="509"/>
                  </a:cubicBezTo>
                  <a:cubicBezTo>
                    <a:pt x="1526" y="785"/>
                    <a:pt x="563" y="1231"/>
                    <a:pt x="54" y="1989"/>
                  </a:cubicBezTo>
                  <a:cubicBezTo>
                    <a:pt x="1" y="2061"/>
                    <a:pt x="1" y="2186"/>
                    <a:pt x="81" y="2239"/>
                  </a:cubicBezTo>
                  <a:cubicBezTo>
                    <a:pt x="100" y="2251"/>
                    <a:pt x="120" y="2255"/>
                    <a:pt x="139" y="2255"/>
                  </a:cubicBezTo>
                  <a:cubicBezTo>
                    <a:pt x="214" y="2255"/>
                    <a:pt x="291" y="2187"/>
                    <a:pt x="340" y="2123"/>
                  </a:cubicBezTo>
                  <a:cubicBezTo>
                    <a:pt x="911" y="1454"/>
                    <a:pt x="1696" y="955"/>
                    <a:pt x="2561" y="785"/>
                  </a:cubicBezTo>
                  <a:cubicBezTo>
                    <a:pt x="2659" y="767"/>
                    <a:pt x="2766" y="749"/>
                    <a:pt x="2865" y="723"/>
                  </a:cubicBezTo>
                  <a:cubicBezTo>
                    <a:pt x="3052" y="669"/>
                    <a:pt x="3275" y="553"/>
                    <a:pt x="3444" y="446"/>
                  </a:cubicBezTo>
                  <a:cubicBezTo>
                    <a:pt x="3614" y="348"/>
                    <a:pt x="3748" y="268"/>
                    <a:pt x="3917" y="152"/>
                  </a:cubicBezTo>
                  <a:cubicBezTo>
                    <a:pt x="3962" y="116"/>
                    <a:pt x="4015" y="27"/>
                    <a:pt x="3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30"/>
            <p:cNvSpPr/>
            <p:nvPr/>
          </p:nvSpPr>
          <p:spPr>
            <a:xfrm>
              <a:off x="6706775" y="1283025"/>
              <a:ext cx="37250" cy="54000"/>
            </a:xfrm>
            <a:custGeom>
              <a:avLst/>
              <a:gdLst/>
              <a:ahLst/>
              <a:cxnLst/>
              <a:rect l="l" t="t" r="r" b="b"/>
              <a:pathLst>
                <a:path w="1490" h="2160" fill="none" extrusionOk="0">
                  <a:moveTo>
                    <a:pt x="0" y="2160"/>
                  </a:moveTo>
                  <a:cubicBezTo>
                    <a:pt x="107" y="1865"/>
                    <a:pt x="393" y="1669"/>
                    <a:pt x="651" y="1473"/>
                  </a:cubicBezTo>
                  <a:cubicBezTo>
                    <a:pt x="883" y="1294"/>
                    <a:pt x="1115" y="1098"/>
                    <a:pt x="1267" y="848"/>
                  </a:cubicBezTo>
                  <a:cubicBezTo>
                    <a:pt x="1418" y="598"/>
                    <a:pt x="1490" y="277"/>
                    <a:pt x="138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30"/>
            <p:cNvSpPr/>
            <p:nvPr/>
          </p:nvSpPr>
          <p:spPr>
            <a:xfrm>
              <a:off x="6649000" y="1326750"/>
              <a:ext cx="4475" cy="6700"/>
            </a:xfrm>
            <a:custGeom>
              <a:avLst/>
              <a:gdLst/>
              <a:ahLst/>
              <a:cxnLst/>
              <a:rect l="l" t="t" r="r" b="b"/>
              <a:pathLst>
                <a:path w="179" h="268" fill="none" extrusionOk="0">
                  <a:moveTo>
                    <a:pt x="0" y="268"/>
                  </a:moveTo>
                  <a:cubicBezTo>
                    <a:pt x="63" y="179"/>
                    <a:pt x="125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30"/>
            <p:cNvSpPr/>
            <p:nvPr/>
          </p:nvSpPr>
          <p:spPr>
            <a:xfrm>
              <a:off x="6656125" y="1328750"/>
              <a:ext cx="5400" cy="9400"/>
            </a:xfrm>
            <a:custGeom>
              <a:avLst/>
              <a:gdLst/>
              <a:ahLst/>
              <a:cxnLst/>
              <a:rect l="l" t="t" r="r" b="b"/>
              <a:pathLst>
                <a:path w="216" h="376" fill="none" extrusionOk="0">
                  <a:moveTo>
                    <a:pt x="1" y="375"/>
                  </a:moveTo>
                  <a:lnTo>
                    <a:pt x="215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30"/>
            <p:cNvSpPr/>
            <p:nvPr/>
          </p:nvSpPr>
          <p:spPr>
            <a:xfrm>
              <a:off x="6666400" y="1326975"/>
              <a:ext cx="6925" cy="12725"/>
            </a:xfrm>
            <a:custGeom>
              <a:avLst/>
              <a:gdLst/>
              <a:ahLst/>
              <a:cxnLst/>
              <a:rect l="l" t="t" r="r" b="b"/>
              <a:pathLst>
                <a:path w="277" h="509" fill="none" extrusionOk="0">
                  <a:moveTo>
                    <a:pt x="0" y="509"/>
                  </a:moveTo>
                  <a:lnTo>
                    <a:pt x="277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30"/>
            <p:cNvSpPr/>
            <p:nvPr/>
          </p:nvSpPr>
          <p:spPr>
            <a:xfrm>
              <a:off x="6675750" y="1323400"/>
              <a:ext cx="11625" cy="17875"/>
            </a:xfrm>
            <a:custGeom>
              <a:avLst/>
              <a:gdLst/>
              <a:ahLst/>
              <a:cxnLst/>
              <a:rect l="l" t="t" r="r" b="b"/>
              <a:pathLst>
                <a:path w="465" h="715" fill="none" extrusionOk="0">
                  <a:moveTo>
                    <a:pt x="1" y="714"/>
                  </a:moveTo>
                  <a:cubicBezTo>
                    <a:pt x="135" y="464"/>
                    <a:pt x="286" y="223"/>
                    <a:pt x="46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30"/>
            <p:cNvSpPr/>
            <p:nvPr/>
          </p:nvSpPr>
          <p:spPr>
            <a:xfrm>
              <a:off x="6688025" y="1315150"/>
              <a:ext cx="15650" cy="23875"/>
            </a:xfrm>
            <a:custGeom>
              <a:avLst/>
              <a:gdLst/>
              <a:ahLst/>
              <a:cxnLst/>
              <a:rect l="l" t="t" r="r" b="b"/>
              <a:pathLst>
                <a:path w="626" h="955" fill="none" extrusionOk="0">
                  <a:moveTo>
                    <a:pt x="1" y="955"/>
                  </a:moveTo>
                  <a:cubicBezTo>
                    <a:pt x="179" y="616"/>
                    <a:pt x="393" y="295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30"/>
            <p:cNvSpPr/>
            <p:nvPr/>
          </p:nvSpPr>
          <p:spPr>
            <a:xfrm>
              <a:off x="6701175" y="1304000"/>
              <a:ext cx="20325" cy="33250"/>
            </a:xfrm>
            <a:custGeom>
              <a:avLst/>
              <a:gdLst/>
              <a:ahLst/>
              <a:cxnLst/>
              <a:rect l="l" t="t" r="r" b="b"/>
              <a:pathLst>
                <a:path w="813" h="1330" fill="none" extrusionOk="0">
                  <a:moveTo>
                    <a:pt x="1" y="1330"/>
                  </a:moveTo>
                  <a:cubicBezTo>
                    <a:pt x="233" y="866"/>
                    <a:pt x="509" y="420"/>
                    <a:pt x="81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30"/>
            <p:cNvSpPr/>
            <p:nvPr/>
          </p:nvSpPr>
          <p:spPr>
            <a:xfrm>
              <a:off x="6722825" y="1292175"/>
              <a:ext cx="15175" cy="25900"/>
            </a:xfrm>
            <a:custGeom>
              <a:avLst/>
              <a:gdLst/>
              <a:ahLst/>
              <a:cxnLst/>
              <a:rect l="l" t="t" r="r" b="b"/>
              <a:pathLst>
                <a:path w="607" h="1036" fill="none" extrusionOk="0">
                  <a:moveTo>
                    <a:pt x="0" y="1035"/>
                  </a:moveTo>
                  <a:cubicBezTo>
                    <a:pt x="170" y="670"/>
                    <a:pt x="375" y="322"/>
                    <a:pt x="60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30"/>
            <p:cNvSpPr/>
            <p:nvPr/>
          </p:nvSpPr>
          <p:spPr>
            <a:xfrm>
              <a:off x="6690250" y="1242675"/>
              <a:ext cx="22550" cy="17400"/>
            </a:xfrm>
            <a:custGeom>
              <a:avLst/>
              <a:gdLst/>
              <a:ahLst/>
              <a:cxnLst/>
              <a:rect l="l" t="t" r="r" b="b"/>
              <a:pathLst>
                <a:path w="902" h="696" fill="none" extrusionOk="0">
                  <a:moveTo>
                    <a:pt x="1" y="18"/>
                  </a:moveTo>
                  <a:cubicBezTo>
                    <a:pt x="242" y="0"/>
                    <a:pt x="500" y="36"/>
                    <a:pt x="688" y="196"/>
                  </a:cubicBezTo>
                  <a:cubicBezTo>
                    <a:pt x="822" y="321"/>
                    <a:pt x="902" y="509"/>
                    <a:pt x="893" y="69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30"/>
            <p:cNvSpPr/>
            <p:nvPr/>
          </p:nvSpPr>
          <p:spPr>
            <a:xfrm>
              <a:off x="6697625" y="1239975"/>
              <a:ext cx="2925" cy="292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0" y="117"/>
                  </a:moveTo>
                  <a:lnTo>
                    <a:pt x="11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30"/>
            <p:cNvSpPr/>
            <p:nvPr/>
          </p:nvSpPr>
          <p:spPr>
            <a:xfrm>
              <a:off x="6702300" y="1239775"/>
              <a:ext cx="2925" cy="4250"/>
            </a:xfrm>
            <a:custGeom>
              <a:avLst/>
              <a:gdLst/>
              <a:ahLst/>
              <a:cxnLst/>
              <a:rect l="l" t="t" r="r" b="b"/>
              <a:pathLst>
                <a:path w="117" h="170" fill="none" extrusionOk="0">
                  <a:moveTo>
                    <a:pt x="1" y="170"/>
                  </a:moveTo>
                  <a:cubicBezTo>
                    <a:pt x="36" y="116"/>
                    <a:pt x="81" y="63"/>
                    <a:pt x="11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30"/>
            <p:cNvSpPr/>
            <p:nvPr/>
          </p:nvSpPr>
          <p:spPr>
            <a:xfrm>
              <a:off x="6707875" y="1239325"/>
              <a:ext cx="4500" cy="6925"/>
            </a:xfrm>
            <a:custGeom>
              <a:avLst/>
              <a:gdLst/>
              <a:ahLst/>
              <a:cxnLst/>
              <a:rect l="l" t="t" r="r" b="b"/>
              <a:pathLst>
                <a:path w="180" h="277" fill="none" extrusionOk="0">
                  <a:moveTo>
                    <a:pt x="1" y="277"/>
                  </a:moveTo>
                  <a:cubicBezTo>
                    <a:pt x="54" y="179"/>
                    <a:pt x="117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30"/>
            <p:cNvSpPr/>
            <p:nvPr/>
          </p:nvSpPr>
          <p:spPr>
            <a:xfrm>
              <a:off x="6710775" y="1242675"/>
              <a:ext cx="7175" cy="8500"/>
            </a:xfrm>
            <a:custGeom>
              <a:avLst/>
              <a:gdLst/>
              <a:ahLst/>
              <a:cxnLst/>
              <a:rect l="l" t="t" r="r" b="b"/>
              <a:pathLst>
                <a:path w="287" h="340" fill="none" extrusionOk="0">
                  <a:moveTo>
                    <a:pt x="1" y="339"/>
                  </a:moveTo>
                  <a:cubicBezTo>
                    <a:pt x="72" y="214"/>
                    <a:pt x="170" y="89"/>
                    <a:pt x="28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30"/>
            <p:cNvSpPr/>
            <p:nvPr/>
          </p:nvSpPr>
          <p:spPr>
            <a:xfrm>
              <a:off x="6712775" y="1242675"/>
              <a:ext cx="10750" cy="13625"/>
            </a:xfrm>
            <a:custGeom>
              <a:avLst/>
              <a:gdLst/>
              <a:ahLst/>
              <a:cxnLst/>
              <a:rect l="l" t="t" r="r" b="b"/>
              <a:pathLst>
                <a:path w="430" h="545" fill="none" extrusionOk="0">
                  <a:moveTo>
                    <a:pt x="1" y="544"/>
                  </a:moveTo>
                  <a:cubicBezTo>
                    <a:pt x="144" y="357"/>
                    <a:pt x="286" y="178"/>
                    <a:pt x="42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30"/>
            <p:cNvSpPr/>
            <p:nvPr/>
          </p:nvSpPr>
          <p:spPr>
            <a:xfrm>
              <a:off x="6716800" y="1245575"/>
              <a:ext cx="9175" cy="12275"/>
            </a:xfrm>
            <a:custGeom>
              <a:avLst/>
              <a:gdLst/>
              <a:ahLst/>
              <a:cxnLst/>
              <a:rect l="l" t="t" r="r" b="b"/>
              <a:pathLst>
                <a:path w="367" h="491" fill="none" extrusionOk="0">
                  <a:moveTo>
                    <a:pt x="0" y="491"/>
                  </a:moveTo>
                  <a:cubicBezTo>
                    <a:pt x="134" y="339"/>
                    <a:pt x="250" y="170"/>
                    <a:pt x="36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30"/>
            <p:cNvSpPr/>
            <p:nvPr/>
          </p:nvSpPr>
          <p:spPr>
            <a:xfrm>
              <a:off x="6723925" y="1249350"/>
              <a:ext cx="4275" cy="5600"/>
            </a:xfrm>
            <a:custGeom>
              <a:avLst/>
              <a:gdLst/>
              <a:ahLst/>
              <a:cxnLst/>
              <a:rect l="l" t="t" r="r" b="b"/>
              <a:pathLst>
                <a:path w="171" h="224" fill="none" extrusionOk="0">
                  <a:moveTo>
                    <a:pt x="1" y="224"/>
                  </a:moveTo>
                  <a:cubicBezTo>
                    <a:pt x="72" y="161"/>
                    <a:pt x="126" y="81"/>
                    <a:pt x="17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30"/>
            <p:cNvSpPr/>
            <p:nvPr/>
          </p:nvSpPr>
          <p:spPr>
            <a:xfrm>
              <a:off x="6688475" y="1281025"/>
              <a:ext cx="2250" cy="4475"/>
            </a:xfrm>
            <a:custGeom>
              <a:avLst/>
              <a:gdLst/>
              <a:ahLst/>
              <a:cxnLst/>
              <a:rect l="l" t="t" r="r" b="b"/>
              <a:pathLst>
                <a:path w="90" h="179" fill="none" extrusionOk="0">
                  <a:moveTo>
                    <a:pt x="0" y="179"/>
                  </a:moveTo>
                  <a:cubicBezTo>
                    <a:pt x="27" y="125"/>
                    <a:pt x="63" y="63"/>
                    <a:pt x="90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30"/>
            <p:cNvSpPr/>
            <p:nvPr/>
          </p:nvSpPr>
          <p:spPr>
            <a:xfrm>
              <a:off x="6693150" y="1280125"/>
              <a:ext cx="2925" cy="5375"/>
            </a:xfrm>
            <a:custGeom>
              <a:avLst/>
              <a:gdLst/>
              <a:ahLst/>
              <a:cxnLst/>
              <a:rect l="l" t="t" r="r" b="b"/>
              <a:pathLst>
                <a:path w="117" h="215" fill="none" extrusionOk="0">
                  <a:moveTo>
                    <a:pt x="1" y="215"/>
                  </a:moveTo>
                  <a:cubicBezTo>
                    <a:pt x="37" y="143"/>
                    <a:pt x="81" y="72"/>
                    <a:pt x="117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30"/>
            <p:cNvSpPr/>
            <p:nvPr/>
          </p:nvSpPr>
          <p:spPr>
            <a:xfrm>
              <a:off x="6699175" y="1278800"/>
              <a:ext cx="2475" cy="5600"/>
            </a:xfrm>
            <a:custGeom>
              <a:avLst/>
              <a:gdLst/>
              <a:ahLst/>
              <a:cxnLst/>
              <a:rect l="l" t="t" r="r" b="b"/>
              <a:pathLst>
                <a:path w="99" h="224" fill="none" extrusionOk="0">
                  <a:moveTo>
                    <a:pt x="1" y="223"/>
                  </a:moveTo>
                  <a:cubicBezTo>
                    <a:pt x="54" y="161"/>
                    <a:pt x="81" y="81"/>
                    <a:pt x="9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30"/>
            <p:cNvSpPr/>
            <p:nvPr/>
          </p:nvSpPr>
          <p:spPr>
            <a:xfrm>
              <a:off x="6705875" y="1276775"/>
              <a:ext cx="1575" cy="4725"/>
            </a:xfrm>
            <a:custGeom>
              <a:avLst/>
              <a:gdLst/>
              <a:ahLst/>
              <a:cxnLst/>
              <a:rect l="l" t="t" r="r" b="b"/>
              <a:pathLst>
                <a:path w="63" h="189" fill="none" extrusionOk="0">
                  <a:moveTo>
                    <a:pt x="0" y="188"/>
                  </a:moveTo>
                  <a:cubicBezTo>
                    <a:pt x="36" y="135"/>
                    <a:pt x="54" y="63"/>
                    <a:pt x="6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30"/>
            <p:cNvSpPr/>
            <p:nvPr/>
          </p:nvSpPr>
          <p:spPr>
            <a:xfrm>
              <a:off x="6638075" y="1286825"/>
              <a:ext cx="2250" cy="7375"/>
            </a:xfrm>
            <a:custGeom>
              <a:avLst/>
              <a:gdLst/>
              <a:ahLst/>
              <a:cxnLst/>
              <a:rect l="l" t="t" r="r" b="b"/>
              <a:pathLst>
                <a:path w="90" h="295" fill="none" extrusionOk="0">
                  <a:moveTo>
                    <a:pt x="90" y="0"/>
                  </a:moveTo>
                  <a:cubicBezTo>
                    <a:pt x="45" y="99"/>
                    <a:pt x="9" y="197"/>
                    <a:pt x="0" y="29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30"/>
            <p:cNvSpPr/>
            <p:nvPr/>
          </p:nvSpPr>
          <p:spPr>
            <a:xfrm>
              <a:off x="6642525" y="1283700"/>
              <a:ext cx="2700" cy="8275"/>
            </a:xfrm>
            <a:custGeom>
              <a:avLst/>
              <a:gdLst/>
              <a:ahLst/>
              <a:cxnLst/>
              <a:rect l="l" t="t" r="r" b="b"/>
              <a:pathLst>
                <a:path w="108" h="331" fill="none" extrusionOk="0">
                  <a:moveTo>
                    <a:pt x="108" y="0"/>
                  </a:moveTo>
                  <a:cubicBezTo>
                    <a:pt x="72" y="108"/>
                    <a:pt x="36" y="224"/>
                    <a:pt x="1" y="33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30"/>
            <p:cNvSpPr/>
            <p:nvPr/>
          </p:nvSpPr>
          <p:spPr>
            <a:xfrm>
              <a:off x="6648100" y="12808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72" y="90"/>
                    <a:pt x="36" y="188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30"/>
            <p:cNvSpPr/>
            <p:nvPr/>
          </p:nvSpPr>
          <p:spPr>
            <a:xfrm>
              <a:off x="6653900" y="12770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63" y="90"/>
                    <a:pt x="27" y="179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30"/>
            <p:cNvSpPr/>
            <p:nvPr/>
          </p:nvSpPr>
          <p:spPr>
            <a:xfrm>
              <a:off x="6659925" y="1274325"/>
              <a:ext cx="1800" cy="4275"/>
            </a:xfrm>
            <a:custGeom>
              <a:avLst/>
              <a:gdLst/>
              <a:ahLst/>
              <a:cxnLst/>
              <a:rect l="l" t="t" r="r" b="b"/>
              <a:pathLst>
                <a:path w="72" h="171" fill="none" extrusionOk="0">
                  <a:moveTo>
                    <a:pt x="72" y="1"/>
                  </a:moveTo>
                  <a:cubicBezTo>
                    <a:pt x="45" y="54"/>
                    <a:pt x="18" y="108"/>
                    <a:pt x="1" y="17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30"/>
            <p:cNvSpPr/>
            <p:nvPr/>
          </p:nvSpPr>
          <p:spPr>
            <a:xfrm>
              <a:off x="6623800" y="1345475"/>
              <a:ext cx="86775" cy="20100"/>
            </a:xfrm>
            <a:custGeom>
              <a:avLst/>
              <a:gdLst/>
              <a:ahLst/>
              <a:cxnLst/>
              <a:rect l="l" t="t" r="r" b="b"/>
              <a:pathLst>
                <a:path w="3471" h="804" fill="none" extrusionOk="0">
                  <a:moveTo>
                    <a:pt x="0" y="1"/>
                  </a:moveTo>
                  <a:cubicBezTo>
                    <a:pt x="411" y="465"/>
                    <a:pt x="1026" y="696"/>
                    <a:pt x="1642" y="750"/>
                  </a:cubicBezTo>
                  <a:cubicBezTo>
                    <a:pt x="2248" y="804"/>
                    <a:pt x="2864" y="688"/>
                    <a:pt x="3471" y="572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30"/>
            <p:cNvSpPr/>
            <p:nvPr/>
          </p:nvSpPr>
          <p:spPr>
            <a:xfrm>
              <a:off x="6635400" y="1371800"/>
              <a:ext cx="42400" cy="10725"/>
            </a:xfrm>
            <a:custGeom>
              <a:avLst/>
              <a:gdLst/>
              <a:ahLst/>
              <a:cxnLst/>
              <a:rect l="l" t="t" r="r" b="b"/>
              <a:pathLst>
                <a:path w="1696" h="429" fill="none" extrusionOk="0">
                  <a:moveTo>
                    <a:pt x="0" y="0"/>
                  </a:moveTo>
                  <a:cubicBezTo>
                    <a:pt x="491" y="339"/>
                    <a:pt x="1133" y="428"/>
                    <a:pt x="1695" y="25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30"/>
            <p:cNvSpPr/>
            <p:nvPr/>
          </p:nvSpPr>
          <p:spPr>
            <a:xfrm>
              <a:off x="6675750" y="1134725"/>
              <a:ext cx="39725" cy="13175"/>
            </a:xfrm>
            <a:custGeom>
              <a:avLst/>
              <a:gdLst/>
              <a:ahLst/>
              <a:cxnLst/>
              <a:rect l="l" t="t" r="r" b="b"/>
              <a:pathLst>
                <a:path w="1589" h="527" fill="none" extrusionOk="0">
                  <a:moveTo>
                    <a:pt x="1" y="527"/>
                  </a:moveTo>
                  <a:cubicBezTo>
                    <a:pt x="429" y="161"/>
                    <a:pt x="1036" y="0"/>
                    <a:pt x="1589" y="11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4" name="Google Shape;7724;p30"/>
          <p:cNvSpPr/>
          <p:nvPr/>
        </p:nvSpPr>
        <p:spPr>
          <a:xfrm rot="5954845">
            <a:off x="6996327" y="332756"/>
            <a:ext cx="157657" cy="157918"/>
          </a:xfrm>
          <a:custGeom>
            <a:avLst/>
            <a:gdLst/>
            <a:ahLst/>
            <a:cxnLst/>
            <a:rect l="l" t="t" r="r" b="b"/>
            <a:pathLst>
              <a:path w="2410" h="2414" extrusionOk="0">
                <a:moveTo>
                  <a:pt x="1313" y="1"/>
                </a:moveTo>
                <a:cubicBezTo>
                  <a:pt x="728" y="1"/>
                  <a:pt x="161" y="463"/>
                  <a:pt x="81" y="1046"/>
                </a:cubicBezTo>
                <a:cubicBezTo>
                  <a:pt x="1" y="1706"/>
                  <a:pt x="545" y="2366"/>
                  <a:pt x="1205" y="2411"/>
                </a:cubicBezTo>
                <a:cubicBezTo>
                  <a:pt x="1229" y="2412"/>
                  <a:pt x="1252" y="2413"/>
                  <a:pt x="1275" y="2413"/>
                </a:cubicBezTo>
                <a:cubicBezTo>
                  <a:pt x="1403" y="2413"/>
                  <a:pt x="1531" y="2391"/>
                  <a:pt x="1651" y="2331"/>
                </a:cubicBezTo>
                <a:cubicBezTo>
                  <a:pt x="1847" y="2232"/>
                  <a:pt x="1981" y="2036"/>
                  <a:pt x="2088" y="1840"/>
                </a:cubicBezTo>
                <a:cubicBezTo>
                  <a:pt x="2276" y="1510"/>
                  <a:pt x="2409" y="1135"/>
                  <a:pt x="2347" y="761"/>
                </a:cubicBezTo>
                <a:cubicBezTo>
                  <a:pt x="2287" y="408"/>
                  <a:pt x="1986" y="72"/>
                  <a:pt x="1629" y="72"/>
                </a:cubicBezTo>
                <a:cubicBezTo>
                  <a:pt x="1616" y="72"/>
                  <a:pt x="1602" y="73"/>
                  <a:pt x="1589" y="74"/>
                </a:cubicBezTo>
                <a:lnTo>
                  <a:pt x="1517" y="20"/>
                </a:lnTo>
                <a:cubicBezTo>
                  <a:pt x="1450" y="7"/>
                  <a:pt x="1381" y="1"/>
                  <a:pt x="13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5" name="Google Shape;7725;p30"/>
          <p:cNvSpPr/>
          <p:nvPr/>
        </p:nvSpPr>
        <p:spPr>
          <a:xfrm rot="5954845">
            <a:off x="1586911" y="3884626"/>
            <a:ext cx="96949" cy="94659"/>
          </a:xfrm>
          <a:custGeom>
            <a:avLst/>
            <a:gdLst/>
            <a:ahLst/>
            <a:cxnLst/>
            <a:rect l="l" t="t" r="r" b="b"/>
            <a:pathLst>
              <a:path w="1482" h="1447" extrusionOk="0">
                <a:moveTo>
                  <a:pt x="714" y="0"/>
                </a:moveTo>
                <a:lnTo>
                  <a:pt x="607" y="125"/>
                </a:lnTo>
                <a:cubicBezTo>
                  <a:pt x="259" y="187"/>
                  <a:pt x="0" y="571"/>
                  <a:pt x="72" y="910"/>
                </a:cubicBezTo>
                <a:cubicBezTo>
                  <a:pt x="135" y="1221"/>
                  <a:pt x="448" y="1446"/>
                  <a:pt x="762" y="1446"/>
                </a:cubicBezTo>
                <a:cubicBezTo>
                  <a:pt x="800" y="1446"/>
                  <a:pt x="837" y="1443"/>
                  <a:pt x="874" y="1436"/>
                </a:cubicBezTo>
                <a:cubicBezTo>
                  <a:pt x="1222" y="1365"/>
                  <a:pt x="1481" y="1008"/>
                  <a:pt x="1436" y="651"/>
                </a:cubicBezTo>
                <a:cubicBezTo>
                  <a:pt x="1401" y="303"/>
                  <a:pt x="1071" y="9"/>
                  <a:pt x="71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6" name="Google Shape;7726;p30"/>
          <p:cNvGrpSpPr/>
          <p:nvPr/>
        </p:nvGrpSpPr>
        <p:grpSpPr>
          <a:xfrm flipH="1">
            <a:off x="364155" y="3876492"/>
            <a:ext cx="1083088" cy="981265"/>
            <a:chOff x="330680" y="299217"/>
            <a:chExt cx="1083088" cy="981265"/>
          </a:xfrm>
        </p:grpSpPr>
        <p:sp>
          <p:nvSpPr>
            <p:cNvPr id="7727" name="Google Shape;7727;p30"/>
            <p:cNvSpPr/>
            <p:nvPr/>
          </p:nvSpPr>
          <p:spPr>
            <a:xfrm>
              <a:off x="800355" y="301208"/>
              <a:ext cx="459096" cy="226259"/>
            </a:xfrm>
            <a:custGeom>
              <a:avLst/>
              <a:gdLst/>
              <a:ahLst/>
              <a:cxnLst/>
              <a:rect l="l" t="t" r="r" b="b"/>
              <a:pathLst>
                <a:path w="7378" h="3636" extrusionOk="0">
                  <a:moveTo>
                    <a:pt x="3743" y="1"/>
                  </a:moveTo>
                  <a:cubicBezTo>
                    <a:pt x="3234" y="1"/>
                    <a:pt x="2728" y="49"/>
                    <a:pt x="2239" y="179"/>
                  </a:cubicBezTo>
                  <a:cubicBezTo>
                    <a:pt x="1401" y="411"/>
                    <a:pt x="607" y="901"/>
                    <a:pt x="170" y="1660"/>
                  </a:cubicBezTo>
                  <a:cubicBezTo>
                    <a:pt x="0" y="1945"/>
                    <a:pt x="27" y="2177"/>
                    <a:pt x="27" y="2471"/>
                  </a:cubicBezTo>
                  <a:cubicBezTo>
                    <a:pt x="419" y="2775"/>
                    <a:pt x="848" y="3158"/>
                    <a:pt x="1294" y="3346"/>
                  </a:cubicBezTo>
                  <a:cubicBezTo>
                    <a:pt x="1472" y="3426"/>
                    <a:pt x="1677" y="3471"/>
                    <a:pt x="1874" y="3506"/>
                  </a:cubicBezTo>
                  <a:cubicBezTo>
                    <a:pt x="2318" y="3593"/>
                    <a:pt x="2771" y="3635"/>
                    <a:pt x="3223" y="3635"/>
                  </a:cubicBezTo>
                  <a:cubicBezTo>
                    <a:pt x="4313" y="3635"/>
                    <a:pt x="5404" y="3388"/>
                    <a:pt x="6388" y="2909"/>
                  </a:cubicBezTo>
                  <a:cubicBezTo>
                    <a:pt x="6771" y="2721"/>
                    <a:pt x="7146" y="2489"/>
                    <a:pt x="7378" y="2132"/>
                  </a:cubicBezTo>
                  <a:cubicBezTo>
                    <a:pt x="7369" y="2123"/>
                    <a:pt x="7369" y="2115"/>
                    <a:pt x="7360" y="2097"/>
                  </a:cubicBezTo>
                  <a:cubicBezTo>
                    <a:pt x="7333" y="1990"/>
                    <a:pt x="7342" y="1874"/>
                    <a:pt x="7333" y="1758"/>
                  </a:cubicBezTo>
                  <a:cubicBezTo>
                    <a:pt x="7298" y="1214"/>
                    <a:pt x="6896" y="741"/>
                    <a:pt x="6414" y="473"/>
                  </a:cubicBezTo>
                  <a:cubicBezTo>
                    <a:pt x="5942" y="205"/>
                    <a:pt x="5379" y="125"/>
                    <a:pt x="4835" y="63"/>
                  </a:cubicBezTo>
                  <a:cubicBezTo>
                    <a:pt x="4474" y="25"/>
                    <a:pt x="4108" y="1"/>
                    <a:pt x="3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30"/>
            <p:cNvSpPr/>
            <p:nvPr/>
          </p:nvSpPr>
          <p:spPr>
            <a:xfrm>
              <a:off x="794754" y="299217"/>
              <a:ext cx="470234" cy="234909"/>
            </a:xfrm>
            <a:custGeom>
              <a:avLst/>
              <a:gdLst/>
              <a:ahLst/>
              <a:cxnLst/>
              <a:rect l="l" t="t" r="r" b="b"/>
              <a:pathLst>
                <a:path w="7557" h="3775" extrusionOk="0">
                  <a:moveTo>
                    <a:pt x="3739" y="1"/>
                  </a:moveTo>
                  <a:cubicBezTo>
                    <a:pt x="2321" y="1"/>
                    <a:pt x="863" y="428"/>
                    <a:pt x="135" y="1718"/>
                  </a:cubicBezTo>
                  <a:cubicBezTo>
                    <a:pt x="1" y="1977"/>
                    <a:pt x="19" y="2280"/>
                    <a:pt x="19" y="2548"/>
                  </a:cubicBezTo>
                  <a:cubicBezTo>
                    <a:pt x="295" y="2762"/>
                    <a:pt x="563" y="2994"/>
                    <a:pt x="857" y="3199"/>
                  </a:cubicBezTo>
                  <a:cubicBezTo>
                    <a:pt x="1419" y="3619"/>
                    <a:pt x="2142" y="3708"/>
                    <a:pt x="2820" y="3761"/>
                  </a:cubicBezTo>
                  <a:cubicBezTo>
                    <a:pt x="2969" y="3770"/>
                    <a:pt x="3118" y="3774"/>
                    <a:pt x="3267" y="3774"/>
                  </a:cubicBezTo>
                  <a:cubicBezTo>
                    <a:pt x="4477" y="3774"/>
                    <a:pt x="5690" y="3484"/>
                    <a:pt x="6754" y="2896"/>
                  </a:cubicBezTo>
                  <a:cubicBezTo>
                    <a:pt x="7057" y="2718"/>
                    <a:pt x="7361" y="2486"/>
                    <a:pt x="7557" y="2173"/>
                  </a:cubicBezTo>
                  <a:lnTo>
                    <a:pt x="7539" y="2138"/>
                  </a:lnTo>
                  <a:cubicBezTo>
                    <a:pt x="7486" y="2022"/>
                    <a:pt x="7503" y="1870"/>
                    <a:pt x="7477" y="1709"/>
                  </a:cubicBezTo>
                  <a:cubicBezTo>
                    <a:pt x="7289" y="523"/>
                    <a:pt x="5960" y="130"/>
                    <a:pt x="4925" y="95"/>
                  </a:cubicBezTo>
                  <a:lnTo>
                    <a:pt x="4925" y="95"/>
                  </a:lnTo>
                  <a:cubicBezTo>
                    <a:pt x="5229" y="139"/>
                    <a:pt x="5532" y="193"/>
                    <a:pt x="5826" y="273"/>
                  </a:cubicBezTo>
                  <a:cubicBezTo>
                    <a:pt x="6397" y="425"/>
                    <a:pt x="6950" y="764"/>
                    <a:pt x="7218" y="1308"/>
                  </a:cubicBezTo>
                  <a:cubicBezTo>
                    <a:pt x="7289" y="1442"/>
                    <a:pt x="7325" y="1576"/>
                    <a:pt x="7343" y="1727"/>
                  </a:cubicBezTo>
                  <a:cubicBezTo>
                    <a:pt x="7368" y="1852"/>
                    <a:pt x="7339" y="2000"/>
                    <a:pt x="7385" y="2156"/>
                  </a:cubicBezTo>
                  <a:lnTo>
                    <a:pt x="7385" y="2156"/>
                  </a:lnTo>
                  <a:cubicBezTo>
                    <a:pt x="6998" y="2664"/>
                    <a:pt x="6342" y="2909"/>
                    <a:pt x="5764" y="3137"/>
                  </a:cubicBezTo>
                  <a:cubicBezTo>
                    <a:pt x="4982" y="3422"/>
                    <a:pt x="4155" y="3559"/>
                    <a:pt x="3329" y="3559"/>
                  </a:cubicBezTo>
                  <a:cubicBezTo>
                    <a:pt x="2835" y="3559"/>
                    <a:pt x="2341" y="3510"/>
                    <a:pt x="1856" y="3413"/>
                  </a:cubicBezTo>
                  <a:cubicBezTo>
                    <a:pt x="1220" y="3309"/>
                    <a:pt x="736" y="2854"/>
                    <a:pt x="215" y="2450"/>
                  </a:cubicBezTo>
                  <a:lnTo>
                    <a:pt x="215" y="2450"/>
                  </a:lnTo>
                  <a:cubicBezTo>
                    <a:pt x="213" y="2213"/>
                    <a:pt x="205" y="1999"/>
                    <a:pt x="304" y="1808"/>
                  </a:cubicBezTo>
                  <a:cubicBezTo>
                    <a:pt x="1046" y="445"/>
                    <a:pt x="2623" y="56"/>
                    <a:pt x="4097" y="56"/>
                  </a:cubicBezTo>
                  <a:cubicBezTo>
                    <a:pt x="4379" y="56"/>
                    <a:pt x="4657" y="70"/>
                    <a:pt x="4925" y="95"/>
                  </a:cubicBezTo>
                  <a:cubicBezTo>
                    <a:pt x="4545" y="35"/>
                    <a:pt x="4143" y="1"/>
                    <a:pt x="3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30"/>
            <p:cNvSpPr/>
            <p:nvPr/>
          </p:nvSpPr>
          <p:spPr>
            <a:xfrm>
              <a:off x="800915" y="433877"/>
              <a:ext cx="467434" cy="214560"/>
            </a:xfrm>
            <a:custGeom>
              <a:avLst/>
              <a:gdLst/>
              <a:ahLst/>
              <a:cxnLst/>
              <a:rect l="l" t="t" r="r" b="b"/>
              <a:pathLst>
                <a:path w="7512" h="3448" extrusionOk="0">
                  <a:moveTo>
                    <a:pt x="7369" y="0"/>
                  </a:moveTo>
                  <a:cubicBezTo>
                    <a:pt x="7137" y="357"/>
                    <a:pt x="6762" y="589"/>
                    <a:pt x="6379" y="777"/>
                  </a:cubicBezTo>
                  <a:cubicBezTo>
                    <a:pt x="5395" y="1256"/>
                    <a:pt x="4304" y="1503"/>
                    <a:pt x="3214" y="1503"/>
                  </a:cubicBezTo>
                  <a:cubicBezTo>
                    <a:pt x="2762" y="1503"/>
                    <a:pt x="2309" y="1461"/>
                    <a:pt x="1865" y="1374"/>
                  </a:cubicBezTo>
                  <a:cubicBezTo>
                    <a:pt x="1668" y="1339"/>
                    <a:pt x="1463" y="1294"/>
                    <a:pt x="1285" y="1214"/>
                  </a:cubicBezTo>
                  <a:cubicBezTo>
                    <a:pt x="839" y="1026"/>
                    <a:pt x="410" y="643"/>
                    <a:pt x="18" y="339"/>
                  </a:cubicBezTo>
                  <a:cubicBezTo>
                    <a:pt x="18" y="375"/>
                    <a:pt x="18" y="420"/>
                    <a:pt x="9" y="455"/>
                  </a:cubicBezTo>
                  <a:cubicBezTo>
                    <a:pt x="0" y="732"/>
                    <a:pt x="0" y="973"/>
                    <a:pt x="80" y="1249"/>
                  </a:cubicBezTo>
                  <a:cubicBezTo>
                    <a:pt x="223" y="1811"/>
                    <a:pt x="571" y="2266"/>
                    <a:pt x="1008" y="2659"/>
                  </a:cubicBezTo>
                  <a:cubicBezTo>
                    <a:pt x="1258" y="2882"/>
                    <a:pt x="1543" y="3060"/>
                    <a:pt x="1865" y="3185"/>
                  </a:cubicBezTo>
                  <a:cubicBezTo>
                    <a:pt x="2328" y="3364"/>
                    <a:pt x="2792" y="3426"/>
                    <a:pt x="3292" y="3444"/>
                  </a:cubicBezTo>
                  <a:cubicBezTo>
                    <a:pt x="3369" y="3446"/>
                    <a:pt x="3446" y="3448"/>
                    <a:pt x="3523" y="3448"/>
                  </a:cubicBezTo>
                  <a:cubicBezTo>
                    <a:pt x="4036" y="3448"/>
                    <a:pt x="4552" y="3392"/>
                    <a:pt x="5040" y="3221"/>
                  </a:cubicBezTo>
                  <a:cubicBezTo>
                    <a:pt x="6173" y="2819"/>
                    <a:pt x="7074" y="2025"/>
                    <a:pt x="7413" y="714"/>
                  </a:cubicBezTo>
                  <a:cubicBezTo>
                    <a:pt x="7449" y="554"/>
                    <a:pt x="7512" y="384"/>
                    <a:pt x="7458" y="223"/>
                  </a:cubicBezTo>
                  <a:cubicBezTo>
                    <a:pt x="7440" y="143"/>
                    <a:pt x="7396" y="81"/>
                    <a:pt x="7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30"/>
            <p:cNvSpPr/>
            <p:nvPr/>
          </p:nvSpPr>
          <p:spPr>
            <a:xfrm>
              <a:off x="787536" y="433877"/>
              <a:ext cx="478946" cy="218730"/>
            </a:xfrm>
            <a:custGeom>
              <a:avLst/>
              <a:gdLst/>
              <a:ahLst/>
              <a:cxnLst/>
              <a:rect l="l" t="t" r="r" b="b"/>
              <a:pathLst>
                <a:path w="7697" h="3515" extrusionOk="0">
                  <a:moveTo>
                    <a:pt x="7584" y="0"/>
                  </a:moveTo>
                  <a:cubicBezTo>
                    <a:pt x="7485" y="142"/>
                    <a:pt x="7369" y="264"/>
                    <a:pt x="7241" y="373"/>
                  </a:cubicBezTo>
                  <a:lnTo>
                    <a:pt x="7241" y="373"/>
                  </a:lnTo>
                  <a:cubicBezTo>
                    <a:pt x="7372" y="266"/>
                    <a:pt x="7489" y="145"/>
                    <a:pt x="7584" y="0"/>
                  </a:cubicBezTo>
                  <a:close/>
                  <a:moveTo>
                    <a:pt x="7673" y="223"/>
                  </a:moveTo>
                  <a:cubicBezTo>
                    <a:pt x="7692" y="292"/>
                    <a:pt x="7695" y="361"/>
                    <a:pt x="7689" y="430"/>
                  </a:cubicBezTo>
                  <a:lnTo>
                    <a:pt x="7689" y="430"/>
                  </a:lnTo>
                  <a:cubicBezTo>
                    <a:pt x="7697" y="362"/>
                    <a:pt x="7694" y="293"/>
                    <a:pt x="7673" y="223"/>
                  </a:cubicBezTo>
                  <a:close/>
                  <a:moveTo>
                    <a:pt x="7689" y="430"/>
                  </a:moveTo>
                  <a:cubicBezTo>
                    <a:pt x="7684" y="475"/>
                    <a:pt x="7675" y="519"/>
                    <a:pt x="7664" y="562"/>
                  </a:cubicBezTo>
                  <a:cubicBezTo>
                    <a:pt x="7649" y="624"/>
                    <a:pt x="7633" y="685"/>
                    <a:pt x="7616" y="747"/>
                  </a:cubicBezTo>
                  <a:lnTo>
                    <a:pt x="7616" y="747"/>
                  </a:lnTo>
                  <a:cubicBezTo>
                    <a:pt x="7648" y="643"/>
                    <a:pt x="7680" y="536"/>
                    <a:pt x="7689" y="430"/>
                  </a:cubicBezTo>
                  <a:close/>
                  <a:moveTo>
                    <a:pt x="7616" y="747"/>
                  </a:moveTo>
                  <a:cubicBezTo>
                    <a:pt x="7604" y="786"/>
                    <a:pt x="7592" y="826"/>
                    <a:pt x="7582" y="865"/>
                  </a:cubicBezTo>
                  <a:lnTo>
                    <a:pt x="7582" y="865"/>
                  </a:lnTo>
                  <a:cubicBezTo>
                    <a:pt x="7594" y="825"/>
                    <a:pt x="7605" y="786"/>
                    <a:pt x="7616" y="747"/>
                  </a:cubicBezTo>
                  <a:close/>
                  <a:moveTo>
                    <a:pt x="7582" y="865"/>
                  </a:moveTo>
                  <a:lnTo>
                    <a:pt x="7582" y="865"/>
                  </a:lnTo>
                  <a:cubicBezTo>
                    <a:pt x="7532" y="1030"/>
                    <a:pt x="7473" y="1194"/>
                    <a:pt x="7402" y="1351"/>
                  </a:cubicBezTo>
                  <a:lnTo>
                    <a:pt x="7402" y="1351"/>
                  </a:lnTo>
                  <a:cubicBezTo>
                    <a:pt x="7471" y="1204"/>
                    <a:pt x="7529" y="1051"/>
                    <a:pt x="7575" y="893"/>
                  </a:cubicBezTo>
                  <a:cubicBezTo>
                    <a:pt x="7577" y="883"/>
                    <a:pt x="7580" y="874"/>
                    <a:pt x="7582" y="865"/>
                  </a:cubicBezTo>
                  <a:close/>
                  <a:moveTo>
                    <a:pt x="135" y="134"/>
                  </a:moveTo>
                  <a:lnTo>
                    <a:pt x="126" y="339"/>
                  </a:lnTo>
                  <a:cubicBezTo>
                    <a:pt x="1" y="1312"/>
                    <a:pt x="492" y="2222"/>
                    <a:pt x="1241" y="2811"/>
                  </a:cubicBezTo>
                  <a:cubicBezTo>
                    <a:pt x="1886" y="3353"/>
                    <a:pt x="2746" y="3515"/>
                    <a:pt x="3570" y="3515"/>
                  </a:cubicBezTo>
                  <a:cubicBezTo>
                    <a:pt x="3681" y="3515"/>
                    <a:pt x="3791" y="3512"/>
                    <a:pt x="3899" y="3506"/>
                  </a:cubicBezTo>
                  <a:cubicBezTo>
                    <a:pt x="5273" y="3489"/>
                    <a:pt x="6683" y="2775"/>
                    <a:pt x="7316" y="1526"/>
                  </a:cubicBezTo>
                  <a:cubicBezTo>
                    <a:pt x="7347" y="1469"/>
                    <a:pt x="7375" y="1410"/>
                    <a:pt x="7402" y="1351"/>
                  </a:cubicBezTo>
                  <a:lnTo>
                    <a:pt x="7402" y="1351"/>
                  </a:lnTo>
                  <a:cubicBezTo>
                    <a:pt x="6984" y="2236"/>
                    <a:pt x="6162" y="2894"/>
                    <a:pt x="5229" y="3185"/>
                  </a:cubicBezTo>
                  <a:cubicBezTo>
                    <a:pt x="4800" y="3328"/>
                    <a:pt x="4345" y="3373"/>
                    <a:pt x="3890" y="3373"/>
                  </a:cubicBezTo>
                  <a:cubicBezTo>
                    <a:pt x="3858" y="3373"/>
                    <a:pt x="3826" y="3373"/>
                    <a:pt x="3793" y="3373"/>
                  </a:cubicBezTo>
                  <a:cubicBezTo>
                    <a:pt x="3155" y="3373"/>
                    <a:pt x="2505" y="3287"/>
                    <a:pt x="1928" y="3007"/>
                  </a:cubicBezTo>
                  <a:cubicBezTo>
                    <a:pt x="1007" y="2538"/>
                    <a:pt x="290" y="1597"/>
                    <a:pt x="324" y="546"/>
                  </a:cubicBezTo>
                  <a:lnTo>
                    <a:pt x="324" y="546"/>
                  </a:lnTo>
                  <a:cubicBezTo>
                    <a:pt x="532" y="708"/>
                    <a:pt x="744" y="876"/>
                    <a:pt x="973" y="1026"/>
                  </a:cubicBezTo>
                  <a:cubicBezTo>
                    <a:pt x="1259" y="1223"/>
                    <a:pt x="1589" y="1374"/>
                    <a:pt x="1928" y="1428"/>
                  </a:cubicBezTo>
                  <a:cubicBezTo>
                    <a:pt x="2376" y="1515"/>
                    <a:pt x="2832" y="1558"/>
                    <a:pt x="3287" y="1558"/>
                  </a:cubicBezTo>
                  <a:cubicBezTo>
                    <a:pt x="4182" y="1558"/>
                    <a:pt x="5076" y="1393"/>
                    <a:pt x="5916" y="1080"/>
                  </a:cubicBezTo>
                  <a:cubicBezTo>
                    <a:pt x="6370" y="893"/>
                    <a:pt x="6859" y="696"/>
                    <a:pt x="7241" y="373"/>
                  </a:cubicBezTo>
                  <a:lnTo>
                    <a:pt x="7241" y="373"/>
                  </a:lnTo>
                  <a:cubicBezTo>
                    <a:pt x="7113" y="477"/>
                    <a:pt x="6971" y="568"/>
                    <a:pt x="6826" y="652"/>
                  </a:cubicBezTo>
                  <a:cubicBezTo>
                    <a:pt x="5824" y="1186"/>
                    <a:pt x="4686" y="1452"/>
                    <a:pt x="3549" y="1452"/>
                  </a:cubicBezTo>
                  <a:cubicBezTo>
                    <a:pt x="3016" y="1452"/>
                    <a:pt x="2482" y="1393"/>
                    <a:pt x="1964" y="1276"/>
                  </a:cubicBezTo>
                  <a:cubicBezTo>
                    <a:pt x="1312" y="1151"/>
                    <a:pt x="831" y="669"/>
                    <a:pt x="295" y="259"/>
                  </a:cubicBezTo>
                  <a:lnTo>
                    <a:pt x="135" y="1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30"/>
            <p:cNvSpPr/>
            <p:nvPr/>
          </p:nvSpPr>
          <p:spPr>
            <a:xfrm>
              <a:off x="851939" y="383162"/>
              <a:ext cx="366443" cy="67143"/>
            </a:xfrm>
            <a:custGeom>
              <a:avLst/>
              <a:gdLst/>
              <a:ahLst/>
              <a:cxnLst/>
              <a:rect l="l" t="t" r="r" b="b"/>
              <a:pathLst>
                <a:path w="5889" h="1079" extrusionOk="0">
                  <a:moveTo>
                    <a:pt x="4280" y="0"/>
                  </a:moveTo>
                  <a:cubicBezTo>
                    <a:pt x="3710" y="0"/>
                    <a:pt x="3138" y="69"/>
                    <a:pt x="2561" y="155"/>
                  </a:cubicBezTo>
                  <a:cubicBezTo>
                    <a:pt x="2106" y="218"/>
                    <a:pt x="1598" y="352"/>
                    <a:pt x="1160" y="485"/>
                  </a:cubicBezTo>
                  <a:cubicBezTo>
                    <a:pt x="955" y="548"/>
                    <a:pt x="1" y="824"/>
                    <a:pt x="10" y="1074"/>
                  </a:cubicBezTo>
                  <a:cubicBezTo>
                    <a:pt x="27" y="1077"/>
                    <a:pt x="46" y="1079"/>
                    <a:pt x="65" y="1079"/>
                  </a:cubicBezTo>
                  <a:cubicBezTo>
                    <a:pt x="209" y="1079"/>
                    <a:pt x="384" y="999"/>
                    <a:pt x="518" y="967"/>
                  </a:cubicBezTo>
                  <a:cubicBezTo>
                    <a:pt x="2070" y="583"/>
                    <a:pt x="3658" y="378"/>
                    <a:pt x="5255" y="369"/>
                  </a:cubicBezTo>
                  <a:cubicBezTo>
                    <a:pt x="5469" y="369"/>
                    <a:pt x="5692" y="369"/>
                    <a:pt x="5889" y="289"/>
                  </a:cubicBezTo>
                  <a:cubicBezTo>
                    <a:pt x="5880" y="227"/>
                    <a:pt x="5808" y="200"/>
                    <a:pt x="5746" y="182"/>
                  </a:cubicBezTo>
                  <a:cubicBezTo>
                    <a:pt x="5256" y="50"/>
                    <a:pt x="4769" y="0"/>
                    <a:pt x="4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30"/>
            <p:cNvSpPr/>
            <p:nvPr/>
          </p:nvSpPr>
          <p:spPr>
            <a:xfrm>
              <a:off x="879692" y="342963"/>
              <a:ext cx="368683" cy="48786"/>
            </a:xfrm>
            <a:custGeom>
              <a:avLst/>
              <a:gdLst/>
              <a:ahLst/>
              <a:cxnLst/>
              <a:rect l="l" t="t" r="r" b="b"/>
              <a:pathLst>
                <a:path w="5925" h="784" extrusionOk="0">
                  <a:moveTo>
                    <a:pt x="23" y="1"/>
                  </a:moveTo>
                  <a:cubicBezTo>
                    <a:pt x="19" y="1"/>
                    <a:pt x="14" y="3"/>
                    <a:pt x="10" y="7"/>
                  </a:cubicBezTo>
                  <a:cubicBezTo>
                    <a:pt x="1" y="16"/>
                    <a:pt x="1" y="25"/>
                    <a:pt x="10" y="34"/>
                  </a:cubicBezTo>
                  <a:cubicBezTo>
                    <a:pt x="242" y="257"/>
                    <a:pt x="599" y="311"/>
                    <a:pt x="884" y="328"/>
                  </a:cubicBezTo>
                  <a:cubicBezTo>
                    <a:pt x="985" y="332"/>
                    <a:pt x="1086" y="334"/>
                    <a:pt x="1187" y="334"/>
                  </a:cubicBezTo>
                  <a:cubicBezTo>
                    <a:pt x="1362" y="334"/>
                    <a:pt x="1535" y="328"/>
                    <a:pt x="1705" y="311"/>
                  </a:cubicBezTo>
                  <a:cubicBezTo>
                    <a:pt x="1990" y="293"/>
                    <a:pt x="2285" y="248"/>
                    <a:pt x="2561" y="204"/>
                  </a:cubicBezTo>
                  <a:cubicBezTo>
                    <a:pt x="2882" y="150"/>
                    <a:pt x="3203" y="105"/>
                    <a:pt x="3534" y="79"/>
                  </a:cubicBezTo>
                  <a:cubicBezTo>
                    <a:pt x="3621" y="73"/>
                    <a:pt x="3707" y="71"/>
                    <a:pt x="3790" y="71"/>
                  </a:cubicBezTo>
                  <a:cubicBezTo>
                    <a:pt x="4402" y="71"/>
                    <a:pt x="4897" y="214"/>
                    <a:pt x="5282" y="489"/>
                  </a:cubicBezTo>
                  <a:cubicBezTo>
                    <a:pt x="5309" y="507"/>
                    <a:pt x="5336" y="534"/>
                    <a:pt x="5362" y="551"/>
                  </a:cubicBezTo>
                  <a:cubicBezTo>
                    <a:pt x="5514" y="667"/>
                    <a:pt x="5675" y="783"/>
                    <a:pt x="5853" y="783"/>
                  </a:cubicBezTo>
                  <a:lnTo>
                    <a:pt x="5907" y="783"/>
                  </a:lnTo>
                  <a:cubicBezTo>
                    <a:pt x="5915" y="783"/>
                    <a:pt x="5924" y="774"/>
                    <a:pt x="5924" y="766"/>
                  </a:cubicBezTo>
                  <a:cubicBezTo>
                    <a:pt x="5924" y="757"/>
                    <a:pt x="5915" y="748"/>
                    <a:pt x="5907" y="748"/>
                  </a:cubicBezTo>
                  <a:cubicBezTo>
                    <a:pt x="5889" y="750"/>
                    <a:pt x="5872" y="751"/>
                    <a:pt x="5856" y="751"/>
                  </a:cubicBezTo>
                  <a:cubicBezTo>
                    <a:pt x="5682" y="751"/>
                    <a:pt x="5536" y="631"/>
                    <a:pt x="5389" y="525"/>
                  </a:cubicBezTo>
                  <a:cubicBezTo>
                    <a:pt x="5353" y="498"/>
                    <a:pt x="5327" y="480"/>
                    <a:pt x="5300" y="453"/>
                  </a:cubicBezTo>
                  <a:cubicBezTo>
                    <a:pt x="4915" y="178"/>
                    <a:pt x="4406" y="35"/>
                    <a:pt x="3790" y="35"/>
                  </a:cubicBezTo>
                  <a:cubicBezTo>
                    <a:pt x="3707" y="35"/>
                    <a:pt x="3621" y="38"/>
                    <a:pt x="3534" y="43"/>
                  </a:cubicBezTo>
                  <a:cubicBezTo>
                    <a:pt x="3203" y="61"/>
                    <a:pt x="2873" y="114"/>
                    <a:pt x="2552" y="168"/>
                  </a:cubicBezTo>
                  <a:cubicBezTo>
                    <a:pt x="2276" y="212"/>
                    <a:pt x="1990" y="257"/>
                    <a:pt x="1705" y="275"/>
                  </a:cubicBezTo>
                  <a:cubicBezTo>
                    <a:pt x="1552" y="290"/>
                    <a:pt x="1403" y="296"/>
                    <a:pt x="1255" y="296"/>
                  </a:cubicBezTo>
                  <a:cubicBezTo>
                    <a:pt x="1134" y="296"/>
                    <a:pt x="1013" y="292"/>
                    <a:pt x="893" y="284"/>
                  </a:cubicBezTo>
                  <a:cubicBezTo>
                    <a:pt x="607" y="275"/>
                    <a:pt x="260" y="221"/>
                    <a:pt x="36" y="7"/>
                  </a:cubicBezTo>
                  <a:cubicBezTo>
                    <a:pt x="32" y="3"/>
                    <a:pt x="28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30"/>
            <p:cNvSpPr/>
            <p:nvPr/>
          </p:nvSpPr>
          <p:spPr>
            <a:xfrm>
              <a:off x="887470" y="318570"/>
              <a:ext cx="45051" cy="34847"/>
            </a:xfrm>
            <a:custGeom>
              <a:avLst/>
              <a:gdLst/>
              <a:ahLst/>
              <a:cxnLst/>
              <a:rect l="l" t="t" r="r" b="b"/>
              <a:pathLst>
                <a:path w="724" h="560" extrusionOk="0">
                  <a:moveTo>
                    <a:pt x="701" y="0"/>
                  </a:moveTo>
                  <a:cubicBezTo>
                    <a:pt x="697" y="0"/>
                    <a:pt x="692" y="2"/>
                    <a:pt x="688" y="7"/>
                  </a:cubicBezTo>
                  <a:cubicBezTo>
                    <a:pt x="465" y="185"/>
                    <a:pt x="242" y="355"/>
                    <a:pt x="10" y="524"/>
                  </a:cubicBezTo>
                  <a:cubicBezTo>
                    <a:pt x="1" y="533"/>
                    <a:pt x="1" y="542"/>
                    <a:pt x="10" y="551"/>
                  </a:cubicBezTo>
                  <a:cubicBezTo>
                    <a:pt x="10" y="551"/>
                    <a:pt x="19" y="560"/>
                    <a:pt x="19" y="560"/>
                  </a:cubicBezTo>
                  <a:cubicBezTo>
                    <a:pt x="27" y="560"/>
                    <a:pt x="27" y="560"/>
                    <a:pt x="36" y="551"/>
                  </a:cubicBezTo>
                  <a:cubicBezTo>
                    <a:pt x="259" y="390"/>
                    <a:pt x="491" y="212"/>
                    <a:pt x="714" y="34"/>
                  </a:cubicBezTo>
                  <a:cubicBezTo>
                    <a:pt x="714" y="25"/>
                    <a:pt x="723" y="16"/>
                    <a:pt x="714" y="7"/>
                  </a:cubicBezTo>
                  <a:cubicBezTo>
                    <a:pt x="710" y="2"/>
                    <a:pt x="705" y="0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30"/>
            <p:cNvSpPr/>
            <p:nvPr/>
          </p:nvSpPr>
          <p:spPr>
            <a:xfrm>
              <a:off x="924120" y="310107"/>
              <a:ext cx="58927" cy="49969"/>
            </a:xfrm>
            <a:custGeom>
              <a:avLst/>
              <a:gdLst/>
              <a:ahLst/>
              <a:cxnLst/>
              <a:rect l="l" t="t" r="r" b="b"/>
              <a:pathLst>
                <a:path w="947" h="803" extrusionOk="0">
                  <a:moveTo>
                    <a:pt x="919" y="0"/>
                  </a:moveTo>
                  <a:cubicBezTo>
                    <a:pt x="607" y="250"/>
                    <a:pt x="304" y="509"/>
                    <a:pt x="9" y="767"/>
                  </a:cubicBezTo>
                  <a:cubicBezTo>
                    <a:pt x="0" y="776"/>
                    <a:pt x="0" y="785"/>
                    <a:pt x="9" y="794"/>
                  </a:cubicBezTo>
                  <a:cubicBezTo>
                    <a:pt x="9" y="803"/>
                    <a:pt x="18" y="803"/>
                    <a:pt x="18" y="803"/>
                  </a:cubicBezTo>
                  <a:cubicBezTo>
                    <a:pt x="27" y="803"/>
                    <a:pt x="27" y="803"/>
                    <a:pt x="36" y="794"/>
                  </a:cubicBezTo>
                  <a:cubicBezTo>
                    <a:pt x="331" y="535"/>
                    <a:pt x="634" y="277"/>
                    <a:pt x="937" y="36"/>
                  </a:cubicBezTo>
                  <a:cubicBezTo>
                    <a:pt x="946" y="27"/>
                    <a:pt x="946" y="18"/>
                    <a:pt x="937" y="9"/>
                  </a:cubicBezTo>
                  <a:cubicBezTo>
                    <a:pt x="937" y="0"/>
                    <a:pt x="919" y="0"/>
                    <a:pt x="9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30"/>
            <p:cNvSpPr/>
            <p:nvPr/>
          </p:nvSpPr>
          <p:spPr>
            <a:xfrm>
              <a:off x="962451" y="304506"/>
              <a:ext cx="72741" cy="56689"/>
            </a:xfrm>
            <a:custGeom>
              <a:avLst/>
              <a:gdLst/>
              <a:ahLst/>
              <a:cxnLst/>
              <a:rect l="l" t="t" r="r" b="b"/>
              <a:pathLst>
                <a:path w="1169" h="911" extrusionOk="0">
                  <a:moveTo>
                    <a:pt x="1133" y="1"/>
                  </a:moveTo>
                  <a:cubicBezTo>
                    <a:pt x="821" y="161"/>
                    <a:pt x="553" y="402"/>
                    <a:pt x="303" y="634"/>
                  </a:cubicBezTo>
                  <a:cubicBezTo>
                    <a:pt x="223" y="714"/>
                    <a:pt x="134" y="786"/>
                    <a:pt x="54" y="866"/>
                  </a:cubicBezTo>
                  <a:lnTo>
                    <a:pt x="36" y="866"/>
                  </a:lnTo>
                  <a:cubicBezTo>
                    <a:pt x="36" y="866"/>
                    <a:pt x="27" y="857"/>
                    <a:pt x="18" y="857"/>
                  </a:cubicBezTo>
                  <a:cubicBezTo>
                    <a:pt x="9" y="857"/>
                    <a:pt x="0" y="866"/>
                    <a:pt x="0" y="875"/>
                  </a:cubicBezTo>
                  <a:cubicBezTo>
                    <a:pt x="0" y="893"/>
                    <a:pt x="9" y="902"/>
                    <a:pt x="18" y="902"/>
                  </a:cubicBezTo>
                  <a:cubicBezTo>
                    <a:pt x="27" y="902"/>
                    <a:pt x="27" y="911"/>
                    <a:pt x="36" y="911"/>
                  </a:cubicBezTo>
                  <a:cubicBezTo>
                    <a:pt x="54" y="911"/>
                    <a:pt x="62" y="902"/>
                    <a:pt x="80" y="893"/>
                  </a:cubicBezTo>
                  <a:cubicBezTo>
                    <a:pt x="161" y="822"/>
                    <a:pt x="241" y="741"/>
                    <a:pt x="330" y="670"/>
                  </a:cubicBezTo>
                  <a:cubicBezTo>
                    <a:pt x="580" y="429"/>
                    <a:pt x="839" y="188"/>
                    <a:pt x="1151" y="36"/>
                  </a:cubicBezTo>
                  <a:cubicBezTo>
                    <a:pt x="1160" y="28"/>
                    <a:pt x="1169" y="19"/>
                    <a:pt x="1160" y="10"/>
                  </a:cubicBezTo>
                  <a:cubicBezTo>
                    <a:pt x="1151" y="1"/>
                    <a:pt x="1142" y="1"/>
                    <a:pt x="1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30"/>
            <p:cNvSpPr/>
            <p:nvPr/>
          </p:nvSpPr>
          <p:spPr>
            <a:xfrm>
              <a:off x="1011297" y="309671"/>
              <a:ext cx="66083" cy="52084"/>
            </a:xfrm>
            <a:custGeom>
              <a:avLst/>
              <a:gdLst/>
              <a:ahLst/>
              <a:cxnLst/>
              <a:rect l="l" t="t" r="r" b="b"/>
              <a:pathLst>
                <a:path w="1062" h="837" extrusionOk="0">
                  <a:moveTo>
                    <a:pt x="1039" y="0"/>
                  </a:moveTo>
                  <a:cubicBezTo>
                    <a:pt x="1035" y="0"/>
                    <a:pt x="1030" y="3"/>
                    <a:pt x="1026" y="7"/>
                  </a:cubicBezTo>
                  <a:lnTo>
                    <a:pt x="9" y="801"/>
                  </a:lnTo>
                  <a:cubicBezTo>
                    <a:pt x="9" y="810"/>
                    <a:pt x="0" y="819"/>
                    <a:pt x="9" y="828"/>
                  </a:cubicBezTo>
                  <a:cubicBezTo>
                    <a:pt x="18" y="828"/>
                    <a:pt x="18" y="837"/>
                    <a:pt x="27" y="837"/>
                  </a:cubicBezTo>
                  <a:cubicBezTo>
                    <a:pt x="27" y="837"/>
                    <a:pt x="36" y="837"/>
                    <a:pt x="36" y="828"/>
                  </a:cubicBezTo>
                  <a:lnTo>
                    <a:pt x="1053" y="34"/>
                  </a:lnTo>
                  <a:cubicBezTo>
                    <a:pt x="1053" y="25"/>
                    <a:pt x="1062" y="16"/>
                    <a:pt x="1053" y="7"/>
                  </a:cubicBezTo>
                  <a:cubicBezTo>
                    <a:pt x="1048" y="3"/>
                    <a:pt x="1044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30"/>
            <p:cNvSpPr/>
            <p:nvPr/>
          </p:nvSpPr>
          <p:spPr>
            <a:xfrm>
              <a:off x="1072900" y="307866"/>
              <a:ext cx="53327" cy="41692"/>
            </a:xfrm>
            <a:custGeom>
              <a:avLst/>
              <a:gdLst/>
              <a:ahLst/>
              <a:cxnLst/>
              <a:rect l="l" t="t" r="r" b="b"/>
              <a:pathLst>
                <a:path w="857" h="670" extrusionOk="0">
                  <a:moveTo>
                    <a:pt x="830" y="0"/>
                  </a:moveTo>
                  <a:cubicBezTo>
                    <a:pt x="536" y="197"/>
                    <a:pt x="259" y="411"/>
                    <a:pt x="9" y="634"/>
                  </a:cubicBezTo>
                  <a:cubicBezTo>
                    <a:pt x="0" y="643"/>
                    <a:pt x="0" y="660"/>
                    <a:pt x="9" y="660"/>
                  </a:cubicBezTo>
                  <a:cubicBezTo>
                    <a:pt x="9" y="669"/>
                    <a:pt x="18" y="669"/>
                    <a:pt x="18" y="669"/>
                  </a:cubicBezTo>
                  <a:lnTo>
                    <a:pt x="36" y="669"/>
                  </a:lnTo>
                  <a:cubicBezTo>
                    <a:pt x="286" y="437"/>
                    <a:pt x="562" y="223"/>
                    <a:pt x="848" y="36"/>
                  </a:cubicBezTo>
                  <a:cubicBezTo>
                    <a:pt x="857" y="27"/>
                    <a:pt x="857" y="18"/>
                    <a:pt x="848" y="9"/>
                  </a:cubicBezTo>
                  <a:cubicBezTo>
                    <a:pt x="848" y="0"/>
                    <a:pt x="839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30"/>
            <p:cNvSpPr/>
            <p:nvPr/>
          </p:nvSpPr>
          <p:spPr>
            <a:xfrm>
              <a:off x="1119507" y="313405"/>
              <a:ext cx="37833" cy="30056"/>
            </a:xfrm>
            <a:custGeom>
              <a:avLst/>
              <a:gdLst/>
              <a:ahLst/>
              <a:cxnLst/>
              <a:rect l="l" t="t" r="r" b="b"/>
              <a:pathLst>
                <a:path w="608" h="483" extrusionOk="0">
                  <a:moveTo>
                    <a:pt x="572" y="1"/>
                  </a:moveTo>
                  <a:cubicBezTo>
                    <a:pt x="384" y="152"/>
                    <a:pt x="197" y="295"/>
                    <a:pt x="10" y="447"/>
                  </a:cubicBezTo>
                  <a:cubicBezTo>
                    <a:pt x="1" y="456"/>
                    <a:pt x="1" y="464"/>
                    <a:pt x="10" y="473"/>
                  </a:cubicBezTo>
                  <a:cubicBezTo>
                    <a:pt x="10" y="473"/>
                    <a:pt x="19" y="482"/>
                    <a:pt x="19" y="482"/>
                  </a:cubicBezTo>
                  <a:cubicBezTo>
                    <a:pt x="27" y="482"/>
                    <a:pt x="27" y="482"/>
                    <a:pt x="27" y="473"/>
                  </a:cubicBezTo>
                  <a:cubicBezTo>
                    <a:pt x="224" y="331"/>
                    <a:pt x="411" y="179"/>
                    <a:pt x="598" y="36"/>
                  </a:cubicBezTo>
                  <a:cubicBezTo>
                    <a:pt x="598" y="27"/>
                    <a:pt x="607" y="18"/>
                    <a:pt x="598" y="9"/>
                  </a:cubicBezTo>
                  <a:cubicBezTo>
                    <a:pt x="589" y="1"/>
                    <a:pt x="581" y="1"/>
                    <a:pt x="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30"/>
            <p:cNvSpPr/>
            <p:nvPr/>
          </p:nvSpPr>
          <p:spPr>
            <a:xfrm>
              <a:off x="1156717" y="326721"/>
              <a:ext cx="29495" cy="23398"/>
            </a:xfrm>
            <a:custGeom>
              <a:avLst/>
              <a:gdLst/>
              <a:ahLst/>
              <a:cxnLst/>
              <a:rect l="l" t="t" r="r" b="b"/>
              <a:pathLst>
                <a:path w="474" h="376" extrusionOk="0">
                  <a:moveTo>
                    <a:pt x="446" y="1"/>
                  </a:moveTo>
                  <a:cubicBezTo>
                    <a:pt x="295" y="108"/>
                    <a:pt x="152" y="224"/>
                    <a:pt x="9" y="340"/>
                  </a:cubicBezTo>
                  <a:cubicBezTo>
                    <a:pt x="0" y="349"/>
                    <a:pt x="0" y="357"/>
                    <a:pt x="9" y="366"/>
                  </a:cubicBezTo>
                  <a:cubicBezTo>
                    <a:pt x="9" y="375"/>
                    <a:pt x="18" y="375"/>
                    <a:pt x="27" y="375"/>
                  </a:cubicBezTo>
                  <a:cubicBezTo>
                    <a:pt x="27" y="375"/>
                    <a:pt x="36" y="375"/>
                    <a:pt x="36" y="366"/>
                  </a:cubicBezTo>
                  <a:cubicBezTo>
                    <a:pt x="170" y="250"/>
                    <a:pt x="322" y="134"/>
                    <a:pt x="464" y="36"/>
                  </a:cubicBezTo>
                  <a:cubicBezTo>
                    <a:pt x="473" y="27"/>
                    <a:pt x="473" y="18"/>
                    <a:pt x="473" y="10"/>
                  </a:cubicBezTo>
                  <a:cubicBezTo>
                    <a:pt x="464" y="1"/>
                    <a:pt x="45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30"/>
            <p:cNvSpPr/>
            <p:nvPr/>
          </p:nvSpPr>
          <p:spPr>
            <a:xfrm>
              <a:off x="1183350" y="342589"/>
              <a:ext cx="28375" cy="21966"/>
            </a:xfrm>
            <a:custGeom>
              <a:avLst/>
              <a:gdLst/>
              <a:ahLst/>
              <a:cxnLst/>
              <a:rect l="l" t="t" r="r" b="b"/>
              <a:pathLst>
                <a:path w="456" h="353" extrusionOk="0">
                  <a:moveTo>
                    <a:pt x="437" y="1"/>
                  </a:moveTo>
                  <a:cubicBezTo>
                    <a:pt x="434" y="1"/>
                    <a:pt x="431" y="2"/>
                    <a:pt x="429" y="4"/>
                  </a:cubicBezTo>
                  <a:cubicBezTo>
                    <a:pt x="277" y="94"/>
                    <a:pt x="134" y="201"/>
                    <a:pt x="10" y="317"/>
                  </a:cubicBezTo>
                  <a:cubicBezTo>
                    <a:pt x="1" y="326"/>
                    <a:pt x="1" y="343"/>
                    <a:pt x="1" y="343"/>
                  </a:cubicBezTo>
                  <a:cubicBezTo>
                    <a:pt x="10" y="352"/>
                    <a:pt x="10" y="352"/>
                    <a:pt x="18" y="352"/>
                  </a:cubicBezTo>
                  <a:lnTo>
                    <a:pt x="27" y="352"/>
                  </a:lnTo>
                  <a:cubicBezTo>
                    <a:pt x="161" y="227"/>
                    <a:pt x="304" y="129"/>
                    <a:pt x="447" y="31"/>
                  </a:cubicBezTo>
                  <a:cubicBezTo>
                    <a:pt x="456" y="31"/>
                    <a:pt x="456" y="13"/>
                    <a:pt x="456" y="13"/>
                  </a:cubicBezTo>
                  <a:cubicBezTo>
                    <a:pt x="449" y="7"/>
                    <a:pt x="443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30"/>
            <p:cNvSpPr/>
            <p:nvPr/>
          </p:nvSpPr>
          <p:spPr>
            <a:xfrm>
              <a:off x="1213902" y="359640"/>
              <a:ext cx="24454" cy="17113"/>
            </a:xfrm>
            <a:custGeom>
              <a:avLst/>
              <a:gdLst/>
              <a:ahLst/>
              <a:cxnLst/>
              <a:rect l="l" t="t" r="r" b="b"/>
              <a:pathLst>
                <a:path w="393" h="275" extrusionOk="0">
                  <a:moveTo>
                    <a:pt x="379" y="0"/>
                  </a:moveTo>
                  <a:cubicBezTo>
                    <a:pt x="375" y="0"/>
                    <a:pt x="370" y="2"/>
                    <a:pt x="366" y="7"/>
                  </a:cubicBezTo>
                  <a:lnTo>
                    <a:pt x="18" y="239"/>
                  </a:lnTo>
                  <a:cubicBezTo>
                    <a:pt x="9" y="248"/>
                    <a:pt x="0" y="257"/>
                    <a:pt x="9" y="266"/>
                  </a:cubicBezTo>
                  <a:cubicBezTo>
                    <a:pt x="9" y="266"/>
                    <a:pt x="18" y="275"/>
                    <a:pt x="27" y="275"/>
                  </a:cubicBezTo>
                  <a:cubicBezTo>
                    <a:pt x="27" y="275"/>
                    <a:pt x="36" y="275"/>
                    <a:pt x="36" y="266"/>
                  </a:cubicBezTo>
                  <a:lnTo>
                    <a:pt x="384" y="34"/>
                  </a:lnTo>
                  <a:cubicBezTo>
                    <a:pt x="393" y="34"/>
                    <a:pt x="393" y="16"/>
                    <a:pt x="393" y="7"/>
                  </a:cubicBezTo>
                  <a:cubicBezTo>
                    <a:pt x="388" y="2"/>
                    <a:pt x="384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30"/>
            <p:cNvSpPr/>
            <p:nvPr/>
          </p:nvSpPr>
          <p:spPr>
            <a:xfrm>
              <a:off x="825307" y="448874"/>
              <a:ext cx="18916" cy="16117"/>
            </a:xfrm>
            <a:custGeom>
              <a:avLst/>
              <a:gdLst/>
              <a:ahLst/>
              <a:cxnLst/>
              <a:rect l="l" t="t" r="r" b="b"/>
              <a:pathLst>
                <a:path w="304" h="259" extrusionOk="0">
                  <a:moveTo>
                    <a:pt x="268" y="0"/>
                  </a:moveTo>
                  <a:cubicBezTo>
                    <a:pt x="179" y="72"/>
                    <a:pt x="90" y="143"/>
                    <a:pt x="9" y="232"/>
                  </a:cubicBezTo>
                  <a:cubicBezTo>
                    <a:pt x="1" y="241"/>
                    <a:pt x="1" y="250"/>
                    <a:pt x="9" y="259"/>
                  </a:cubicBezTo>
                  <a:lnTo>
                    <a:pt x="36" y="259"/>
                  </a:lnTo>
                  <a:cubicBezTo>
                    <a:pt x="117" y="179"/>
                    <a:pt x="197" y="98"/>
                    <a:pt x="295" y="36"/>
                  </a:cubicBezTo>
                  <a:cubicBezTo>
                    <a:pt x="304" y="27"/>
                    <a:pt x="304" y="18"/>
                    <a:pt x="295" y="9"/>
                  </a:cubicBezTo>
                  <a:cubicBezTo>
                    <a:pt x="286" y="0"/>
                    <a:pt x="277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30"/>
            <p:cNvSpPr/>
            <p:nvPr/>
          </p:nvSpPr>
          <p:spPr>
            <a:xfrm>
              <a:off x="832525" y="458270"/>
              <a:ext cx="24517" cy="18979"/>
            </a:xfrm>
            <a:custGeom>
              <a:avLst/>
              <a:gdLst/>
              <a:ahLst/>
              <a:cxnLst/>
              <a:rect l="l" t="t" r="r" b="b"/>
              <a:pathLst>
                <a:path w="394" h="305" extrusionOk="0">
                  <a:moveTo>
                    <a:pt x="357" y="1"/>
                  </a:moveTo>
                  <a:cubicBezTo>
                    <a:pt x="241" y="90"/>
                    <a:pt x="116" y="179"/>
                    <a:pt x="9" y="277"/>
                  </a:cubicBezTo>
                  <a:cubicBezTo>
                    <a:pt x="1" y="277"/>
                    <a:pt x="1" y="295"/>
                    <a:pt x="9" y="304"/>
                  </a:cubicBezTo>
                  <a:lnTo>
                    <a:pt x="36" y="304"/>
                  </a:lnTo>
                  <a:cubicBezTo>
                    <a:pt x="143" y="206"/>
                    <a:pt x="259" y="117"/>
                    <a:pt x="375" y="37"/>
                  </a:cubicBezTo>
                  <a:cubicBezTo>
                    <a:pt x="384" y="28"/>
                    <a:pt x="393" y="19"/>
                    <a:pt x="384" y="10"/>
                  </a:cubicBez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30"/>
            <p:cNvSpPr/>
            <p:nvPr/>
          </p:nvSpPr>
          <p:spPr>
            <a:xfrm>
              <a:off x="847521" y="468600"/>
              <a:ext cx="22837" cy="18046"/>
            </a:xfrm>
            <a:custGeom>
              <a:avLst/>
              <a:gdLst/>
              <a:ahLst/>
              <a:cxnLst/>
              <a:rect l="l" t="t" r="r" b="b"/>
              <a:pathLst>
                <a:path w="367" h="290" extrusionOk="0">
                  <a:moveTo>
                    <a:pt x="340" y="1"/>
                  </a:moveTo>
                  <a:cubicBezTo>
                    <a:pt x="336" y="1"/>
                    <a:pt x="333" y="2"/>
                    <a:pt x="330" y="4"/>
                  </a:cubicBezTo>
                  <a:cubicBezTo>
                    <a:pt x="214" y="85"/>
                    <a:pt x="107" y="165"/>
                    <a:pt x="9" y="263"/>
                  </a:cubicBezTo>
                  <a:cubicBezTo>
                    <a:pt x="0" y="272"/>
                    <a:pt x="0" y="281"/>
                    <a:pt x="9" y="290"/>
                  </a:cubicBezTo>
                  <a:lnTo>
                    <a:pt x="36" y="290"/>
                  </a:lnTo>
                  <a:cubicBezTo>
                    <a:pt x="134" y="192"/>
                    <a:pt x="241" y="111"/>
                    <a:pt x="357" y="40"/>
                  </a:cubicBezTo>
                  <a:cubicBezTo>
                    <a:pt x="366" y="31"/>
                    <a:pt x="366" y="22"/>
                    <a:pt x="357" y="13"/>
                  </a:cubicBezTo>
                  <a:cubicBezTo>
                    <a:pt x="357" y="7"/>
                    <a:pt x="348" y="1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30"/>
            <p:cNvSpPr/>
            <p:nvPr/>
          </p:nvSpPr>
          <p:spPr>
            <a:xfrm>
              <a:off x="859717" y="479926"/>
              <a:ext cx="18419" cy="15059"/>
            </a:xfrm>
            <a:custGeom>
              <a:avLst/>
              <a:gdLst/>
              <a:ahLst/>
              <a:cxnLst/>
              <a:rect l="l" t="t" r="r" b="b"/>
              <a:pathLst>
                <a:path w="296" h="242" extrusionOk="0">
                  <a:moveTo>
                    <a:pt x="268" y="1"/>
                  </a:moveTo>
                  <a:cubicBezTo>
                    <a:pt x="170" y="63"/>
                    <a:pt x="90" y="135"/>
                    <a:pt x="10" y="206"/>
                  </a:cubicBezTo>
                  <a:cubicBezTo>
                    <a:pt x="1" y="215"/>
                    <a:pt x="1" y="224"/>
                    <a:pt x="10" y="233"/>
                  </a:cubicBezTo>
                  <a:cubicBezTo>
                    <a:pt x="10" y="242"/>
                    <a:pt x="18" y="242"/>
                    <a:pt x="18" y="242"/>
                  </a:cubicBezTo>
                  <a:cubicBezTo>
                    <a:pt x="27" y="242"/>
                    <a:pt x="27" y="242"/>
                    <a:pt x="36" y="233"/>
                  </a:cubicBezTo>
                  <a:cubicBezTo>
                    <a:pt x="108" y="161"/>
                    <a:pt x="197" y="90"/>
                    <a:pt x="286" y="37"/>
                  </a:cubicBezTo>
                  <a:cubicBezTo>
                    <a:pt x="295" y="28"/>
                    <a:pt x="295" y="19"/>
                    <a:pt x="295" y="10"/>
                  </a:cubicBezTo>
                  <a:cubicBezTo>
                    <a:pt x="286" y="1"/>
                    <a:pt x="277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30"/>
            <p:cNvSpPr/>
            <p:nvPr/>
          </p:nvSpPr>
          <p:spPr>
            <a:xfrm>
              <a:off x="875274" y="485526"/>
              <a:ext cx="17236" cy="13939"/>
            </a:xfrm>
            <a:custGeom>
              <a:avLst/>
              <a:gdLst/>
              <a:ahLst/>
              <a:cxnLst/>
              <a:rect l="l" t="t" r="r" b="b"/>
              <a:pathLst>
                <a:path w="277" h="224" extrusionOk="0">
                  <a:moveTo>
                    <a:pt x="241" y="0"/>
                  </a:moveTo>
                  <a:cubicBezTo>
                    <a:pt x="170" y="71"/>
                    <a:pt x="99" y="134"/>
                    <a:pt x="18" y="196"/>
                  </a:cubicBezTo>
                  <a:cubicBezTo>
                    <a:pt x="9" y="196"/>
                    <a:pt x="0" y="214"/>
                    <a:pt x="9" y="223"/>
                  </a:cubicBezTo>
                  <a:lnTo>
                    <a:pt x="36" y="223"/>
                  </a:lnTo>
                  <a:cubicBezTo>
                    <a:pt x="116" y="170"/>
                    <a:pt x="197" y="98"/>
                    <a:pt x="268" y="27"/>
                  </a:cubicBezTo>
                  <a:cubicBezTo>
                    <a:pt x="277" y="27"/>
                    <a:pt x="277" y="9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30"/>
            <p:cNvSpPr/>
            <p:nvPr/>
          </p:nvSpPr>
          <p:spPr>
            <a:xfrm>
              <a:off x="1114529" y="481606"/>
              <a:ext cx="88857" cy="149408"/>
            </a:xfrm>
            <a:custGeom>
              <a:avLst/>
              <a:gdLst/>
              <a:ahLst/>
              <a:cxnLst/>
              <a:rect l="l" t="t" r="r" b="b"/>
              <a:pathLst>
                <a:path w="1428" h="2401" extrusionOk="0">
                  <a:moveTo>
                    <a:pt x="1410" y="1"/>
                  </a:moveTo>
                  <a:cubicBezTo>
                    <a:pt x="1401" y="1"/>
                    <a:pt x="1392" y="10"/>
                    <a:pt x="1392" y="18"/>
                  </a:cubicBezTo>
                  <a:cubicBezTo>
                    <a:pt x="1303" y="955"/>
                    <a:pt x="785" y="1838"/>
                    <a:pt x="9" y="2365"/>
                  </a:cubicBezTo>
                  <a:cubicBezTo>
                    <a:pt x="0" y="2374"/>
                    <a:pt x="0" y="2383"/>
                    <a:pt x="0" y="2391"/>
                  </a:cubicBezTo>
                  <a:cubicBezTo>
                    <a:pt x="9" y="2400"/>
                    <a:pt x="9" y="2400"/>
                    <a:pt x="18" y="2400"/>
                  </a:cubicBezTo>
                  <a:lnTo>
                    <a:pt x="27" y="2400"/>
                  </a:lnTo>
                  <a:cubicBezTo>
                    <a:pt x="821" y="1865"/>
                    <a:pt x="1339" y="973"/>
                    <a:pt x="1428" y="27"/>
                  </a:cubicBezTo>
                  <a:cubicBezTo>
                    <a:pt x="1428" y="10"/>
                    <a:pt x="1419" y="1"/>
                    <a:pt x="1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30"/>
            <p:cNvSpPr/>
            <p:nvPr/>
          </p:nvSpPr>
          <p:spPr>
            <a:xfrm>
              <a:off x="803093" y="473641"/>
              <a:ext cx="22277" cy="19166"/>
            </a:xfrm>
            <a:custGeom>
              <a:avLst/>
              <a:gdLst/>
              <a:ahLst/>
              <a:cxnLst/>
              <a:rect l="l" t="t" r="r" b="b"/>
              <a:pathLst>
                <a:path w="358" h="308" extrusionOk="0">
                  <a:moveTo>
                    <a:pt x="338" y="0"/>
                  </a:moveTo>
                  <a:cubicBezTo>
                    <a:pt x="336" y="0"/>
                    <a:pt x="333" y="1"/>
                    <a:pt x="331" y="4"/>
                  </a:cubicBezTo>
                  <a:cubicBezTo>
                    <a:pt x="206" y="75"/>
                    <a:pt x="99" y="164"/>
                    <a:pt x="10" y="271"/>
                  </a:cubicBezTo>
                  <a:cubicBezTo>
                    <a:pt x="1" y="280"/>
                    <a:pt x="1" y="289"/>
                    <a:pt x="10" y="298"/>
                  </a:cubicBezTo>
                  <a:cubicBezTo>
                    <a:pt x="10" y="298"/>
                    <a:pt x="19" y="307"/>
                    <a:pt x="19" y="307"/>
                  </a:cubicBezTo>
                  <a:cubicBezTo>
                    <a:pt x="27" y="307"/>
                    <a:pt x="36" y="298"/>
                    <a:pt x="36" y="298"/>
                  </a:cubicBezTo>
                  <a:cubicBezTo>
                    <a:pt x="126" y="191"/>
                    <a:pt x="224" y="102"/>
                    <a:pt x="349" y="39"/>
                  </a:cubicBezTo>
                  <a:cubicBezTo>
                    <a:pt x="358" y="30"/>
                    <a:pt x="358" y="22"/>
                    <a:pt x="349" y="13"/>
                  </a:cubicBezTo>
                  <a:cubicBezTo>
                    <a:pt x="349" y="6"/>
                    <a:pt x="34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30"/>
            <p:cNvSpPr/>
            <p:nvPr/>
          </p:nvSpPr>
          <p:spPr>
            <a:xfrm>
              <a:off x="811991" y="480797"/>
              <a:ext cx="34473" cy="25887"/>
            </a:xfrm>
            <a:custGeom>
              <a:avLst/>
              <a:gdLst/>
              <a:ahLst/>
              <a:cxnLst/>
              <a:rect l="l" t="t" r="r" b="b"/>
              <a:pathLst>
                <a:path w="554" h="416" extrusionOk="0">
                  <a:moveTo>
                    <a:pt x="527" y="1"/>
                  </a:moveTo>
                  <a:cubicBezTo>
                    <a:pt x="524" y="1"/>
                    <a:pt x="520" y="2"/>
                    <a:pt x="518" y="5"/>
                  </a:cubicBezTo>
                  <a:cubicBezTo>
                    <a:pt x="339" y="112"/>
                    <a:pt x="170" y="246"/>
                    <a:pt x="9" y="379"/>
                  </a:cubicBezTo>
                  <a:cubicBezTo>
                    <a:pt x="0" y="388"/>
                    <a:pt x="0" y="397"/>
                    <a:pt x="9" y="406"/>
                  </a:cubicBezTo>
                  <a:cubicBezTo>
                    <a:pt x="9" y="415"/>
                    <a:pt x="18" y="415"/>
                    <a:pt x="18" y="415"/>
                  </a:cubicBezTo>
                  <a:cubicBezTo>
                    <a:pt x="27" y="415"/>
                    <a:pt x="27" y="415"/>
                    <a:pt x="36" y="406"/>
                  </a:cubicBezTo>
                  <a:cubicBezTo>
                    <a:pt x="188" y="272"/>
                    <a:pt x="357" y="147"/>
                    <a:pt x="545" y="40"/>
                  </a:cubicBezTo>
                  <a:cubicBezTo>
                    <a:pt x="554" y="31"/>
                    <a:pt x="554" y="23"/>
                    <a:pt x="545" y="14"/>
                  </a:cubicBezTo>
                  <a:cubicBezTo>
                    <a:pt x="545" y="7"/>
                    <a:pt x="536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30"/>
            <p:cNvSpPr/>
            <p:nvPr/>
          </p:nvSpPr>
          <p:spPr>
            <a:xfrm>
              <a:off x="812551" y="495482"/>
              <a:ext cx="44491" cy="37274"/>
            </a:xfrm>
            <a:custGeom>
              <a:avLst/>
              <a:gdLst/>
              <a:ahLst/>
              <a:cxnLst/>
              <a:rect l="l" t="t" r="r" b="b"/>
              <a:pathLst>
                <a:path w="715" h="599" extrusionOk="0">
                  <a:moveTo>
                    <a:pt x="678" y="1"/>
                  </a:moveTo>
                  <a:cubicBezTo>
                    <a:pt x="429" y="152"/>
                    <a:pt x="197" y="340"/>
                    <a:pt x="9" y="572"/>
                  </a:cubicBezTo>
                  <a:cubicBezTo>
                    <a:pt x="0" y="580"/>
                    <a:pt x="0" y="589"/>
                    <a:pt x="9" y="598"/>
                  </a:cubicBezTo>
                  <a:lnTo>
                    <a:pt x="27" y="598"/>
                  </a:lnTo>
                  <a:cubicBezTo>
                    <a:pt x="27" y="598"/>
                    <a:pt x="36" y="598"/>
                    <a:pt x="36" y="589"/>
                  </a:cubicBezTo>
                  <a:cubicBezTo>
                    <a:pt x="223" y="366"/>
                    <a:pt x="446" y="179"/>
                    <a:pt x="705" y="36"/>
                  </a:cubicBezTo>
                  <a:cubicBezTo>
                    <a:pt x="714" y="27"/>
                    <a:pt x="714" y="18"/>
                    <a:pt x="705" y="10"/>
                  </a:cubicBezTo>
                  <a:cubicBezTo>
                    <a:pt x="705" y="1"/>
                    <a:pt x="687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30"/>
            <p:cNvSpPr/>
            <p:nvPr/>
          </p:nvSpPr>
          <p:spPr>
            <a:xfrm>
              <a:off x="821449" y="507866"/>
              <a:ext cx="48909" cy="43186"/>
            </a:xfrm>
            <a:custGeom>
              <a:avLst/>
              <a:gdLst/>
              <a:ahLst/>
              <a:cxnLst/>
              <a:rect l="l" t="t" r="r" b="b"/>
              <a:pathLst>
                <a:path w="786" h="694" extrusionOk="0">
                  <a:moveTo>
                    <a:pt x="766" y="0"/>
                  </a:moveTo>
                  <a:cubicBezTo>
                    <a:pt x="761" y="0"/>
                    <a:pt x="754" y="2"/>
                    <a:pt x="749" y="7"/>
                  </a:cubicBezTo>
                  <a:cubicBezTo>
                    <a:pt x="482" y="194"/>
                    <a:pt x="232" y="417"/>
                    <a:pt x="9" y="667"/>
                  </a:cubicBezTo>
                  <a:cubicBezTo>
                    <a:pt x="0" y="676"/>
                    <a:pt x="0" y="685"/>
                    <a:pt x="9" y="694"/>
                  </a:cubicBezTo>
                  <a:lnTo>
                    <a:pt x="36" y="694"/>
                  </a:lnTo>
                  <a:cubicBezTo>
                    <a:pt x="259" y="444"/>
                    <a:pt x="509" y="221"/>
                    <a:pt x="776" y="34"/>
                  </a:cubicBezTo>
                  <a:cubicBezTo>
                    <a:pt x="785" y="25"/>
                    <a:pt x="785" y="16"/>
                    <a:pt x="776" y="7"/>
                  </a:cubicBezTo>
                  <a:cubicBezTo>
                    <a:pt x="776" y="2"/>
                    <a:pt x="772" y="0"/>
                    <a:pt x="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30"/>
            <p:cNvSpPr/>
            <p:nvPr/>
          </p:nvSpPr>
          <p:spPr>
            <a:xfrm>
              <a:off x="837503" y="513404"/>
              <a:ext cx="50029" cy="51524"/>
            </a:xfrm>
            <a:custGeom>
              <a:avLst/>
              <a:gdLst/>
              <a:ahLst/>
              <a:cxnLst/>
              <a:rect l="l" t="t" r="r" b="b"/>
              <a:pathLst>
                <a:path w="804" h="828" extrusionOk="0">
                  <a:moveTo>
                    <a:pt x="786" y="0"/>
                  </a:moveTo>
                  <a:cubicBezTo>
                    <a:pt x="781" y="0"/>
                    <a:pt x="777" y="3"/>
                    <a:pt x="777" y="7"/>
                  </a:cubicBezTo>
                  <a:cubicBezTo>
                    <a:pt x="474" y="230"/>
                    <a:pt x="215" y="498"/>
                    <a:pt x="10" y="801"/>
                  </a:cubicBezTo>
                  <a:cubicBezTo>
                    <a:pt x="1" y="810"/>
                    <a:pt x="1" y="819"/>
                    <a:pt x="10" y="828"/>
                  </a:cubicBezTo>
                  <a:lnTo>
                    <a:pt x="19" y="828"/>
                  </a:lnTo>
                  <a:cubicBezTo>
                    <a:pt x="28" y="828"/>
                    <a:pt x="36" y="828"/>
                    <a:pt x="36" y="819"/>
                  </a:cubicBezTo>
                  <a:cubicBezTo>
                    <a:pt x="251" y="516"/>
                    <a:pt x="500" y="257"/>
                    <a:pt x="795" y="34"/>
                  </a:cubicBezTo>
                  <a:cubicBezTo>
                    <a:pt x="804" y="34"/>
                    <a:pt x="804" y="16"/>
                    <a:pt x="795" y="7"/>
                  </a:cubicBezTo>
                  <a:cubicBezTo>
                    <a:pt x="795" y="3"/>
                    <a:pt x="790" y="0"/>
                    <a:pt x="7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30"/>
            <p:cNvSpPr/>
            <p:nvPr/>
          </p:nvSpPr>
          <p:spPr>
            <a:xfrm>
              <a:off x="846961" y="522427"/>
              <a:ext cx="59985" cy="60298"/>
            </a:xfrm>
            <a:custGeom>
              <a:avLst/>
              <a:gdLst/>
              <a:ahLst/>
              <a:cxnLst/>
              <a:rect l="l" t="t" r="r" b="b"/>
              <a:pathLst>
                <a:path w="964" h="969" extrusionOk="0">
                  <a:moveTo>
                    <a:pt x="942" y="1"/>
                  </a:moveTo>
                  <a:cubicBezTo>
                    <a:pt x="939" y="1"/>
                    <a:pt x="937" y="2"/>
                    <a:pt x="937" y="5"/>
                  </a:cubicBezTo>
                  <a:cubicBezTo>
                    <a:pt x="598" y="290"/>
                    <a:pt x="286" y="602"/>
                    <a:pt x="0" y="941"/>
                  </a:cubicBezTo>
                  <a:cubicBezTo>
                    <a:pt x="0" y="950"/>
                    <a:pt x="0" y="959"/>
                    <a:pt x="9" y="968"/>
                  </a:cubicBezTo>
                  <a:lnTo>
                    <a:pt x="18" y="968"/>
                  </a:lnTo>
                  <a:cubicBezTo>
                    <a:pt x="27" y="968"/>
                    <a:pt x="27" y="968"/>
                    <a:pt x="36" y="959"/>
                  </a:cubicBezTo>
                  <a:cubicBezTo>
                    <a:pt x="313" y="629"/>
                    <a:pt x="625" y="317"/>
                    <a:pt x="955" y="32"/>
                  </a:cubicBezTo>
                  <a:cubicBezTo>
                    <a:pt x="964" y="32"/>
                    <a:pt x="964" y="14"/>
                    <a:pt x="964" y="5"/>
                  </a:cubicBezTo>
                  <a:cubicBezTo>
                    <a:pt x="958" y="5"/>
                    <a:pt x="948" y="1"/>
                    <a:pt x="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30"/>
            <p:cNvSpPr/>
            <p:nvPr/>
          </p:nvSpPr>
          <p:spPr>
            <a:xfrm>
              <a:off x="866935" y="521182"/>
              <a:ext cx="77221" cy="72059"/>
            </a:xfrm>
            <a:custGeom>
              <a:avLst/>
              <a:gdLst/>
              <a:ahLst/>
              <a:cxnLst/>
              <a:rect l="l" t="t" r="r" b="b"/>
              <a:pathLst>
                <a:path w="1241" h="1158" extrusionOk="0">
                  <a:moveTo>
                    <a:pt x="1218" y="0"/>
                  </a:moveTo>
                  <a:cubicBezTo>
                    <a:pt x="1214" y="0"/>
                    <a:pt x="1209" y="2"/>
                    <a:pt x="1205" y="7"/>
                  </a:cubicBezTo>
                  <a:cubicBezTo>
                    <a:pt x="786" y="355"/>
                    <a:pt x="384" y="730"/>
                    <a:pt x="1" y="1122"/>
                  </a:cubicBezTo>
                  <a:cubicBezTo>
                    <a:pt x="1" y="1131"/>
                    <a:pt x="1" y="1149"/>
                    <a:pt x="10" y="1149"/>
                  </a:cubicBezTo>
                  <a:cubicBezTo>
                    <a:pt x="10" y="1158"/>
                    <a:pt x="10" y="1158"/>
                    <a:pt x="18" y="1158"/>
                  </a:cubicBezTo>
                  <a:cubicBezTo>
                    <a:pt x="27" y="1158"/>
                    <a:pt x="27" y="1158"/>
                    <a:pt x="27" y="1149"/>
                  </a:cubicBezTo>
                  <a:cubicBezTo>
                    <a:pt x="402" y="756"/>
                    <a:pt x="812" y="382"/>
                    <a:pt x="1232" y="34"/>
                  </a:cubicBezTo>
                  <a:cubicBezTo>
                    <a:pt x="1241" y="25"/>
                    <a:pt x="1241" y="16"/>
                    <a:pt x="1232" y="7"/>
                  </a:cubicBezTo>
                  <a:cubicBezTo>
                    <a:pt x="1227" y="2"/>
                    <a:pt x="1223" y="0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30"/>
            <p:cNvSpPr/>
            <p:nvPr/>
          </p:nvSpPr>
          <p:spPr>
            <a:xfrm>
              <a:off x="880812" y="533939"/>
              <a:ext cx="84439" cy="80958"/>
            </a:xfrm>
            <a:custGeom>
              <a:avLst/>
              <a:gdLst/>
              <a:ahLst/>
              <a:cxnLst/>
              <a:rect l="l" t="t" r="r" b="b"/>
              <a:pathLst>
                <a:path w="1357" h="1301" extrusionOk="0">
                  <a:moveTo>
                    <a:pt x="1334" y="0"/>
                  </a:moveTo>
                  <a:cubicBezTo>
                    <a:pt x="1330" y="0"/>
                    <a:pt x="1325" y="3"/>
                    <a:pt x="1321" y="7"/>
                  </a:cubicBezTo>
                  <a:cubicBezTo>
                    <a:pt x="857" y="391"/>
                    <a:pt x="411" y="810"/>
                    <a:pt x="10" y="1265"/>
                  </a:cubicBezTo>
                  <a:cubicBezTo>
                    <a:pt x="1" y="1274"/>
                    <a:pt x="1" y="1283"/>
                    <a:pt x="10" y="1292"/>
                  </a:cubicBezTo>
                  <a:cubicBezTo>
                    <a:pt x="10" y="1292"/>
                    <a:pt x="18" y="1301"/>
                    <a:pt x="18" y="1301"/>
                  </a:cubicBezTo>
                  <a:cubicBezTo>
                    <a:pt x="27" y="1301"/>
                    <a:pt x="27" y="1292"/>
                    <a:pt x="36" y="1292"/>
                  </a:cubicBezTo>
                  <a:cubicBezTo>
                    <a:pt x="438" y="837"/>
                    <a:pt x="875" y="417"/>
                    <a:pt x="1348" y="34"/>
                  </a:cubicBezTo>
                  <a:cubicBezTo>
                    <a:pt x="1357" y="25"/>
                    <a:pt x="1357" y="16"/>
                    <a:pt x="1348" y="7"/>
                  </a:cubicBezTo>
                  <a:cubicBezTo>
                    <a:pt x="1343" y="3"/>
                    <a:pt x="1339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30"/>
            <p:cNvSpPr/>
            <p:nvPr/>
          </p:nvSpPr>
          <p:spPr>
            <a:xfrm>
              <a:off x="908564" y="527841"/>
              <a:ext cx="92777" cy="93155"/>
            </a:xfrm>
            <a:custGeom>
              <a:avLst/>
              <a:gdLst/>
              <a:ahLst/>
              <a:cxnLst/>
              <a:rect l="l" t="t" r="r" b="b"/>
              <a:pathLst>
                <a:path w="1491" h="1497" extrusionOk="0">
                  <a:moveTo>
                    <a:pt x="1474" y="0"/>
                  </a:moveTo>
                  <a:cubicBezTo>
                    <a:pt x="1468" y="0"/>
                    <a:pt x="1464" y="3"/>
                    <a:pt x="1464" y="7"/>
                  </a:cubicBezTo>
                  <a:cubicBezTo>
                    <a:pt x="937" y="453"/>
                    <a:pt x="456" y="944"/>
                    <a:pt x="1" y="1470"/>
                  </a:cubicBezTo>
                  <a:cubicBezTo>
                    <a:pt x="1" y="1470"/>
                    <a:pt x="1" y="1488"/>
                    <a:pt x="10" y="1497"/>
                  </a:cubicBezTo>
                  <a:lnTo>
                    <a:pt x="19" y="1497"/>
                  </a:lnTo>
                  <a:cubicBezTo>
                    <a:pt x="27" y="1497"/>
                    <a:pt x="27" y="1497"/>
                    <a:pt x="36" y="1488"/>
                  </a:cubicBezTo>
                  <a:cubicBezTo>
                    <a:pt x="482" y="970"/>
                    <a:pt x="964" y="480"/>
                    <a:pt x="1482" y="34"/>
                  </a:cubicBezTo>
                  <a:cubicBezTo>
                    <a:pt x="1491" y="25"/>
                    <a:pt x="1491" y="16"/>
                    <a:pt x="1491" y="7"/>
                  </a:cubicBezTo>
                  <a:cubicBezTo>
                    <a:pt x="1486" y="3"/>
                    <a:pt x="1479" y="0"/>
                    <a:pt x="1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30"/>
            <p:cNvSpPr/>
            <p:nvPr/>
          </p:nvSpPr>
          <p:spPr>
            <a:xfrm>
              <a:off x="926360" y="525476"/>
              <a:ext cx="105534" cy="103858"/>
            </a:xfrm>
            <a:custGeom>
              <a:avLst/>
              <a:gdLst/>
              <a:ahLst/>
              <a:cxnLst/>
              <a:rect l="l" t="t" r="r" b="b"/>
              <a:pathLst>
                <a:path w="1696" h="1669" extrusionOk="0">
                  <a:moveTo>
                    <a:pt x="1659" y="0"/>
                  </a:moveTo>
                  <a:cubicBezTo>
                    <a:pt x="1089" y="518"/>
                    <a:pt x="535" y="1071"/>
                    <a:pt x="9" y="1642"/>
                  </a:cubicBezTo>
                  <a:cubicBezTo>
                    <a:pt x="0" y="1651"/>
                    <a:pt x="0" y="1660"/>
                    <a:pt x="9" y="1669"/>
                  </a:cubicBezTo>
                  <a:lnTo>
                    <a:pt x="36" y="1669"/>
                  </a:lnTo>
                  <a:cubicBezTo>
                    <a:pt x="562" y="1098"/>
                    <a:pt x="1115" y="545"/>
                    <a:pt x="1686" y="27"/>
                  </a:cubicBezTo>
                  <a:cubicBezTo>
                    <a:pt x="1695" y="27"/>
                    <a:pt x="1695" y="9"/>
                    <a:pt x="1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30"/>
            <p:cNvSpPr/>
            <p:nvPr/>
          </p:nvSpPr>
          <p:spPr>
            <a:xfrm>
              <a:off x="948015" y="527281"/>
              <a:ext cx="117730" cy="110952"/>
            </a:xfrm>
            <a:custGeom>
              <a:avLst/>
              <a:gdLst/>
              <a:ahLst/>
              <a:cxnLst/>
              <a:rect l="l" t="t" r="r" b="b"/>
              <a:pathLst>
                <a:path w="1892" h="1783" extrusionOk="0">
                  <a:moveTo>
                    <a:pt x="1869" y="0"/>
                  </a:moveTo>
                  <a:cubicBezTo>
                    <a:pt x="1865" y="0"/>
                    <a:pt x="1860" y="3"/>
                    <a:pt x="1856" y="7"/>
                  </a:cubicBezTo>
                  <a:lnTo>
                    <a:pt x="9" y="1756"/>
                  </a:lnTo>
                  <a:cubicBezTo>
                    <a:pt x="0" y="1756"/>
                    <a:pt x="0" y="1773"/>
                    <a:pt x="9" y="1782"/>
                  </a:cubicBezTo>
                  <a:lnTo>
                    <a:pt x="36" y="1782"/>
                  </a:lnTo>
                  <a:lnTo>
                    <a:pt x="1882" y="34"/>
                  </a:lnTo>
                  <a:cubicBezTo>
                    <a:pt x="1891" y="25"/>
                    <a:pt x="1891" y="16"/>
                    <a:pt x="1882" y="7"/>
                  </a:cubicBezTo>
                  <a:cubicBezTo>
                    <a:pt x="1878" y="3"/>
                    <a:pt x="1874" y="0"/>
                    <a:pt x="18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30"/>
            <p:cNvSpPr/>
            <p:nvPr/>
          </p:nvSpPr>
          <p:spPr>
            <a:xfrm>
              <a:off x="979625" y="516702"/>
              <a:ext cx="137206" cy="126509"/>
            </a:xfrm>
            <a:custGeom>
              <a:avLst/>
              <a:gdLst/>
              <a:ahLst/>
              <a:cxnLst/>
              <a:rect l="l" t="t" r="r" b="b"/>
              <a:pathLst>
                <a:path w="2205" h="2033" extrusionOk="0">
                  <a:moveTo>
                    <a:pt x="2182" y="1"/>
                  </a:moveTo>
                  <a:cubicBezTo>
                    <a:pt x="2177" y="1"/>
                    <a:pt x="2173" y="3"/>
                    <a:pt x="2168" y="8"/>
                  </a:cubicBezTo>
                  <a:cubicBezTo>
                    <a:pt x="1410" y="623"/>
                    <a:pt x="688" y="1301"/>
                    <a:pt x="1" y="2006"/>
                  </a:cubicBezTo>
                  <a:cubicBezTo>
                    <a:pt x="1" y="2006"/>
                    <a:pt x="1" y="2024"/>
                    <a:pt x="1" y="2024"/>
                  </a:cubicBezTo>
                  <a:cubicBezTo>
                    <a:pt x="10" y="2033"/>
                    <a:pt x="10" y="2033"/>
                    <a:pt x="18" y="2033"/>
                  </a:cubicBezTo>
                  <a:cubicBezTo>
                    <a:pt x="18" y="2033"/>
                    <a:pt x="27" y="2033"/>
                    <a:pt x="27" y="2024"/>
                  </a:cubicBezTo>
                  <a:cubicBezTo>
                    <a:pt x="705" y="1328"/>
                    <a:pt x="1437" y="650"/>
                    <a:pt x="2195" y="34"/>
                  </a:cubicBezTo>
                  <a:cubicBezTo>
                    <a:pt x="2204" y="25"/>
                    <a:pt x="2204" y="16"/>
                    <a:pt x="2195" y="8"/>
                  </a:cubicBezTo>
                  <a:cubicBezTo>
                    <a:pt x="2191" y="3"/>
                    <a:pt x="2186" y="1"/>
                    <a:pt x="2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30"/>
            <p:cNvSpPr/>
            <p:nvPr/>
          </p:nvSpPr>
          <p:spPr>
            <a:xfrm>
              <a:off x="1012915" y="510044"/>
              <a:ext cx="137206" cy="129869"/>
            </a:xfrm>
            <a:custGeom>
              <a:avLst/>
              <a:gdLst/>
              <a:ahLst/>
              <a:cxnLst/>
              <a:rect l="l" t="t" r="r" b="b"/>
              <a:pathLst>
                <a:path w="2205" h="2087" extrusionOk="0">
                  <a:moveTo>
                    <a:pt x="2191" y="1"/>
                  </a:moveTo>
                  <a:cubicBezTo>
                    <a:pt x="2187" y="1"/>
                    <a:pt x="2182" y="3"/>
                    <a:pt x="2178" y="8"/>
                  </a:cubicBezTo>
                  <a:lnTo>
                    <a:pt x="10" y="2050"/>
                  </a:lnTo>
                  <a:cubicBezTo>
                    <a:pt x="1" y="2059"/>
                    <a:pt x="1" y="2068"/>
                    <a:pt x="10" y="2077"/>
                  </a:cubicBezTo>
                  <a:cubicBezTo>
                    <a:pt x="10" y="2077"/>
                    <a:pt x="19" y="2086"/>
                    <a:pt x="19" y="2086"/>
                  </a:cubicBezTo>
                  <a:cubicBezTo>
                    <a:pt x="28" y="2086"/>
                    <a:pt x="28" y="2077"/>
                    <a:pt x="37" y="2077"/>
                  </a:cubicBezTo>
                  <a:lnTo>
                    <a:pt x="2204" y="34"/>
                  </a:lnTo>
                  <a:cubicBezTo>
                    <a:pt x="2204" y="25"/>
                    <a:pt x="2204" y="16"/>
                    <a:pt x="2204" y="8"/>
                  </a:cubicBezTo>
                  <a:cubicBezTo>
                    <a:pt x="2200" y="3"/>
                    <a:pt x="2195" y="1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30"/>
            <p:cNvSpPr/>
            <p:nvPr/>
          </p:nvSpPr>
          <p:spPr>
            <a:xfrm>
              <a:off x="1051246" y="502825"/>
              <a:ext cx="135526" cy="131487"/>
            </a:xfrm>
            <a:custGeom>
              <a:avLst/>
              <a:gdLst/>
              <a:ahLst/>
              <a:cxnLst/>
              <a:rect l="l" t="t" r="r" b="b"/>
              <a:pathLst>
                <a:path w="2178" h="2113" extrusionOk="0">
                  <a:moveTo>
                    <a:pt x="2155" y="1"/>
                  </a:moveTo>
                  <a:cubicBezTo>
                    <a:pt x="2150" y="1"/>
                    <a:pt x="2146" y="3"/>
                    <a:pt x="2141" y="8"/>
                  </a:cubicBezTo>
                  <a:cubicBezTo>
                    <a:pt x="1446" y="703"/>
                    <a:pt x="723" y="1408"/>
                    <a:pt x="0" y="2077"/>
                  </a:cubicBezTo>
                  <a:cubicBezTo>
                    <a:pt x="0" y="2086"/>
                    <a:pt x="0" y="2104"/>
                    <a:pt x="0" y="2104"/>
                  </a:cubicBezTo>
                  <a:cubicBezTo>
                    <a:pt x="9" y="2113"/>
                    <a:pt x="9" y="2113"/>
                    <a:pt x="18" y="2113"/>
                  </a:cubicBezTo>
                  <a:cubicBezTo>
                    <a:pt x="18" y="2113"/>
                    <a:pt x="27" y="2113"/>
                    <a:pt x="27" y="2104"/>
                  </a:cubicBezTo>
                  <a:cubicBezTo>
                    <a:pt x="750" y="1435"/>
                    <a:pt x="1472" y="730"/>
                    <a:pt x="2168" y="34"/>
                  </a:cubicBezTo>
                  <a:cubicBezTo>
                    <a:pt x="2177" y="25"/>
                    <a:pt x="2177" y="16"/>
                    <a:pt x="2168" y="8"/>
                  </a:cubicBezTo>
                  <a:cubicBezTo>
                    <a:pt x="2164" y="3"/>
                    <a:pt x="2159" y="1"/>
                    <a:pt x="2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30"/>
            <p:cNvSpPr/>
            <p:nvPr/>
          </p:nvSpPr>
          <p:spPr>
            <a:xfrm>
              <a:off x="1082296" y="550056"/>
              <a:ext cx="91657" cy="85936"/>
            </a:xfrm>
            <a:custGeom>
              <a:avLst/>
              <a:gdLst/>
              <a:ahLst/>
              <a:cxnLst/>
              <a:rect l="l" t="t" r="r" b="b"/>
              <a:pathLst>
                <a:path w="1473" h="1381" extrusionOk="0">
                  <a:moveTo>
                    <a:pt x="1456" y="0"/>
                  </a:moveTo>
                  <a:cubicBezTo>
                    <a:pt x="1451" y="0"/>
                    <a:pt x="1446" y="2"/>
                    <a:pt x="1446" y="7"/>
                  </a:cubicBezTo>
                  <a:lnTo>
                    <a:pt x="10" y="1345"/>
                  </a:lnTo>
                  <a:cubicBezTo>
                    <a:pt x="1" y="1354"/>
                    <a:pt x="1" y="1363"/>
                    <a:pt x="10" y="1372"/>
                  </a:cubicBezTo>
                  <a:cubicBezTo>
                    <a:pt x="10" y="1372"/>
                    <a:pt x="10" y="1381"/>
                    <a:pt x="19" y="1381"/>
                  </a:cubicBezTo>
                  <a:cubicBezTo>
                    <a:pt x="28" y="1381"/>
                    <a:pt x="28" y="1372"/>
                    <a:pt x="28" y="1372"/>
                  </a:cubicBezTo>
                  <a:lnTo>
                    <a:pt x="1464" y="34"/>
                  </a:lnTo>
                  <a:cubicBezTo>
                    <a:pt x="1473" y="25"/>
                    <a:pt x="1473" y="16"/>
                    <a:pt x="1473" y="7"/>
                  </a:cubicBezTo>
                  <a:cubicBezTo>
                    <a:pt x="1468" y="2"/>
                    <a:pt x="1462" y="0"/>
                    <a:pt x="1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30"/>
            <p:cNvSpPr/>
            <p:nvPr/>
          </p:nvSpPr>
          <p:spPr>
            <a:xfrm>
              <a:off x="1112289" y="599465"/>
              <a:ext cx="33913" cy="28189"/>
            </a:xfrm>
            <a:custGeom>
              <a:avLst/>
              <a:gdLst/>
              <a:ahLst/>
              <a:cxnLst/>
              <a:rect l="l" t="t" r="r" b="b"/>
              <a:pathLst>
                <a:path w="545" h="453" extrusionOk="0">
                  <a:moveTo>
                    <a:pt x="532" y="0"/>
                  </a:moveTo>
                  <a:cubicBezTo>
                    <a:pt x="527" y="0"/>
                    <a:pt x="523" y="2"/>
                    <a:pt x="518" y="7"/>
                  </a:cubicBezTo>
                  <a:lnTo>
                    <a:pt x="10" y="417"/>
                  </a:lnTo>
                  <a:cubicBezTo>
                    <a:pt x="1" y="426"/>
                    <a:pt x="1" y="435"/>
                    <a:pt x="1" y="444"/>
                  </a:cubicBezTo>
                  <a:cubicBezTo>
                    <a:pt x="10" y="453"/>
                    <a:pt x="10" y="453"/>
                    <a:pt x="19" y="453"/>
                  </a:cubicBezTo>
                  <a:cubicBezTo>
                    <a:pt x="19" y="453"/>
                    <a:pt x="27" y="453"/>
                    <a:pt x="27" y="444"/>
                  </a:cubicBezTo>
                  <a:lnTo>
                    <a:pt x="536" y="34"/>
                  </a:lnTo>
                  <a:cubicBezTo>
                    <a:pt x="545" y="34"/>
                    <a:pt x="545" y="16"/>
                    <a:pt x="545" y="7"/>
                  </a:cubicBezTo>
                  <a:cubicBezTo>
                    <a:pt x="540" y="2"/>
                    <a:pt x="536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30"/>
            <p:cNvSpPr/>
            <p:nvPr/>
          </p:nvSpPr>
          <p:spPr>
            <a:xfrm>
              <a:off x="937436" y="574947"/>
              <a:ext cx="439184" cy="423583"/>
            </a:xfrm>
            <a:custGeom>
              <a:avLst/>
              <a:gdLst/>
              <a:ahLst/>
              <a:cxnLst/>
              <a:rect l="l" t="t" r="r" b="b"/>
              <a:pathLst>
                <a:path w="7058" h="6807" extrusionOk="0">
                  <a:moveTo>
                    <a:pt x="4600" y="0"/>
                  </a:moveTo>
                  <a:cubicBezTo>
                    <a:pt x="4550" y="0"/>
                    <a:pt x="4498" y="3"/>
                    <a:pt x="4443" y="8"/>
                  </a:cubicBezTo>
                  <a:cubicBezTo>
                    <a:pt x="3640" y="80"/>
                    <a:pt x="2873" y="419"/>
                    <a:pt x="2231" y="909"/>
                  </a:cubicBezTo>
                  <a:cubicBezTo>
                    <a:pt x="1597" y="1400"/>
                    <a:pt x="1071" y="2033"/>
                    <a:pt x="670" y="2729"/>
                  </a:cubicBezTo>
                  <a:cubicBezTo>
                    <a:pt x="313" y="3327"/>
                    <a:pt x="36" y="3978"/>
                    <a:pt x="18" y="4674"/>
                  </a:cubicBezTo>
                  <a:cubicBezTo>
                    <a:pt x="1" y="5361"/>
                    <a:pt x="277" y="6083"/>
                    <a:pt x="848" y="6467"/>
                  </a:cubicBezTo>
                  <a:cubicBezTo>
                    <a:pt x="1202" y="6715"/>
                    <a:pt x="1631" y="6807"/>
                    <a:pt x="2069" y="6807"/>
                  </a:cubicBezTo>
                  <a:cubicBezTo>
                    <a:pt x="2293" y="6807"/>
                    <a:pt x="2519" y="6783"/>
                    <a:pt x="2739" y="6744"/>
                  </a:cubicBezTo>
                  <a:cubicBezTo>
                    <a:pt x="4443" y="6431"/>
                    <a:pt x="5951" y="5209"/>
                    <a:pt x="6620" y="3612"/>
                  </a:cubicBezTo>
                  <a:cubicBezTo>
                    <a:pt x="6923" y="2881"/>
                    <a:pt x="7057" y="2069"/>
                    <a:pt x="6914" y="1293"/>
                  </a:cubicBezTo>
                  <a:cubicBezTo>
                    <a:pt x="6843" y="945"/>
                    <a:pt x="6691" y="561"/>
                    <a:pt x="6352" y="428"/>
                  </a:cubicBezTo>
                  <a:cubicBezTo>
                    <a:pt x="6049" y="303"/>
                    <a:pt x="5701" y="338"/>
                    <a:pt x="5389" y="205"/>
                  </a:cubicBezTo>
                  <a:cubicBezTo>
                    <a:pt x="5116" y="83"/>
                    <a:pt x="4888" y="0"/>
                    <a:pt x="46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30"/>
            <p:cNvSpPr/>
            <p:nvPr/>
          </p:nvSpPr>
          <p:spPr>
            <a:xfrm>
              <a:off x="925800" y="574698"/>
              <a:ext cx="487968" cy="431050"/>
            </a:xfrm>
            <a:custGeom>
              <a:avLst/>
              <a:gdLst/>
              <a:ahLst/>
              <a:cxnLst/>
              <a:rect l="l" t="t" r="r" b="b"/>
              <a:pathLst>
                <a:path w="7842" h="6927" extrusionOk="0">
                  <a:moveTo>
                    <a:pt x="4781" y="1"/>
                  </a:moveTo>
                  <a:cubicBezTo>
                    <a:pt x="4731" y="1"/>
                    <a:pt x="4681" y="4"/>
                    <a:pt x="4631" y="12"/>
                  </a:cubicBezTo>
                  <a:lnTo>
                    <a:pt x="4631" y="12"/>
                  </a:lnTo>
                  <a:cubicBezTo>
                    <a:pt x="4680" y="5"/>
                    <a:pt x="4729" y="1"/>
                    <a:pt x="4777" y="1"/>
                  </a:cubicBezTo>
                  <a:cubicBezTo>
                    <a:pt x="5180" y="1"/>
                    <a:pt x="5542" y="243"/>
                    <a:pt x="5933" y="307"/>
                  </a:cubicBezTo>
                  <a:cubicBezTo>
                    <a:pt x="6816" y="369"/>
                    <a:pt x="7048" y="788"/>
                    <a:pt x="7119" y="1618"/>
                  </a:cubicBezTo>
                  <a:cubicBezTo>
                    <a:pt x="7271" y="4098"/>
                    <a:pt x="5130" y="6310"/>
                    <a:pt x="2748" y="6658"/>
                  </a:cubicBezTo>
                  <a:cubicBezTo>
                    <a:pt x="2575" y="6688"/>
                    <a:pt x="2407" y="6703"/>
                    <a:pt x="2247" y="6703"/>
                  </a:cubicBezTo>
                  <a:cubicBezTo>
                    <a:pt x="1027" y="6703"/>
                    <a:pt x="208" y="5857"/>
                    <a:pt x="295" y="4508"/>
                  </a:cubicBezTo>
                  <a:cubicBezTo>
                    <a:pt x="321" y="4071"/>
                    <a:pt x="464" y="3643"/>
                    <a:pt x="643" y="3242"/>
                  </a:cubicBezTo>
                  <a:cubicBezTo>
                    <a:pt x="1383" y="1645"/>
                    <a:pt x="2801" y="182"/>
                    <a:pt x="4630" y="12"/>
                  </a:cubicBezTo>
                  <a:lnTo>
                    <a:pt x="4630" y="12"/>
                  </a:lnTo>
                  <a:cubicBezTo>
                    <a:pt x="3738" y="93"/>
                    <a:pt x="2891" y="503"/>
                    <a:pt x="2204" y="1074"/>
                  </a:cubicBezTo>
                  <a:cubicBezTo>
                    <a:pt x="1214" y="1939"/>
                    <a:pt x="321" y="3161"/>
                    <a:pt x="143" y="4491"/>
                  </a:cubicBezTo>
                  <a:cubicBezTo>
                    <a:pt x="0" y="5966"/>
                    <a:pt x="923" y="6927"/>
                    <a:pt x="2265" y="6927"/>
                  </a:cubicBezTo>
                  <a:cubicBezTo>
                    <a:pt x="2431" y="6927"/>
                    <a:pt x="2605" y="6912"/>
                    <a:pt x="2784" y="6881"/>
                  </a:cubicBezTo>
                  <a:cubicBezTo>
                    <a:pt x="5460" y="6507"/>
                    <a:pt x="7842" y="3661"/>
                    <a:pt x="7021" y="958"/>
                  </a:cubicBezTo>
                  <a:cubicBezTo>
                    <a:pt x="6834" y="440"/>
                    <a:pt x="6423" y="351"/>
                    <a:pt x="5933" y="298"/>
                  </a:cubicBezTo>
                  <a:cubicBezTo>
                    <a:pt x="5544" y="234"/>
                    <a:pt x="5183" y="1"/>
                    <a:pt x="4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30"/>
            <p:cNvSpPr/>
            <p:nvPr/>
          </p:nvSpPr>
          <p:spPr>
            <a:xfrm>
              <a:off x="979065" y="718070"/>
              <a:ext cx="380319" cy="210827"/>
            </a:xfrm>
            <a:custGeom>
              <a:avLst/>
              <a:gdLst/>
              <a:ahLst/>
              <a:cxnLst/>
              <a:rect l="l" t="t" r="r" b="b"/>
              <a:pathLst>
                <a:path w="6112" h="3388" extrusionOk="0">
                  <a:moveTo>
                    <a:pt x="6112" y="1"/>
                  </a:moveTo>
                  <a:lnTo>
                    <a:pt x="6112" y="1"/>
                  </a:lnTo>
                  <a:cubicBezTo>
                    <a:pt x="5826" y="590"/>
                    <a:pt x="5407" y="1098"/>
                    <a:pt x="4934" y="1535"/>
                  </a:cubicBezTo>
                  <a:cubicBezTo>
                    <a:pt x="4452" y="1964"/>
                    <a:pt x="3908" y="2320"/>
                    <a:pt x="3328" y="2615"/>
                  </a:cubicBezTo>
                  <a:cubicBezTo>
                    <a:pt x="2766" y="2900"/>
                    <a:pt x="2160" y="3177"/>
                    <a:pt x="1526" y="3221"/>
                  </a:cubicBezTo>
                  <a:cubicBezTo>
                    <a:pt x="1493" y="3223"/>
                    <a:pt x="1460" y="3224"/>
                    <a:pt x="1427" y="3224"/>
                  </a:cubicBezTo>
                  <a:cubicBezTo>
                    <a:pt x="829" y="3224"/>
                    <a:pt x="187" y="2920"/>
                    <a:pt x="1" y="2320"/>
                  </a:cubicBezTo>
                  <a:lnTo>
                    <a:pt x="1" y="2320"/>
                  </a:lnTo>
                  <a:cubicBezTo>
                    <a:pt x="72" y="2829"/>
                    <a:pt x="545" y="3195"/>
                    <a:pt x="1018" y="3328"/>
                  </a:cubicBezTo>
                  <a:cubicBezTo>
                    <a:pt x="1173" y="3369"/>
                    <a:pt x="1337" y="3387"/>
                    <a:pt x="1506" y="3387"/>
                  </a:cubicBezTo>
                  <a:cubicBezTo>
                    <a:pt x="2734" y="3387"/>
                    <a:pt x="4274" y="2420"/>
                    <a:pt x="5050" y="1660"/>
                  </a:cubicBezTo>
                  <a:cubicBezTo>
                    <a:pt x="5523" y="1196"/>
                    <a:pt x="5906" y="625"/>
                    <a:pt x="6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30"/>
            <p:cNvSpPr/>
            <p:nvPr/>
          </p:nvSpPr>
          <p:spPr>
            <a:xfrm>
              <a:off x="1031956" y="591624"/>
              <a:ext cx="251949" cy="324952"/>
            </a:xfrm>
            <a:custGeom>
              <a:avLst/>
              <a:gdLst/>
              <a:ahLst/>
              <a:cxnLst/>
              <a:rect l="l" t="t" r="r" b="b"/>
              <a:pathLst>
                <a:path w="4049" h="5222" extrusionOk="0">
                  <a:moveTo>
                    <a:pt x="3920" y="1"/>
                  </a:moveTo>
                  <a:cubicBezTo>
                    <a:pt x="3433" y="1"/>
                    <a:pt x="2436" y="1095"/>
                    <a:pt x="2193" y="1355"/>
                  </a:cubicBezTo>
                  <a:cubicBezTo>
                    <a:pt x="1613" y="1953"/>
                    <a:pt x="1122" y="2622"/>
                    <a:pt x="721" y="3353"/>
                  </a:cubicBezTo>
                  <a:cubicBezTo>
                    <a:pt x="507" y="3755"/>
                    <a:pt x="319" y="4174"/>
                    <a:pt x="159" y="4602"/>
                  </a:cubicBezTo>
                  <a:cubicBezTo>
                    <a:pt x="114" y="4736"/>
                    <a:pt x="70" y="4861"/>
                    <a:pt x="34" y="4986"/>
                  </a:cubicBezTo>
                  <a:cubicBezTo>
                    <a:pt x="1" y="5119"/>
                    <a:pt x="106" y="5222"/>
                    <a:pt x="217" y="5222"/>
                  </a:cubicBezTo>
                  <a:cubicBezTo>
                    <a:pt x="255" y="5222"/>
                    <a:pt x="294" y="5209"/>
                    <a:pt x="328" y="5182"/>
                  </a:cubicBezTo>
                  <a:cubicBezTo>
                    <a:pt x="328" y="5173"/>
                    <a:pt x="337" y="5173"/>
                    <a:pt x="337" y="5173"/>
                  </a:cubicBezTo>
                  <a:cubicBezTo>
                    <a:pt x="774" y="4798"/>
                    <a:pt x="1060" y="4290"/>
                    <a:pt x="1399" y="3835"/>
                  </a:cubicBezTo>
                  <a:cubicBezTo>
                    <a:pt x="1872" y="3211"/>
                    <a:pt x="2443" y="2666"/>
                    <a:pt x="2951" y="2078"/>
                  </a:cubicBezTo>
                  <a:cubicBezTo>
                    <a:pt x="3433" y="1516"/>
                    <a:pt x="3968" y="793"/>
                    <a:pt x="4048" y="35"/>
                  </a:cubicBezTo>
                  <a:cubicBezTo>
                    <a:pt x="4011" y="11"/>
                    <a:pt x="3968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30"/>
            <p:cNvSpPr/>
            <p:nvPr/>
          </p:nvSpPr>
          <p:spPr>
            <a:xfrm>
              <a:off x="989083" y="687019"/>
              <a:ext cx="172674" cy="210453"/>
            </a:xfrm>
            <a:custGeom>
              <a:avLst/>
              <a:gdLst/>
              <a:ahLst/>
              <a:cxnLst/>
              <a:rect l="l" t="t" r="r" b="b"/>
              <a:pathLst>
                <a:path w="2775" h="3382" extrusionOk="0">
                  <a:moveTo>
                    <a:pt x="2739" y="0"/>
                  </a:moveTo>
                  <a:lnTo>
                    <a:pt x="1526" y="607"/>
                  </a:lnTo>
                  <a:cubicBezTo>
                    <a:pt x="1303" y="723"/>
                    <a:pt x="1071" y="839"/>
                    <a:pt x="866" y="991"/>
                  </a:cubicBezTo>
                  <a:cubicBezTo>
                    <a:pt x="473" y="1276"/>
                    <a:pt x="205" y="1669"/>
                    <a:pt x="107" y="2097"/>
                  </a:cubicBezTo>
                  <a:cubicBezTo>
                    <a:pt x="0" y="2561"/>
                    <a:pt x="116" y="3051"/>
                    <a:pt x="420" y="3373"/>
                  </a:cubicBezTo>
                  <a:cubicBezTo>
                    <a:pt x="420" y="3373"/>
                    <a:pt x="428" y="3381"/>
                    <a:pt x="428" y="3381"/>
                  </a:cubicBezTo>
                  <a:cubicBezTo>
                    <a:pt x="437" y="3381"/>
                    <a:pt x="437" y="3381"/>
                    <a:pt x="446" y="3373"/>
                  </a:cubicBezTo>
                  <a:cubicBezTo>
                    <a:pt x="455" y="3364"/>
                    <a:pt x="455" y="3355"/>
                    <a:pt x="446" y="3346"/>
                  </a:cubicBezTo>
                  <a:cubicBezTo>
                    <a:pt x="152" y="3034"/>
                    <a:pt x="36" y="2552"/>
                    <a:pt x="143" y="2106"/>
                  </a:cubicBezTo>
                  <a:cubicBezTo>
                    <a:pt x="232" y="1686"/>
                    <a:pt x="500" y="1303"/>
                    <a:pt x="883" y="1026"/>
                  </a:cubicBezTo>
                  <a:cubicBezTo>
                    <a:pt x="1089" y="875"/>
                    <a:pt x="1321" y="759"/>
                    <a:pt x="1544" y="643"/>
                  </a:cubicBezTo>
                  <a:lnTo>
                    <a:pt x="2757" y="36"/>
                  </a:lnTo>
                  <a:cubicBezTo>
                    <a:pt x="2766" y="27"/>
                    <a:pt x="2775" y="18"/>
                    <a:pt x="2766" y="9"/>
                  </a:cubicBezTo>
                  <a:cubicBezTo>
                    <a:pt x="2766" y="0"/>
                    <a:pt x="2748" y="0"/>
                    <a:pt x="2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30"/>
            <p:cNvSpPr/>
            <p:nvPr/>
          </p:nvSpPr>
          <p:spPr>
            <a:xfrm>
              <a:off x="1044028" y="926283"/>
              <a:ext cx="57247" cy="57809"/>
            </a:xfrm>
            <a:custGeom>
              <a:avLst/>
              <a:gdLst/>
              <a:ahLst/>
              <a:cxnLst/>
              <a:rect l="l" t="t" r="r" b="b"/>
              <a:pathLst>
                <a:path w="920" h="929" extrusionOk="0">
                  <a:moveTo>
                    <a:pt x="857" y="0"/>
                  </a:moveTo>
                  <a:cubicBezTo>
                    <a:pt x="848" y="9"/>
                    <a:pt x="839" y="18"/>
                    <a:pt x="839" y="27"/>
                  </a:cubicBezTo>
                  <a:cubicBezTo>
                    <a:pt x="884" y="330"/>
                    <a:pt x="696" y="660"/>
                    <a:pt x="411" y="776"/>
                  </a:cubicBezTo>
                  <a:cubicBezTo>
                    <a:pt x="348" y="803"/>
                    <a:pt x="286" y="821"/>
                    <a:pt x="223" y="839"/>
                  </a:cubicBezTo>
                  <a:lnTo>
                    <a:pt x="18" y="892"/>
                  </a:lnTo>
                  <a:cubicBezTo>
                    <a:pt x="9" y="901"/>
                    <a:pt x="0" y="910"/>
                    <a:pt x="9" y="919"/>
                  </a:cubicBezTo>
                  <a:cubicBezTo>
                    <a:pt x="9" y="928"/>
                    <a:pt x="18" y="928"/>
                    <a:pt x="27" y="928"/>
                  </a:cubicBezTo>
                  <a:lnTo>
                    <a:pt x="232" y="875"/>
                  </a:lnTo>
                  <a:cubicBezTo>
                    <a:pt x="295" y="857"/>
                    <a:pt x="366" y="839"/>
                    <a:pt x="429" y="812"/>
                  </a:cubicBezTo>
                  <a:cubicBezTo>
                    <a:pt x="723" y="687"/>
                    <a:pt x="919" y="348"/>
                    <a:pt x="875" y="18"/>
                  </a:cubicBezTo>
                  <a:cubicBezTo>
                    <a:pt x="875" y="9"/>
                    <a:pt x="866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30"/>
            <p:cNvSpPr/>
            <p:nvPr/>
          </p:nvSpPr>
          <p:spPr>
            <a:xfrm>
              <a:off x="1007937" y="754349"/>
              <a:ext cx="38393" cy="39888"/>
            </a:xfrm>
            <a:custGeom>
              <a:avLst/>
              <a:gdLst/>
              <a:ahLst/>
              <a:cxnLst/>
              <a:rect l="l" t="t" r="r" b="b"/>
              <a:pathLst>
                <a:path w="617" h="641" extrusionOk="0">
                  <a:moveTo>
                    <a:pt x="594" y="0"/>
                  </a:moveTo>
                  <a:cubicBezTo>
                    <a:pt x="589" y="0"/>
                    <a:pt x="585" y="2"/>
                    <a:pt x="580" y="7"/>
                  </a:cubicBezTo>
                  <a:lnTo>
                    <a:pt x="1" y="613"/>
                  </a:lnTo>
                  <a:cubicBezTo>
                    <a:pt x="1" y="622"/>
                    <a:pt x="1" y="631"/>
                    <a:pt x="1" y="640"/>
                  </a:cubicBezTo>
                  <a:lnTo>
                    <a:pt x="27" y="640"/>
                  </a:lnTo>
                  <a:lnTo>
                    <a:pt x="607" y="34"/>
                  </a:lnTo>
                  <a:cubicBezTo>
                    <a:pt x="616" y="25"/>
                    <a:pt x="616" y="16"/>
                    <a:pt x="607" y="7"/>
                  </a:cubicBezTo>
                  <a:cubicBezTo>
                    <a:pt x="603" y="2"/>
                    <a:pt x="598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30"/>
            <p:cNvSpPr/>
            <p:nvPr/>
          </p:nvSpPr>
          <p:spPr>
            <a:xfrm>
              <a:off x="1000719" y="742650"/>
              <a:ext cx="77781" cy="84318"/>
            </a:xfrm>
            <a:custGeom>
              <a:avLst/>
              <a:gdLst/>
              <a:ahLst/>
              <a:cxnLst/>
              <a:rect l="l" t="t" r="r" b="b"/>
              <a:pathLst>
                <a:path w="1250" h="1355" extrusionOk="0">
                  <a:moveTo>
                    <a:pt x="1231" y="1"/>
                  </a:moveTo>
                  <a:cubicBezTo>
                    <a:pt x="1225" y="1"/>
                    <a:pt x="1218" y="3"/>
                    <a:pt x="1214" y="7"/>
                  </a:cubicBezTo>
                  <a:cubicBezTo>
                    <a:pt x="777" y="409"/>
                    <a:pt x="366" y="846"/>
                    <a:pt x="1" y="1319"/>
                  </a:cubicBezTo>
                  <a:cubicBezTo>
                    <a:pt x="1" y="1328"/>
                    <a:pt x="1" y="1346"/>
                    <a:pt x="10" y="1346"/>
                  </a:cubicBezTo>
                  <a:cubicBezTo>
                    <a:pt x="10" y="1354"/>
                    <a:pt x="18" y="1354"/>
                    <a:pt x="18" y="1354"/>
                  </a:cubicBezTo>
                  <a:cubicBezTo>
                    <a:pt x="27" y="1354"/>
                    <a:pt x="27" y="1346"/>
                    <a:pt x="36" y="1346"/>
                  </a:cubicBezTo>
                  <a:cubicBezTo>
                    <a:pt x="393" y="873"/>
                    <a:pt x="803" y="436"/>
                    <a:pt x="1241" y="34"/>
                  </a:cubicBezTo>
                  <a:cubicBezTo>
                    <a:pt x="1250" y="25"/>
                    <a:pt x="1250" y="16"/>
                    <a:pt x="1241" y="7"/>
                  </a:cubicBezTo>
                  <a:cubicBezTo>
                    <a:pt x="1241" y="3"/>
                    <a:pt x="1236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30"/>
            <p:cNvSpPr/>
            <p:nvPr/>
          </p:nvSpPr>
          <p:spPr>
            <a:xfrm>
              <a:off x="997421" y="733067"/>
              <a:ext cx="107151" cy="119415"/>
            </a:xfrm>
            <a:custGeom>
              <a:avLst/>
              <a:gdLst/>
              <a:ahLst/>
              <a:cxnLst/>
              <a:rect l="l" t="t" r="r" b="b"/>
              <a:pathLst>
                <a:path w="1722" h="1919" extrusionOk="0">
                  <a:moveTo>
                    <a:pt x="1713" y="1"/>
                  </a:moveTo>
                  <a:cubicBezTo>
                    <a:pt x="1704" y="1"/>
                    <a:pt x="1695" y="1"/>
                    <a:pt x="1686" y="10"/>
                  </a:cubicBezTo>
                  <a:cubicBezTo>
                    <a:pt x="1106" y="607"/>
                    <a:pt x="544" y="1241"/>
                    <a:pt x="9" y="1883"/>
                  </a:cubicBezTo>
                  <a:cubicBezTo>
                    <a:pt x="0" y="1892"/>
                    <a:pt x="0" y="1910"/>
                    <a:pt x="9" y="1910"/>
                  </a:cubicBezTo>
                  <a:cubicBezTo>
                    <a:pt x="9" y="1919"/>
                    <a:pt x="18" y="1919"/>
                    <a:pt x="18" y="1919"/>
                  </a:cubicBezTo>
                  <a:cubicBezTo>
                    <a:pt x="27" y="1919"/>
                    <a:pt x="36" y="1919"/>
                    <a:pt x="36" y="1910"/>
                  </a:cubicBezTo>
                  <a:cubicBezTo>
                    <a:pt x="571" y="1268"/>
                    <a:pt x="1142" y="634"/>
                    <a:pt x="1713" y="28"/>
                  </a:cubicBezTo>
                  <a:cubicBezTo>
                    <a:pt x="1722" y="28"/>
                    <a:pt x="1722" y="10"/>
                    <a:pt x="1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30"/>
            <p:cNvSpPr/>
            <p:nvPr/>
          </p:nvSpPr>
          <p:spPr>
            <a:xfrm>
              <a:off x="1004639" y="798032"/>
              <a:ext cx="68883" cy="70566"/>
            </a:xfrm>
            <a:custGeom>
              <a:avLst/>
              <a:gdLst/>
              <a:ahLst/>
              <a:cxnLst/>
              <a:rect l="l" t="t" r="r" b="b"/>
              <a:pathLst>
                <a:path w="1107" h="1134" extrusionOk="0">
                  <a:moveTo>
                    <a:pt x="1071" y="1"/>
                  </a:moveTo>
                  <a:cubicBezTo>
                    <a:pt x="696" y="348"/>
                    <a:pt x="339" y="714"/>
                    <a:pt x="0" y="1098"/>
                  </a:cubicBezTo>
                  <a:cubicBezTo>
                    <a:pt x="0" y="1107"/>
                    <a:pt x="0" y="1116"/>
                    <a:pt x="9" y="1125"/>
                  </a:cubicBezTo>
                  <a:cubicBezTo>
                    <a:pt x="9" y="1125"/>
                    <a:pt x="18" y="1134"/>
                    <a:pt x="18" y="1134"/>
                  </a:cubicBezTo>
                  <a:cubicBezTo>
                    <a:pt x="27" y="1134"/>
                    <a:pt x="27" y="1125"/>
                    <a:pt x="36" y="1125"/>
                  </a:cubicBezTo>
                  <a:cubicBezTo>
                    <a:pt x="366" y="741"/>
                    <a:pt x="723" y="375"/>
                    <a:pt x="1097" y="27"/>
                  </a:cubicBezTo>
                  <a:cubicBezTo>
                    <a:pt x="1106" y="27"/>
                    <a:pt x="1106" y="9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30"/>
            <p:cNvSpPr/>
            <p:nvPr/>
          </p:nvSpPr>
          <p:spPr>
            <a:xfrm>
              <a:off x="1011858" y="844268"/>
              <a:ext cx="41691" cy="39328"/>
            </a:xfrm>
            <a:custGeom>
              <a:avLst/>
              <a:gdLst/>
              <a:ahLst/>
              <a:cxnLst/>
              <a:rect l="l" t="t" r="r" b="b"/>
              <a:pathLst>
                <a:path w="670" h="632" extrusionOk="0">
                  <a:moveTo>
                    <a:pt x="651" y="0"/>
                  </a:moveTo>
                  <a:cubicBezTo>
                    <a:pt x="647" y="0"/>
                    <a:pt x="642" y="2"/>
                    <a:pt x="642" y="7"/>
                  </a:cubicBezTo>
                  <a:cubicBezTo>
                    <a:pt x="419" y="185"/>
                    <a:pt x="205" y="391"/>
                    <a:pt x="9" y="596"/>
                  </a:cubicBezTo>
                  <a:cubicBezTo>
                    <a:pt x="0" y="605"/>
                    <a:pt x="0" y="622"/>
                    <a:pt x="9" y="622"/>
                  </a:cubicBezTo>
                  <a:cubicBezTo>
                    <a:pt x="9" y="631"/>
                    <a:pt x="18" y="631"/>
                    <a:pt x="18" y="631"/>
                  </a:cubicBezTo>
                  <a:cubicBezTo>
                    <a:pt x="27" y="631"/>
                    <a:pt x="27" y="631"/>
                    <a:pt x="36" y="622"/>
                  </a:cubicBezTo>
                  <a:cubicBezTo>
                    <a:pt x="232" y="417"/>
                    <a:pt x="437" y="212"/>
                    <a:pt x="660" y="34"/>
                  </a:cubicBezTo>
                  <a:cubicBezTo>
                    <a:pt x="669" y="25"/>
                    <a:pt x="669" y="16"/>
                    <a:pt x="660" y="7"/>
                  </a:cubicBezTo>
                  <a:cubicBezTo>
                    <a:pt x="660" y="2"/>
                    <a:pt x="656" y="0"/>
                    <a:pt x="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30"/>
            <p:cNvSpPr/>
            <p:nvPr/>
          </p:nvSpPr>
          <p:spPr>
            <a:xfrm>
              <a:off x="1015715" y="873141"/>
              <a:ext cx="28375" cy="2713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433" y="0"/>
                  </a:moveTo>
                  <a:cubicBezTo>
                    <a:pt x="429" y="0"/>
                    <a:pt x="424" y="2"/>
                    <a:pt x="420" y="7"/>
                  </a:cubicBezTo>
                  <a:cubicBezTo>
                    <a:pt x="268" y="123"/>
                    <a:pt x="125" y="257"/>
                    <a:pt x="0" y="399"/>
                  </a:cubicBezTo>
                  <a:cubicBezTo>
                    <a:pt x="0" y="408"/>
                    <a:pt x="0" y="417"/>
                    <a:pt x="9" y="426"/>
                  </a:cubicBezTo>
                  <a:cubicBezTo>
                    <a:pt x="9" y="435"/>
                    <a:pt x="9" y="435"/>
                    <a:pt x="18" y="435"/>
                  </a:cubicBezTo>
                  <a:cubicBezTo>
                    <a:pt x="18" y="435"/>
                    <a:pt x="27" y="426"/>
                    <a:pt x="27" y="426"/>
                  </a:cubicBezTo>
                  <a:cubicBezTo>
                    <a:pt x="152" y="283"/>
                    <a:pt x="295" y="150"/>
                    <a:pt x="447" y="34"/>
                  </a:cubicBezTo>
                  <a:cubicBezTo>
                    <a:pt x="447" y="25"/>
                    <a:pt x="455" y="16"/>
                    <a:pt x="447" y="7"/>
                  </a:cubicBezTo>
                  <a:cubicBezTo>
                    <a:pt x="442" y="2"/>
                    <a:pt x="438" y="0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30"/>
            <p:cNvSpPr/>
            <p:nvPr/>
          </p:nvSpPr>
          <p:spPr>
            <a:xfrm>
              <a:off x="1082856" y="874199"/>
              <a:ext cx="26757" cy="24393"/>
            </a:xfrm>
            <a:custGeom>
              <a:avLst/>
              <a:gdLst/>
              <a:ahLst/>
              <a:cxnLst/>
              <a:rect l="l" t="t" r="r" b="b"/>
              <a:pathLst>
                <a:path w="430" h="392" extrusionOk="0">
                  <a:moveTo>
                    <a:pt x="407" y="1"/>
                  </a:moveTo>
                  <a:cubicBezTo>
                    <a:pt x="402" y="1"/>
                    <a:pt x="398" y="3"/>
                    <a:pt x="393" y="8"/>
                  </a:cubicBezTo>
                  <a:lnTo>
                    <a:pt x="10" y="356"/>
                  </a:lnTo>
                  <a:cubicBezTo>
                    <a:pt x="1" y="365"/>
                    <a:pt x="1" y="373"/>
                    <a:pt x="10" y="382"/>
                  </a:cubicBezTo>
                  <a:cubicBezTo>
                    <a:pt x="10" y="382"/>
                    <a:pt x="19" y="391"/>
                    <a:pt x="19" y="391"/>
                  </a:cubicBezTo>
                  <a:cubicBezTo>
                    <a:pt x="28" y="391"/>
                    <a:pt x="28" y="382"/>
                    <a:pt x="37" y="382"/>
                  </a:cubicBezTo>
                  <a:lnTo>
                    <a:pt x="420" y="34"/>
                  </a:lnTo>
                  <a:cubicBezTo>
                    <a:pt x="420" y="26"/>
                    <a:pt x="429" y="17"/>
                    <a:pt x="420" y="8"/>
                  </a:cubicBezTo>
                  <a:cubicBezTo>
                    <a:pt x="416" y="3"/>
                    <a:pt x="411" y="1"/>
                    <a:pt x="4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30"/>
            <p:cNvSpPr/>
            <p:nvPr/>
          </p:nvSpPr>
          <p:spPr>
            <a:xfrm>
              <a:off x="1101213" y="881853"/>
              <a:ext cx="21717" cy="20037"/>
            </a:xfrm>
            <a:custGeom>
              <a:avLst/>
              <a:gdLst/>
              <a:ahLst/>
              <a:cxnLst/>
              <a:rect l="l" t="t" r="r" b="b"/>
              <a:pathLst>
                <a:path w="349" h="322" extrusionOk="0">
                  <a:moveTo>
                    <a:pt x="313" y="1"/>
                  </a:moveTo>
                  <a:lnTo>
                    <a:pt x="9" y="286"/>
                  </a:lnTo>
                  <a:cubicBezTo>
                    <a:pt x="0" y="295"/>
                    <a:pt x="0" y="313"/>
                    <a:pt x="9" y="313"/>
                  </a:cubicBezTo>
                  <a:cubicBezTo>
                    <a:pt x="18" y="322"/>
                    <a:pt x="18" y="322"/>
                    <a:pt x="27" y="322"/>
                  </a:cubicBezTo>
                  <a:cubicBezTo>
                    <a:pt x="27" y="322"/>
                    <a:pt x="36" y="322"/>
                    <a:pt x="36" y="313"/>
                  </a:cubicBezTo>
                  <a:lnTo>
                    <a:pt x="339" y="27"/>
                  </a:lnTo>
                  <a:cubicBezTo>
                    <a:pt x="348" y="27"/>
                    <a:pt x="348" y="10"/>
                    <a:pt x="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30"/>
            <p:cNvSpPr/>
            <p:nvPr/>
          </p:nvSpPr>
          <p:spPr>
            <a:xfrm>
              <a:off x="1123987" y="881293"/>
              <a:ext cx="17236" cy="16739"/>
            </a:xfrm>
            <a:custGeom>
              <a:avLst/>
              <a:gdLst/>
              <a:ahLst/>
              <a:cxnLst/>
              <a:rect l="l" t="t" r="r" b="b"/>
              <a:pathLst>
                <a:path w="277" h="269" extrusionOk="0">
                  <a:moveTo>
                    <a:pt x="241" y="1"/>
                  </a:moveTo>
                  <a:lnTo>
                    <a:pt x="9" y="242"/>
                  </a:lnTo>
                  <a:cubicBezTo>
                    <a:pt x="0" y="242"/>
                    <a:pt x="9" y="259"/>
                    <a:pt x="9" y="259"/>
                  </a:cubicBezTo>
                  <a:cubicBezTo>
                    <a:pt x="18" y="268"/>
                    <a:pt x="18" y="268"/>
                    <a:pt x="27" y="268"/>
                  </a:cubicBezTo>
                  <a:cubicBezTo>
                    <a:pt x="27" y="268"/>
                    <a:pt x="36" y="268"/>
                    <a:pt x="36" y="259"/>
                  </a:cubicBezTo>
                  <a:lnTo>
                    <a:pt x="268" y="27"/>
                  </a:lnTo>
                  <a:cubicBezTo>
                    <a:pt x="277" y="19"/>
                    <a:pt x="277" y="10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30"/>
            <p:cNvSpPr/>
            <p:nvPr/>
          </p:nvSpPr>
          <p:spPr>
            <a:xfrm>
              <a:off x="1098412" y="916389"/>
              <a:ext cx="28375" cy="28811"/>
            </a:xfrm>
            <a:custGeom>
              <a:avLst/>
              <a:gdLst/>
              <a:ahLst/>
              <a:cxnLst/>
              <a:rect l="l" t="t" r="r" b="b"/>
              <a:pathLst>
                <a:path w="456" h="463" extrusionOk="0">
                  <a:moveTo>
                    <a:pt x="433" y="1"/>
                  </a:moveTo>
                  <a:cubicBezTo>
                    <a:pt x="429" y="1"/>
                    <a:pt x="424" y="3"/>
                    <a:pt x="420" y="8"/>
                  </a:cubicBezTo>
                  <a:lnTo>
                    <a:pt x="10" y="436"/>
                  </a:lnTo>
                  <a:cubicBezTo>
                    <a:pt x="1" y="445"/>
                    <a:pt x="1" y="454"/>
                    <a:pt x="10" y="463"/>
                  </a:cubicBezTo>
                  <a:lnTo>
                    <a:pt x="36" y="463"/>
                  </a:lnTo>
                  <a:lnTo>
                    <a:pt x="447" y="34"/>
                  </a:lnTo>
                  <a:cubicBezTo>
                    <a:pt x="456" y="26"/>
                    <a:pt x="456" y="17"/>
                    <a:pt x="447" y="8"/>
                  </a:cubicBezTo>
                  <a:cubicBezTo>
                    <a:pt x="442" y="3"/>
                    <a:pt x="438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30"/>
            <p:cNvSpPr/>
            <p:nvPr/>
          </p:nvSpPr>
          <p:spPr>
            <a:xfrm>
              <a:off x="1088456" y="910726"/>
              <a:ext cx="72181" cy="77224"/>
            </a:xfrm>
            <a:custGeom>
              <a:avLst/>
              <a:gdLst/>
              <a:ahLst/>
              <a:cxnLst/>
              <a:rect l="l" t="t" r="r" b="b"/>
              <a:pathLst>
                <a:path w="1160" h="1241" extrusionOk="0">
                  <a:moveTo>
                    <a:pt x="1124" y="1"/>
                  </a:moveTo>
                  <a:lnTo>
                    <a:pt x="0" y="1205"/>
                  </a:lnTo>
                  <a:cubicBezTo>
                    <a:pt x="0" y="1214"/>
                    <a:pt x="0" y="1223"/>
                    <a:pt x="0" y="1232"/>
                  </a:cubicBezTo>
                  <a:cubicBezTo>
                    <a:pt x="9" y="1232"/>
                    <a:pt x="9" y="1241"/>
                    <a:pt x="18" y="1241"/>
                  </a:cubicBezTo>
                  <a:cubicBezTo>
                    <a:pt x="18" y="1241"/>
                    <a:pt x="27" y="1232"/>
                    <a:pt x="27" y="1232"/>
                  </a:cubicBezTo>
                  <a:lnTo>
                    <a:pt x="1151" y="27"/>
                  </a:lnTo>
                  <a:cubicBezTo>
                    <a:pt x="1160" y="18"/>
                    <a:pt x="1160" y="9"/>
                    <a:pt x="1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30"/>
            <p:cNvSpPr/>
            <p:nvPr/>
          </p:nvSpPr>
          <p:spPr>
            <a:xfrm>
              <a:off x="1112849" y="885773"/>
              <a:ext cx="93338" cy="103858"/>
            </a:xfrm>
            <a:custGeom>
              <a:avLst/>
              <a:gdLst/>
              <a:ahLst/>
              <a:cxnLst/>
              <a:rect l="l" t="t" r="r" b="b"/>
              <a:pathLst>
                <a:path w="1500" h="1669" extrusionOk="0">
                  <a:moveTo>
                    <a:pt x="1490" y="0"/>
                  </a:moveTo>
                  <a:cubicBezTo>
                    <a:pt x="1482" y="0"/>
                    <a:pt x="1464" y="0"/>
                    <a:pt x="1464" y="9"/>
                  </a:cubicBezTo>
                  <a:cubicBezTo>
                    <a:pt x="982" y="553"/>
                    <a:pt x="500" y="1106"/>
                    <a:pt x="10" y="1642"/>
                  </a:cubicBezTo>
                  <a:cubicBezTo>
                    <a:pt x="1" y="1650"/>
                    <a:pt x="10" y="1659"/>
                    <a:pt x="10" y="1668"/>
                  </a:cubicBezTo>
                  <a:lnTo>
                    <a:pt x="36" y="1668"/>
                  </a:lnTo>
                  <a:cubicBezTo>
                    <a:pt x="527" y="1133"/>
                    <a:pt x="1018" y="580"/>
                    <a:pt x="1490" y="27"/>
                  </a:cubicBezTo>
                  <a:cubicBezTo>
                    <a:pt x="1499" y="27"/>
                    <a:pt x="1490" y="9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30"/>
            <p:cNvSpPr/>
            <p:nvPr/>
          </p:nvSpPr>
          <p:spPr>
            <a:xfrm>
              <a:off x="1151179" y="842587"/>
              <a:ext cx="121588" cy="142563"/>
            </a:xfrm>
            <a:custGeom>
              <a:avLst/>
              <a:gdLst/>
              <a:ahLst/>
              <a:cxnLst/>
              <a:rect l="l" t="t" r="r" b="b"/>
              <a:pathLst>
                <a:path w="1954" h="2291" extrusionOk="0">
                  <a:moveTo>
                    <a:pt x="1932" y="0"/>
                  </a:moveTo>
                  <a:cubicBezTo>
                    <a:pt x="1927" y="0"/>
                    <a:pt x="1923" y="3"/>
                    <a:pt x="1918" y="7"/>
                  </a:cubicBezTo>
                  <a:lnTo>
                    <a:pt x="9" y="2264"/>
                  </a:lnTo>
                  <a:cubicBezTo>
                    <a:pt x="0" y="2273"/>
                    <a:pt x="0" y="2282"/>
                    <a:pt x="9" y="2291"/>
                  </a:cubicBezTo>
                  <a:lnTo>
                    <a:pt x="36" y="2291"/>
                  </a:lnTo>
                  <a:lnTo>
                    <a:pt x="1945" y="34"/>
                  </a:lnTo>
                  <a:cubicBezTo>
                    <a:pt x="1954" y="25"/>
                    <a:pt x="1954" y="16"/>
                    <a:pt x="1945" y="7"/>
                  </a:cubicBezTo>
                  <a:cubicBezTo>
                    <a:pt x="1941" y="3"/>
                    <a:pt x="1936" y="0"/>
                    <a:pt x="1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30"/>
            <p:cNvSpPr/>
            <p:nvPr/>
          </p:nvSpPr>
          <p:spPr>
            <a:xfrm>
              <a:off x="1220560" y="794174"/>
              <a:ext cx="124388" cy="148786"/>
            </a:xfrm>
            <a:custGeom>
              <a:avLst/>
              <a:gdLst/>
              <a:ahLst/>
              <a:cxnLst/>
              <a:rect l="l" t="t" r="r" b="b"/>
              <a:pathLst>
                <a:path w="1999" h="2391" extrusionOk="0">
                  <a:moveTo>
                    <a:pt x="1990" y="0"/>
                  </a:moveTo>
                  <a:cubicBezTo>
                    <a:pt x="1981" y="0"/>
                    <a:pt x="1972" y="0"/>
                    <a:pt x="1963" y="9"/>
                  </a:cubicBezTo>
                  <a:lnTo>
                    <a:pt x="9" y="2355"/>
                  </a:lnTo>
                  <a:cubicBezTo>
                    <a:pt x="0" y="2364"/>
                    <a:pt x="0" y="2382"/>
                    <a:pt x="9" y="2382"/>
                  </a:cubicBezTo>
                  <a:cubicBezTo>
                    <a:pt x="9" y="2391"/>
                    <a:pt x="18" y="2391"/>
                    <a:pt x="18" y="2391"/>
                  </a:cubicBezTo>
                  <a:cubicBezTo>
                    <a:pt x="27" y="2391"/>
                    <a:pt x="36" y="2391"/>
                    <a:pt x="36" y="2382"/>
                  </a:cubicBezTo>
                  <a:lnTo>
                    <a:pt x="1990" y="27"/>
                  </a:lnTo>
                  <a:cubicBezTo>
                    <a:pt x="1999" y="18"/>
                    <a:pt x="1999" y="9"/>
                    <a:pt x="1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30"/>
            <p:cNvSpPr/>
            <p:nvPr/>
          </p:nvSpPr>
          <p:spPr>
            <a:xfrm>
              <a:off x="952433" y="795792"/>
              <a:ext cx="18916" cy="18419"/>
            </a:xfrm>
            <a:custGeom>
              <a:avLst/>
              <a:gdLst/>
              <a:ahLst/>
              <a:cxnLst/>
              <a:rect l="l" t="t" r="r" b="b"/>
              <a:pathLst>
                <a:path w="304" h="296" extrusionOk="0">
                  <a:moveTo>
                    <a:pt x="277" y="1"/>
                  </a:moveTo>
                  <a:cubicBezTo>
                    <a:pt x="161" y="63"/>
                    <a:pt x="72" y="153"/>
                    <a:pt x="0" y="269"/>
                  </a:cubicBezTo>
                  <a:cubicBezTo>
                    <a:pt x="0" y="277"/>
                    <a:pt x="0" y="286"/>
                    <a:pt x="9" y="286"/>
                  </a:cubicBezTo>
                  <a:cubicBezTo>
                    <a:pt x="9" y="295"/>
                    <a:pt x="18" y="295"/>
                    <a:pt x="18" y="295"/>
                  </a:cubicBezTo>
                  <a:cubicBezTo>
                    <a:pt x="27" y="295"/>
                    <a:pt x="27" y="286"/>
                    <a:pt x="36" y="286"/>
                  </a:cubicBezTo>
                  <a:cubicBezTo>
                    <a:pt x="99" y="179"/>
                    <a:pt x="188" y="90"/>
                    <a:pt x="295" y="37"/>
                  </a:cubicBezTo>
                  <a:cubicBezTo>
                    <a:pt x="304" y="28"/>
                    <a:pt x="304" y="19"/>
                    <a:pt x="304" y="10"/>
                  </a:cubicBezTo>
                  <a:cubicBezTo>
                    <a:pt x="295" y="1"/>
                    <a:pt x="286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30"/>
            <p:cNvSpPr/>
            <p:nvPr/>
          </p:nvSpPr>
          <p:spPr>
            <a:xfrm>
              <a:off x="946335" y="820372"/>
              <a:ext cx="20036" cy="22153"/>
            </a:xfrm>
            <a:custGeom>
              <a:avLst/>
              <a:gdLst/>
              <a:ahLst/>
              <a:cxnLst/>
              <a:rect l="l" t="t" r="r" b="b"/>
              <a:pathLst>
                <a:path w="322" h="356" extrusionOk="0">
                  <a:moveTo>
                    <a:pt x="303" y="1"/>
                  </a:moveTo>
                  <a:cubicBezTo>
                    <a:pt x="297" y="1"/>
                    <a:pt x="290" y="3"/>
                    <a:pt x="286" y="7"/>
                  </a:cubicBezTo>
                  <a:lnTo>
                    <a:pt x="0" y="328"/>
                  </a:lnTo>
                  <a:cubicBezTo>
                    <a:pt x="0" y="337"/>
                    <a:pt x="0" y="346"/>
                    <a:pt x="9" y="355"/>
                  </a:cubicBezTo>
                  <a:lnTo>
                    <a:pt x="18" y="355"/>
                  </a:lnTo>
                  <a:cubicBezTo>
                    <a:pt x="18" y="355"/>
                    <a:pt x="27" y="355"/>
                    <a:pt x="27" y="346"/>
                  </a:cubicBezTo>
                  <a:lnTo>
                    <a:pt x="321" y="34"/>
                  </a:lnTo>
                  <a:cubicBezTo>
                    <a:pt x="321" y="25"/>
                    <a:pt x="321" y="16"/>
                    <a:pt x="313" y="7"/>
                  </a:cubicBezTo>
                  <a:cubicBezTo>
                    <a:pt x="313" y="3"/>
                    <a:pt x="308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30"/>
            <p:cNvSpPr/>
            <p:nvPr/>
          </p:nvSpPr>
          <p:spPr>
            <a:xfrm>
              <a:off x="944094" y="845948"/>
              <a:ext cx="20596" cy="20411"/>
            </a:xfrm>
            <a:custGeom>
              <a:avLst/>
              <a:gdLst/>
              <a:ahLst/>
              <a:cxnLst/>
              <a:rect l="l" t="t" r="r" b="b"/>
              <a:pathLst>
                <a:path w="331" h="328" extrusionOk="0">
                  <a:moveTo>
                    <a:pt x="308" y="0"/>
                  </a:moveTo>
                  <a:cubicBezTo>
                    <a:pt x="304" y="0"/>
                    <a:pt x="299" y="2"/>
                    <a:pt x="295" y="7"/>
                  </a:cubicBezTo>
                  <a:cubicBezTo>
                    <a:pt x="197" y="96"/>
                    <a:pt x="99" y="194"/>
                    <a:pt x="10" y="301"/>
                  </a:cubicBezTo>
                  <a:cubicBezTo>
                    <a:pt x="1" y="310"/>
                    <a:pt x="10" y="319"/>
                    <a:pt x="10" y="328"/>
                  </a:cubicBezTo>
                  <a:lnTo>
                    <a:pt x="36" y="328"/>
                  </a:lnTo>
                  <a:cubicBezTo>
                    <a:pt x="126" y="221"/>
                    <a:pt x="215" y="123"/>
                    <a:pt x="322" y="33"/>
                  </a:cubicBezTo>
                  <a:cubicBezTo>
                    <a:pt x="331" y="25"/>
                    <a:pt x="331" y="16"/>
                    <a:pt x="322" y="7"/>
                  </a:cubicBezTo>
                  <a:cubicBezTo>
                    <a:pt x="317" y="2"/>
                    <a:pt x="313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30"/>
            <p:cNvSpPr/>
            <p:nvPr/>
          </p:nvSpPr>
          <p:spPr>
            <a:xfrm>
              <a:off x="943534" y="871897"/>
              <a:ext cx="22277" cy="21157"/>
            </a:xfrm>
            <a:custGeom>
              <a:avLst/>
              <a:gdLst/>
              <a:ahLst/>
              <a:cxnLst/>
              <a:rect l="l" t="t" r="r" b="b"/>
              <a:pathLst>
                <a:path w="358" h="340" extrusionOk="0">
                  <a:moveTo>
                    <a:pt x="322" y="0"/>
                  </a:moveTo>
                  <a:cubicBezTo>
                    <a:pt x="197" y="80"/>
                    <a:pt x="81" y="187"/>
                    <a:pt x="1" y="312"/>
                  </a:cubicBezTo>
                  <a:cubicBezTo>
                    <a:pt x="1" y="321"/>
                    <a:pt x="1" y="330"/>
                    <a:pt x="10" y="339"/>
                  </a:cubicBezTo>
                  <a:lnTo>
                    <a:pt x="19" y="339"/>
                  </a:lnTo>
                  <a:cubicBezTo>
                    <a:pt x="27" y="339"/>
                    <a:pt x="27" y="339"/>
                    <a:pt x="36" y="330"/>
                  </a:cubicBezTo>
                  <a:cubicBezTo>
                    <a:pt x="108" y="214"/>
                    <a:pt x="215" y="107"/>
                    <a:pt x="340" y="36"/>
                  </a:cubicBezTo>
                  <a:cubicBezTo>
                    <a:pt x="349" y="27"/>
                    <a:pt x="358" y="18"/>
                    <a:pt x="349" y="9"/>
                  </a:cubicBezTo>
                  <a:cubicBezTo>
                    <a:pt x="340" y="0"/>
                    <a:pt x="331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30"/>
            <p:cNvSpPr/>
            <p:nvPr/>
          </p:nvSpPr>
          <p:spPr>
            <a:xfrm>
              <a:off x="947455" y="893489"/>
              <a:ext cx="20036" cy="20660"/>
            </a:xfrm>
            <a:custGeom>
              <a:avLst/>
              <a:gdLst/>
              <a:ahLst/>
              <a:cxnLst/>
              <a:rect l="l" t="t" r="r" b="b"/>
              <a:pathLst>
                <a:path w="322" h="332" extrusionOk="0">
                  <a:moveTo>
                    <a:pt x="295" y="1"/>
                  </a:moveTo>
                  <a:cubicBezTo>
                    <a:pt x="170" y="81"/>
                    <a:pt x="72" y="179"/>
                    <a:pt x="0" y="304"/>
                  </a:cubicBezTo>
                  <a:cubicBezTo>
                    <a:pt x="0" y="313"/>
                    <a:pt x="0" y="322"/>
                    <a:pt x="9" y="331"/>
                  </a:cubicBezTo>
                  <a:lnTo>
                    <a:pt x="18" y="331"/>
                  </a:lnTo>
                  <a:cubicBezTo>
                    <a:pt x="27" y="331"/>
                    <a:pt x="27" y="322"/>
                    <a:pt x="36" y="322"/>
                  </a:cubicBezTo>
                  <a:cubicBezTo>
                    <a:pt x="107" y="206"/>
                    <a:pt x="196" y="108"/>
                    <a:pt x="312" y="37"/>
                  </a:cubicBezTo>
                  <a:cubicBezTo>
                    <a:pt x="321" y="28"/>
                    <a:pt x="321" y="19"/>
                    <a:pt x="321" y="10"/>
                  </a:cubicBezTo>
                  <a:cubicBezTo>
                    <a:pt x="312" y="1"/>
                    <a:pt x="303" y="1"/>
                    <a:pt x="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30"/>
            <p:cNvSpPr/>
            <p:nvPr/>
          </p:nvSpPr>
          <p:spPr>
            <a:xfrm>
              <a:off x="954113" y="912158"/>
              <a:ext cx="21157" cy="20846"/>
            </a:xfrm>
            <a:custGeom>
              <a:avLst/>
              <a:gdLst/>
              <a:ahLst/>
              <a:cxnLst/>
              <a:rect l="l" t="t" r="r" b="b"/>
              <a:pathLst>
                <a:path w="340" h="335" extrusionOk="0">
                  <a:moveTo>
                    <a:pt x="320" y="1"/>
                  </a:moveTo>
                  <a:cubicBezTo>
                    <a:pt x="318" y="1"/>
                    <a:pt x="315" y="2"/>
                    <a:pt x="312" y="4"/>
                  </a:cubicBezTo>
                  <a:cubicBezTo>
                    <a:pt x="188" y="76"/>
                    <a:pt x="81" y="183"/>
                    <a:pt x="9" y="299"/>
                  </a:cubicBezTo>
                  <a:cubicBezTo>
                    <a:pt x="0" y="308"/>
                    <a:pt x="0" y="325"/>
                    <a:pt x="9" y="325"/>
                  </a:cubicBezTo>
                  <a:cubicBezTo>
                    <a:pt x="18" y="334"/>
                    <a:pt x="18" y="334"/>
                    <a:pt x="27" y="334"/>
                  </a:cubicBezTo>
                  <a:cubicBezTo>
                    <a:pt x="27" y="334"/>
                    <a:pt x="36" y="325"/>
                    <a:pt x="36" y="325"/>
                  </a:cubicBezTo>
                  <a:cubicBezTo>
                    <a:pt x="107" y="209"/>
                    <a:pt x="214" y="102"/>
                    <a:pt x="330" y="40"/>
                  </a:cubicBezTo>
                  <a:cubicBezTo>
                    <a:pt x="339" y="31"/>
                    <a:pt x="339" y="22"/>
                    <a:pt x="339" y="13"/>
                  </a:cubicBezTo>
                  <a:cubicBezTo>
                    <a:pt x="333" y="7"/>
                    <a:pt x="32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30"/>
            <p:cNvSpPr/>
            <p:nvPr/>
          </p:nvSpPr>
          <p:spPr>
            <a:xfrm>
              <a:off x="964069" y="925163"/>
              <a:ext cx="22277" cy="21717"/>
            </a:xfrm>
            <a:custGeom>
              <a:avLst/>
              <a:gdLst/>
              <a:ahLst/>
              <a:cxnLst/>
              <a:rect l="l" t="t" r="r" b="b"/>
              <a:pathLst>
                <a:path w="358" h="349" extrusionOk="0">
                  <a:moveTo>
                    <a:pt x="331" y="0"/>
                  </a:moveTo>
                  <a:cubicBezTo>
                    <a:pt x="197" y="81"/>
                    <a:pt x="90" y="188"/>
                    <a:pt x="10" y="313"/>
                  </a:cubicBezTo>
                  <a:cubicBezTo>
                    <a:pt x="1" y="322"/>
                    <a:pt x="1" y="339"/>
                    <a:pt x="10" y="339"/>
                  </a:cubicBezTo>
                  <a:cubicBezTo>
                    <a:pt x="19" y="348"/>
                    <a:pt x="19" y="348"/>
                    <a:pt x="19" y="348"/>
                  </a:cubicBezTo>
                  <a:cubicBezTo>
                    <a:pt x="28" y="348"/>
                    <a:pt x="36" y="339"/>
                    <a:pt x="36" y="339"/>
                  </a:cubicBezTo>
                  <a:cubicBezTo>
                    <a:pt x="117" y="215"/>
                    <a:pt x="224" y="108"/>
                    <a:pt x="349" y="36"/>
                  </a:cubicBezTo>
                  <a:cubicBezTo>
                    <a:pt x="358" y="27"/>
                    <a:pt x="358" y="18"/>
                    <a:pt x="349" y="9"/>
                  </a:cubicBezTo>
                  <a:cubicBezTo>
                    <a:pt x="349" y="0"/>
                    <a:pt x="331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30"/>
            <p:cNvSpPr/>
            <p:nvPr/>
          </p:nvSpPr>
          <p:spPr>
            <a:xfrm>
              <a:off x="975207" y="937173"/>
              <a:ext cx="20036" cy="19166"/>
            </a:xfrm>
            <a:custGeom>
              <a:avLst/>
              <a:gdLst/>
              <a:ahLst/>
              <a:cxnLst/>
              <a:rect l="l" t="t" r="r" b="b"/>
              <a:pathLst>
                <a:path w="322" h="308" extrusionOk="0">
                  <a:moveTo>
                    <a:pt x="302" y="0"/>
                  </a:moveTo>
                  <a:cubicBezTo>
                    <a:pt x="300" y="0"/>
                    <a:pt x="297" y="1"/>
                    <a:pt x="295" y="4"/>
                  </a:cubicBezTo>
                  <a:cubicBezTo>
                    <a:pt x="170" y="66"/>
                    <a:pt x="72" y="164"/>
                    <a:pt x="0" y="280"/>
                  </a:cubicBezTo>
                  <a:cubicBezTo>
                    <a:pt x="0" y="289"/>
                    <a:pt x="0" y="307"/>
                    <a:pt x="9" y="307"/>
                  </a:cubicBezTo>
                  <a:lnTo>
                    <a:pt x="18" y="307"/>
                  </a:lnTo>
                  <a:cubicBezTo>
                    <a:pt x="27" y="307"/>
                    <a:pt x="27" y="307"/>
                    <a:pt x="36" y="298"/>
                  </a:cubicBezTo>
                  <a:cubicBezTo>
                    <a:pt x="98" y="191"/>
                    <a:pt x="196" y="93"/>
                    <a:pt x="312" y="39"/>
                  </a:cubicBezTo>
                  <a:cubicBezTo>
                    <a:pt x="321" y="31"/>
                    <a:pt x="321" y="22"/>
                    <a:pt x="321" y="13"/>
                  </a:cubicBezTo>
                  <a:cubicBezTo>
                    <a:pt x="315" y="6"/>
                    <a:pt x="309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30"/>
            <p:cNvSpPr/>
            <p:nvPr/>
          </p:nvSpPr>
          <p:spPr>
            <a:xfrm>
              <a:off x="985163" y="948623"/>
              <a:ext cx="25637" cy="26011"/>
            </a:xfrm>
            <a:custGeom>
              <a:avLst/>
              <a:gdLst/>
              <a:ahLst/>
              <a:cxnLst/>
              <a:rect l="l" t="t" r="r" b="b"/>
              <a:pathLst>
                <a:path w="412" h="418" extrusionOk="0">
                  <a:moveTo>
                    <a:pt x="393" y="0"/>
                  </a:moveTo>
                  <a:cubicBezTo>
                    <a:pt x="389" y="0"/>
                    <a:pt x="384" y="3"/>
                    <a:pt x="384" y="7"/>
                  </a:cubicBezTo>
                  <a:cubicBezTo>
                    <a:pt x="233" y="114"/>
                    <a:pt x="108" y="239"/>
                    <a:pt x="1" y="382"/>
                  </a:cubicBezTo>
                  <a:cubicBezTo>
                    <a:pt x="1" y="391"/>
                    <a:pt x="1" y="409"/>
                    <a:pt x="10" y="409"/>
                  </a:cubicBezTo>
                  <a:cubicBezTo>
                    <a:pt x="10" y="417"/>
                    <a:pt x="19" y="417"/>
                    <a:pt x="19" y="417"/>
                  </a:cubicBezTo>
                  <a:cubicBezTo>
                    <a:pt x="28" y="417"/>
                    <a:pt x="28" y="409"/>
                    <a:pt x="36" y="409"/>
                  </a:cubicBezTo>
                  <a:cubicBezTo>
                    <a:pt x="135" y="266"/>
                    <a:pt x="260" y="141"/>
                    <a:pt x="402" y="34"/>
                  </a:cubicBezTo>
                  <a:cubicBezTo>
                    <a:pt x="411" y="25"/>
                    <a:pt x="411" y="16"/>
                    <a:pt x="402" y="7"/>
                  </a:cubicBezTo>
                  <a:cubicBezTo>
                    <a:pt x="402" y="3"/>
                    <a:pt x="398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30"/>
            <p:cNvSpPr/>
            <p:nvPr/>
          </p:nvSpPr>
          <p:spPr>
            <a:xfrm>
              <a:off x="1255531" y="747317"/>
              <a:ext cx="66083" cy="72433"/>
            </a:xfrm>
            <a:custGeom>
              <a:avLst/>
              <a:gdLst/>
              <a:ahLst/>
              <a:cxnLst/>
              <a:rect l="l" t="t" r="r" b="b"/>
              <a:pathLst>
                <a:path w="1062" h="1164" extrusionOk="0">
                  <a:moveTo>
                    <a:pt x="1044" y="0"/>
                  </a:moveTo>
                  <a:cubicBezTo>
                    <a:pt x="1035" y="0"/>
                    <a:pt x="1026" y="6"/>
                    <a:pt x="1026" y="13"/>
                  </a:cubicBezTo>
                  <a:cubicBezTo>
                    <a:pt x="884" y="325"/>
                    <a:pt x="616" y="566"/>
                    <a:pt x="366" y="798"/>
                  </a:cubicBezTo>
                  <a:cubicBezTo>
                    <a:pt x="241" y="905"/>
                    <a:pt x="116" y="1021"/>
                    <a:pt x="9" y="1137"/>
                  </a:cubicBezTo>
                  <a:cubicBezTo>
                    <a:pt x="0" y="1146"/>
                    <a:pt x="0" y="1155"/>
                    <a:pt x="9" y="1163"/>
                  </a:cubicBezTo>
                  <a:lnTo>
                    <a:pt x="36" y="1163"/>
                  </a:lnTo>
                  <a:cubicBezTo>
                    <a:pt x="143" y="1048"/>
                    <a:pt x="268" y="932"/>
                    <a:pt x="384" y="824"/>
                  </a:cubicBezTo>
                  <a:cubicBezTo>
                    <a:pt x="643" y="593"/>
                    <a:pt x="910" y="352"/>
                    <a:pt x="1062" y="22"/>
                  </a:cubicBezTo>
                  <a:cubicBezTo>
                    <a:pt x="1062" y="13"/>
                    <a:pt x="1062" y="4"/>
                    <a:pt x="1053" y="4"/>
                  </a:cubicBezTo>
                  <a:cubicBezTo>
                    <a:pt x="1050" y="1"/>
                    <a:pt x="1047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30"/>
            <p:cNvSpPr/>
            <p:nvPr/>
          </p:nvSpPr>
          <p:spPr>
            <a:xfrm>
              <a:off x="382327" y="948499"/>
              <a:ext cx="433024" cy="299501"/>
            </a:xfrm>
            <a:custGeom>
              <a:avLst/>
              <a:gdLst/>
              <a:ahLst/>
              <a:cxnLst/>
              <a:rect l="l" t="t" r="r" b="b"/>
              <a:pathLst>
                <a:path w="6959" h="4813" extrusionOk="0">
                  <a:moveTo>
                    <a:pt x="6718" y="0"/>
                  </a:moveTo>
                  <a:cubicBezTo>
                    <a:pt x="6700" y="321"/>
                    <a:pt x="6540" y="687"/>
                    <a:pt x="6379" y="928"/>
                  </a:cubicBezTo>
                  <a:cubicBezTo>
                    <a:pt x="5906" y="1615"/>
                    <a:pt x="5282" y="2239"/>
                    <a:pt x="4559" y="2650"/>
                  </a:cubicBezTo>
                  <a:cubicBezTo>
                    <a:pt x="3837" y="3069"/>
                    <a:pt x="3132" y="3390"/>
                    <a:pt x="2329" y="3613"/>
                  </a:cubicBezTo>
                  <a:cubicBezTo>
                    <a:pt x="1970" y="3715"/>
                    <a:pt x="1537" y="3768"/>
                    <a:pt x="1153" y="3768"/>
                  </a:cubicBezTo>
                  <a:cubicBezTo>
                    <a:pt x="1098" y="3768"/>
                    <a:pt x="1044" y="3767"/>
                    <a:pt x="991" y="3765"/>
                  </a:cubicBezTo>
                  <a:cubicBezTo>
                    <a:pt x="634" y="3747"/>
                    <a:pt x="277" y="3631"/>
                    <a:pt x="1" y="3417"/>
                  </a:cubicBezTo>
                  <a:lnTo>
                    <a:pt x="1" y="3417"/>
                  </a:lnTo>
                  <a:cubicBezTo>
                    <a:pt x="27" y="3488"/>
                    <a:pt x="45" y="3569"/>
                    <a:pt x="81" y="3640"/>
                  </a:cubicBezTo>
                  <a:cubicBezTo>
                    <a:pt x="277" y="4122"/>
                    <a:pt x="750" y="4505"/>
                    <a:pt x="1249" y="4657"/>
                  </a:cubicBezTo>
                  <a:cubicBezTo>
                    <a:pt x="1638" y="4766"/>
                    <a:pt x="2021" y="4813"/>
                    <a:pt x="2415" y="4813"/>
                  </a:cubicBezTo>
                  <a:cubicBezTo>
                    <a:pt x="2537" y="4813"/>
                    <a:pt x="2660" y="4808"/>
                    <a:pt x="2784" y="4800"/>
                  </a:cubicBezTo>
                  <a:cubicBezTo>
                    <a:pt x="3150" y="4773"/>
                    <a:pt x="3560" y="4675"/>
                    <a:pt x="3917" y="4568"/>
                  </a:cubicBezTo>
                  <a:cubicBezTo>
                    <a:pt x="4916" y="4273"/>
                    <a:pt x="5701" y="3631"/>
                    <a:pt x="6281" y="2766"/>
                  </a:cubicBezTo>
                  <a:cubicBezTo>
                    <a:pt x="6593" y="2302"/>
                    <a:pt x="6861" y="1615"/>
                    <a:pt x="6923" y="1062"/>
                  </a:cubicBezTo>
                  <a:cubicBezTo>
                    <a:pt x="6959" y="696"/>
                    <a:pt x="6897" y="312"/>
                    <a:pt x="6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30"/>
            <p:cNvSpPr/>
            <p:nvPr/>
          </p:nvSpPr>
          <p:spPr>
            <a:xfrm>
              <a:off x="368451" y="948499"/>
              <a:ext cx="458038" cy="306222"/>
            </a:xfrm>
            <a:custGeom>
              <a:avLst/>
              <a:gdLst/>
              <a:ahLst/>
              <a:cxnLst/>
              <a:rect l="l" t="t" r="r" b="b"/>
              <a:pathLst>
                <a:path w="7361" h="4921" extrusionOk="0">
                  <a:moveTo>
                    <a:pt x="6941" y="0"/>
                  </a:moveTo>
                  <a:cubicBezTo>
                    <a:pt x="7360" y="803"/>
                    <a:pt x="7012" y="1740"/>
                    <a:pt x="6611" y="2471"/>
                  </a:cubicBezTo>
                  <a:cubicBezTo>
                    <a:pt x="5960" y="3613"/>
                    <a:pt x="4827" y="4398"/>
                    <a:pt x="3542" y="4621"/>
                  </a:cubicBezTo>
                  <a:cubicBezTo>
                    <a:pt x="3236" y="4678"/>
                    <a:pt x="2915" y="4713"/>
                    <a:pt x="2595" y="4713"/>
                  </a:cubicBezTo>
                  <a:cubicBezTo>
                    <a:pt x="2056" y="4713"/>
                    <a:pt x="1521" y="4613"/>
                    <a:pt x="1062" y="4345"/>
                  </a:cubicBezTo>
                  <a:cubicBezTo>
                    <a:pt x="800" y="4177"/>
                    <a:pt x="574" y="3948"/>
                    <a:pt x="436" y="3675"/>
                  </a:cubicBezTo>
                  <a:lnTo>
                    <a:pt x="436" y="3675"/>
                  </a:lnTo>
                  <a:cubicBezTo>
                    <a:pt x="672" y="3793"/>
                    <a:pt x="934" y="3850"/>
                    <a:pt x="1187" y="3863"/>
                  </a:cubicBezTo>
                  <a:cubicBezTo>
                    <a:pt x="1242" y="3865"/>
                    <a:pt x="1296" y="3866"/>
                    <a:pt x="1351" y="3866"/>
                  </a:cubicBezTo>
                  <a:cubicBezTo>
                    <a:pt x="2726" y="3866"/>
                    <a:pt x="4015" y="3228"/>
                    <a:pt x="5148" y="2507"/>
                  </a:cubicBezTo>
                  <a:cubicBezTo>
                    <a:pt x="5888" y="1963"/>
                    <a:pt x="6879" y="955"/>
                    <a:pt x="6941" y="0"/>
                  </a:cubicBezTo>
                  <a:lnTo>
                    <a:pt x="6941" y="0"/>
                  </a:lnTo>
                  <a:cubicBezTo>
                    <a:pt x="6861" y="705"/>
                    <a:pt x="6343" y="1249"/>
                    <a:pt x="5871" y="1740"/>
                  </a:cubicBezTo>
                  <a:cubicBezTo>
                    <a:pt x="5380" y="2239"/>
                    <a:pt x="4791" y="2605"/>
                    <a:pt x="4167" y="2899"/>
                  </a:cubicBezTo>
                  <a:cubicBezTo>
                    <a:pt x="3551" y="3194"/>
                    <a:pt x="2891" y="3453"/>
                    <a:pt x="2222" y="3586"/>
                  </a:cubicBezTo>
                  <a:cubicBezTo>
                    <a:pt x="1962" y="3629"/>
                    <a:pt x="1688" y="3662"/>
                    <a:pt x="1421" y="3662"/>
                  </a:cubicBezTo>
                  <a:cubicBezTo>
                    <a:pt x="1008" y="3662"/>
                    <a:pt x="609" y="3582"/>
                    <a:pt x="295" y="3328"/>
                  </a:cubicBezTo>
                  <a:lnTo>
                    <a:pt x="1" y="3096"/>
                  </a:lnTo>
                  <a:lnTo>
                    <a:pt x="125" y="3444"/>
                  </a:lnTo>
                  <a:cubicBezTo>
                    <a:pt x="450" y="4534"/>
                    <a:pt x="1466" y="4921"/>
                    <a:pt x="2546" y="4921"/>
                  </a:cubicBezTo>
                  <a:cubicBezTo>
                    <a:pt x="3367" y="4921"/>
                    <a:pt x="4225" y="4697"/>
                    <a:pt x="4845" y="4389"/>
                  </a:cubicBezTo>
                  <a:cubicBezTo>
                    <a:pt x="6031" y="3765"/>
                    <a:pt x="6914" y="2596"/>
                    <a:pt x="7146" y="1276"/>
                  </a:cubicBezTo>
                  <a:cubicBezTo>
                    <a:pt x="7227" y="848"/>
                    <a:pt x="7164" y="375"/>
                    <a:pt x="6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30"/>
            <p:cNvSpPr/>
            <p:nvPr/>
          </p:nvSpPr>
          <p:spPr>
            <a:xfrm>
              <a:off x="339579" y="859700"/>
              <a:ext cx="460838" cy="323334"/>
            </a:xfrm>
            <a:custGeom>
              <a:avLst/>
              <a:gdLst/>
              <a:ahLst/>
              <a:cxnLst/>
              <a:rect l="l" t="t" r="r" b="b"/>
              <a:pathLst>
                <a:path w="7406" h="5196" extrusionOk="0">
                  <a:moveTo>
                    <a:pt x="5011" y="1"/>
                  </a:moveTo>
                  <a:cubicBezTo>
                    <a:pt x="4859" y="1"/>
                    <a:pt x="4707" y="10"/>
                    <a:pt x="4559" y="27"/>
                  </a:cubicBezTo>
                  <a:cubicBezTo>
                    <a:pt x="3087" y="196"/>
                    <a:pt x="1696" y="901"/>
                    <a:pt x="679" y="1971"/>
                  </a:cubicBezTo>
                  <a:cubicBezTo>
                    <a:pt x="473" y="2194"/>
                    <a:pt x="277" y="2435"/>
                    <a:pt x="152" y="2721"/>
                  </a:cubicBezTo>
                  <a:cubicBezTo>
                    <a:pt x="10" y="3078"/>
                    <a:pt x="1" y="3524"/>
                    <a:pt x="215" y="3854"/>
                  </a:cubicBezTo>
                  <a:cubicBezTo>
                    <a:pt x="340" y="4050"/>
                    <a:pt x="491" y="4193"/>
                    <a:pt x="572" y="4416"/>
                  </a:cubicBezTo>
                  <a:cubicBezTo>
                    <a:pt x="616" y="4558"/>
                    <a:pt x="652" y="4701"/>
                    <a:pt x="688" y="4844"/>
                  </a:cubicBezTo>
                  <a:cubicBezTo>
                    <a:pt x="964" y="5058"/>
                    <a:pt x="1321" y="5174"/>
                    <a:pt x="1678" y="5192"/>
                  </a:cubicBezTo>
                  <a:cubicBezTo>
                    <a:pt x="1731" y="5194"/>
                    <a:pt x="1785" y="5195"/>
                    <a:pt x="1840" y="5195"/>
                  </a:cubicBezTo>
                  <a:cubicBezTo>
                    <a:pt x="2224" y="5195"/>
                    <a:pt x="2657" y="5142"/>
                    <a:pt x="3016" y="5040"/>
                  </a:cubicBezTo>
                  <a:cubicBezTo>
                    <a:pt x="3819" y="4817"/>
                    <a:pt x="4524" y="4496"/>
                    <a:pt x="5246" y="4077"/>
                  </a:cubicBezTo>
                  <a:cubicBezTo>
                    <a:pt x="5969" y="3666"/>
                    <a:pt x="6593" y="3042"/>
                    <a:pt x="7066" y="2355"/>
                  </a:cubicBezTo>
                  <a:cubicBezTo>
                    <a:pt x="7227" y="2114"/>
                    <a:pt x="7387" y="1748"/>
                    <a:pt x="7405" y="1427"/>
                  </a:cubicBezTo>
                  <a:cubicBezTo>
                    <a:pt x="7307" y="1267"/>
                    <a:pt x="7191" y="1124"/>
                    <a:pt x="7048" y="1017"/>
                  </a:cubicBezTo>
                  <a:cubicBezTo>
                    <a:pt x="6932" y="928"/>
                    <a:pt x="6807" y="865"/>
                    <a:pt x="6709" y="776"/>
                  </a:cubicBezTo>
                  <a:cubicBezTo>
                    <a:pt x="6602" y="687"/>
                    <a:pt x="6513" y="571"/>
                    <a:pt x="6415" y="473"/>
                  </a:cubicBezTo>
                  <a:cubicBezTo>
                    <a:pt x="6049" y="114"/>
                    <a:pt x="5529" y="1"/>
                    <a:pt x="50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30"/>
            <p:cNvSpPr/>
            <p:nvPr/>
          </p:nvSpPr>
          <p:spPr>
            <a:xfrm>
              <a:off x="330680" y="858829"/>
              <a:ext cx="473594" cy="331050"/>
            </a:xfrm>
            <a:custGeom>
              <a:avLst/>
              <a:gdLst/>
              <a:ahLst/>
              <a:cxnLst/>
              <a:rect l="l" t="t" r="r" b="b"/>
              <a:pathLst>
                <a:path w="7611" h="5320" extrusionOk="0">
                  <a:moveTo>
                    <a:pt x="5234" y="1"/>
                  </a:moveTo>
                  <a:cubicBezTo>
                    <a:pt x="5053" y="1"/>
                    <a:pt x="4873" y="16"/>
                    <a:pt x="4702" y="41"/>
                  </a:cubicBezTo>
                  <a:cubicBezTo>
                    <a:pt x="4817" y="33"/>
                    <a:pt x="4933" y="28"/>
                    <a:pt x="5051" y="28"/>
                  </a:cubicBezTo>
                  <a:cubicBezTo>
                    <a:pt x="5492" y="28"/>
                    <a:pt x="5942" y="95"/>
                    <a:pt x="6308" y="335"/>
                  </a:cubicBezTo>
                  <a:cubicBezTo>
                    <a:pt x="6549" y="487"/>
                    <a:pt x="6683" y="745"/>
                    <a:pt x="6915" y="906"/>
                  </a:cubicBezTo>
                  <a:cubicBezTo>
                    <a:pt x="7149" y="1053"/>
                    <a:pt x="7349" y="1209"/>
                    <a:pt x="7475" y="1455"/>
                  </a:cubicBezTo>
                  <a:lnTo>
                    <a:pt x="7475" y="1455"/>
                  </a:lnTo>
                  <a:cubicBezTo>
                    <a:pt x="7443" y="1777"/>
                    <a:pt x="7303" y="2099"/>
                    <a:pt x="7111" y="2360"/>
                  </a:cubicBezTo>
                  <a:cubicBezTo>
                    <a:pt x="6522" y="3216"/>
                    <a:pt x="5701" y="3886"/>
                    <a:pt x="4765" y="4323"/>
                  </a:cubicBezTo>
                  <a:cubicBezTo>
                    <a:pt x="4044" y="4671"/>
                    <a:pt x="2981" y="5107"/>
                    <a:pt x="2050" y="5107"/>
                  </a:cubicBezTo>
                  <a:cubicBezTo>
                    <a:pt x="1632" y="5107"/>
                    <a:pt x="1241" y="5019"/>
                    <a:pt x="919" y="4796"/>
                  </a:cubicBezTo>
                  <a:lnTo>
                    <a:pt x="919" y="4796"/>
                  </a:lnTo>
                  <a:cubicBezTo>
                    <a:pt x="879" y="4648"/>
                    <a:pt x="844" y="4507"/>
                    <a:pt x="795" y="4358"/>
                  </a:cubicBezTo>
                  <a:cubicBezTo>
                    <a:pt x="723" y="4198"/>
                    <a:pt x="616" y="4064"/>
                    <a:pt x="527" y="3939"/>
                  </a:cubicBezTo>
                  <a:cubicBezTo>
                    <a:pt x="331" y="3698"/>
                    <a:pt x="260" y="3413"/>
                    <a:pt x="295" y="3109"/>
                  </a:cubicBezTo>
                  <a:cubicBezTo>
                    <a:pt x="376" y="2494"/>
                    <a:pt x="875" y="2030"/>
                    <a:pt x="1312" y="1620"/>
                  </a:cubicBezTo>
                  <a:cubicBezTo>
                    <a:pt x="2258" y="781"/>
                    <a:pt x="3444" y="228"/>
                    <a:pt x="4702" y="41"/>
                  </a:cubicBezTo>
                  <a:lnTo>
                    <a:pt x="4702" y="41"/>
                  </a:lnTo>
                  <a:cubicBezTo>
                    <a:pt x="3114" y="183"/>
                    <a:pt x="1571" y="968"/>
                    <a:pt x="527" y="2191"/>
                  </a:cubicBezTo>
                  <a:cubicBezTo>
                    <a:pt x="215" y="2565"/>
                    <a:pt x="1" y="3100"/>
                    <a:pt x="135" y="3600"/>
                  </a:cubicBezTo>
                  <a:cubicBezTo>
                    <a:pt x="206" y="3921"/>
                    <a:pt x="492" y="4153"/>
                    <a:pt x="608" y="4439"/>
                  </a:cubicBezTo>
                  <a:cubicBezTo>
                    <a:pt x="652" y="4590"/>
                    <a:pt x="697" y="4760"/>
                    <a:pt x="741" y="4920"/>
                  </a:cubicBezTo>
                  <a:cubicBezTo>
                    <a:pt x="1045" y="5170"/>
                    <a:pt x="1419" y="5286"/>
                    <a:pt x="1794" y="5313"/>
                  </a:cubicBezTo>
                  <a:cubicBezTo>
                    <a:pt x="1869" y="5317"/>
                    <a:pt x="1944" y="5319"/>
                    <a:pt x="2018" y="5319"/>
                  </a:cubicBezTo>
                  <a:cubicBezTo>
                    <a:pt x="3018" y="5319"/>
                    <a:pt x="3982" y="4941"/>
                    <a:pt x="4854" y="4501"/>
                  </a:cubicBezTo>
                  <a:cubicBezTo>
                    <a:pt x="5817" y="4046"/>
                    <a:pt x="6665" y="3350"/>
                    <a:pt x="7245" y="2449"/>
                  </a:cubicBezTo>
                  <a:cubicBezTo>
                    <a:pt x="7450" y="2146"/>
                    <a:pt x="7593" y="1798"/>
                    <a:pt x="7611" y="1423"/>
                  </a:cubicBezTo>
                  <a:cubicBezTo>
                    <a:pt x="7539" y="1290"/>
                    <a:pt x="7441" y="1165"/>
                    <a:pt x="7334" y="1066"/>
                  </a:cubicBezTo>
                  <a:cubicBezTo>
                    <a:pt x="7111" y="870"/>
                    <a:pt x="6861" y="781"/>
                    <a:pt x="6683" y="540"/>
                  </a:cubicBezTo>
                  <a:cubicBezTo>
                    <a:pt x="6316" y="133"/>
                    <a:pt x="5770" y="1"/>
                    <a:pt x="5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30"/>
            <p:cNvSpPr/>
            <p:nvPr/>
          </p:nvSpPr>
          <p:spPr>
            <a:xfrm>
              <a:off x="381207" y="904068"/>
              <a:ext cx="376461" cy="207280"/>
            </a:xfrm>
            <a:custGeom>
              <a:avLst/>
              <a:gdLst/>
              <a:ahLst/>
              <a:cxnLst/>
              <a:rect l="l" t="t" r="r" b="b"/>
              <a:pathLst>
                <a:path w="6050" h="3331" extrusionOk="0">
                  <a:moveTo>
                    <a:pt x="5978" y="0"/>
                  </a:moveTo>
                  <a:lnTo>
                    <a:pt x="5978" y="0"/>
                  </a:lnTo>
                  <a:cubicBezTo>
                    <a:pt x="5808" y="18"/>
                    <a:pt x="5657" y="108"/>
                    <a:pt x="5505" y="179"/>
                  </a:cubicBezTo>
                  <a:cubicBezTo>
                    <a:pt x="4943" y="447"/>
                    <a:pt x="4327" y="571"/>
                    <a:pt x="3721" y="741"/>
                  </a:cubicBezTo>
                  <a:cubicBezTo>
                    <a:pt x="2302" y="1142"/>
                    <a:pt x="857" y="1811"/>
                    <a:pt x="81" y="2927"/>
                  </a:cubicBezTo>
                  <a:cubicBezTo>
                    <a:pt x="1" y="3043"/>
                    <a:pt x="1" y="3221"/>
                    <a:pt x="126" y="3301"/>
                  </a:cubicBezTo>
                  <a:cubicBezTo>
                    <a:pt x="154" y="3322"/>
                    <a:pt x="184" y="3330"/>
                    <a:pt x="215" y="3330"/>
                  </a:cubicBezTo>
                  <a:cubicBezTo>
                    <a:pt x="320" y="3330"/>
                    <a:pt x="433" y="3230"/>
                    <a:pt x="509" y="3141"/>
                  </a:cubicBezTo>
                  <a:cubicBezTo>
                    <a:pt x="1375" y="2142"/>
                    <a:pt x="2561" y="1410"/>
                    <a:pt x="3864" y="1160"/>
                  </a:cubicBezTo>
                  <a:cubicBezTo>
                    <a:pt x="4015" y="1133"/>
                    <a:pt x="4167" y="1116"/>
                    <a:pt x="4318" y="1071"/>
                  </a:cubicBezTo>
                  <a:cubicBezTo>
                    <a:pt x="4604" y="991"/>
                    <a:pt x="4934" y="830"/>
                    <a:pt x="5184" y="670"/>
                  </a:cubicBezTo>
                  <a:cubicBezTo>
                    <a:pt x="5443" y="518"/>
                    <a:pt x="5648" y="402"/>
                    <a:pt x="5898" y="232"/>
                  </a:cubicBezTo>
                  <a:cubicBezTo>
                    <a:pt x="5960" y="179"/>
                    <a:pt x="6049" y="54"/>
                    <a:pt x="5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30"/>
            <p:cNvSpPr/>
            <p:nvPr/>
          </p:nvSpPr>
          <p:spPr>
            <a:xfrm>
              <a:off x="640997" y="1022300"/>
              <a:ext cx="142184" cy="202675"/>
            </a:xfrm>
            <a:custGeom>
              <a:avLst/>
              <a:gdLst/>
              <a:ahLst/>
              <a:cxnLst/>
              <a:rect l="l" t="t" r="r" b="b"/>
              <a:pathLst>
                <a:path w="2285" h="3257" extrusionOk="0">
                  <a:moveTo>
                    <a:pt x="2115" y="1"/>
                  </a:moveTo>
                  <a:cubicBezTo>
                    <a:pt x="2106" y="10"/>
                    <a:pt x="2106" y="19"/>
                    <a:pt x="2106" y="27"/>
                  </a:cubicBezTo>
                  <a:cubicBezTo>
                    <a:pt x="2249" y="402"/>
                    <a:pt x="2177" y="875"/>
                    <a:pt x="1928" y="1285"/>
                  </a:cubicBezTo>
                  <a:cubicBezTo>
                    <a:pt x="1687" y="1660"/>
                    <a:pt x="1339" y="1954"/>
                    <a:pt x="991" y="2204"/>
                  </a:cubicBezTo>
                  <a:lnTo>
                    <a:pt x="911" y="2267"/>
                  </a:lnTo>
                  <a:cubicBezTo>
                    <a:pt x="545" y="2534"/>
                    <a:pt x="161" y="2811"/>
                    <a:pt x="10" y="3239"/>
                  </a:cubicBezTo>
                  <a:cubicBezTo>
                    <a:pt x="1" y="3248"/>
                    <a:pt x="10" y="3257"/>
                    <a:pt x="19" y="3257"/>
                  </a:cubicBezTo>
                  <a:lnTo>
                    <a:pt x="28" y="3257"/>
                  </a:lnTo>
                  <a:cubicBezTo>
                    <a:pt x="28" y="3257"/>
                    <a:pt x="36" y="3257"/>
                    <a:pt x="45" y="3248"/>
                  </a:cubicBezTo>
                  <a:cubicBezTo>
                    <a:pt x="197" y="2838"/>
                    <a:pt x="572" y="2561"/>
                    <a:pt x="937" y="2293"/>
                  </a:cubicBezTo>
                  <a:lnTo>
                    <a:pt x="1009" y="2240"/>
                  </a:lnTo>
                  <a:cubicBezTo>
                    <a:pt x="1357" y="1981"/>
                    <a:pt x="1714" y="1687"/>
                    <a:pt x="1954" y="1303"/>
                  </a:cubicBezTo>
                  <a:cubicBezTo>
                    <a:pt x="2213" y="884"/>
                    <a:pt x="2285" y="402"/>
                    <a:pt x="2142" y="19"/>
                  </a:cubicBezTo>
                  <a:cubicBezTo>
                    <a:pt x="2142" y="10"/>
                    <a:pt x="2124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30"/>
            <p:cNvSpPr/>
            <p:nvPr/>
          </p:nvSpPr>
          <p:spPr>
            <a:xfrm>
              <a:off x="582754" y="871212"/>
              <a:ext cx="86057" cy="66210"/>
            </a:xfrm>
            <a:custGeom>
              <a:avLst/>
              <a:gdLst/>
              <a:ahLst/>
              <a:cxnLst/>
              <a:rect l="l" t="t" r="r" b="b"/>
              <a:pathLst>
                <a:path w="1383" h="1064" extrusionOk="0">
                  <a:moveTo>
                    <a:pt x="98" y="1"/>
                  </a:moveTo>
                  <a:cubicBezTo>
                    <a:pt x="71" y="1"/>
                    <a:pt x="44" y="1"/>
                    <a:pt x="18" y="2"/>
                  </a:cubicBezTo>
                  <a:cubicBezTo>
                    <a:pt x="9" y="11"/>
                    <a:pt x="0" y="20"/>
                    <a:pt x="0" y="29"/>
                  </a:cubicBezTo>
                  <a:cubicBezTo>
                    <a:pt x="0" y="38"/>
                    <a:pt x="9" y="47"/>
                    <a:pt x="18" y="47"/>
                  </a:cubicBezTo>
                  <a:cubicBezTo>
                    <a:pt x="59" y="44"/>
                    <a:pt x="103" y="43"/>
                    <a:pt x="148" y="43"/>
                  </a:cubicBezTo>
                  <a:cubicBezTo>
                    <a:pt x="434" y="43"/>
                    <a:pt x="780" y="100"/>
                    <a:pt x="1026" y="323"/>
                  </a:cubicBezTo>
                  <a:cubicBezTo>
                    <a:pt x="1231" y="502"/>
                    <a:pt x="1347" y="778"/>
                    <a:pt x="1329" y="1046"/>
                  </a:cubicBezTo>
                  <a:cubicBezTo>
                    <a:pt x="1329" y="1055"/>
                    <a:pt x="1338" y="1064"/>
                    <a:pt x="1347" y="1064"/>
                  </a:cubicBezTo>
                  <a:cubicBezTo>
                    <a:pt x="1365" y="1064"/>
                    <a:pt x="1374" y="1064"/>
                    <a:pt x="1374" y="1046"/>
                  </a:cubicBezTo>
                  <a:cubicBezTo>
                    <a:pt x="1383" y="769"/>
                    <a:pt x="1267" y="475"/>
                    <a:pt x="1053" y="288"/>
                  </a:cubicBezTo>
                  <a:cubicBezTo>
                    <a:pt x="775" y="51"/>
                    <a:pt x="39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30"/>
            <p:cNvSpPr/>
            <p:nvPr/>
          </p:nvSpPr>
          <p:spPr>
            <a:xfrm>
              <a:off x="603848" y="862189"/>
              <a:ext cx="11698" cy="11388"/>
            </a:xfrm>
            <a:custGeom>
              <a:avLst/>
              <a:gdLst/>
              <a:ahLst/>
              <a:cxnLst/>
              <a:rect l="l" t="t" r="r" b="b"/>
              <a:pathLst>
                <a:path w="188" h="183" extrusionOk="0">
                  <a:moveTo>
                    <a:pt x="161" y="0"/>
                  </a:moveTo>
                  <a:cubicBezTo>
                    <a:pt x="158" y="0"/>
                    <a:pt x="155" y="1"/>
                    <a:pt x="152" y="4"/>
                  </a:cubicBezTo>
                  <a:cubicBezTo>
                    <a:pt x="98" y="49"/>
                    <a:pt x="45" y="94"/>
                    <a:pt x="9" y="147"/>
                  </a:cubicBezTo>
                  <a:cubicBezTo>
                    <a:pt x="0" y="156"/>
                    <a:pt x="0" y="174"/>
                    <a:pt x="9" y="174"/>
                  </a:cubicBezTo>
                  <a:cubicBezTo>
                    <a:pt x="9" y="183"/>
                    <a:pt x="18" y="183"/>
                    <a:pt x="18" y="183"/>
                  </a:cubicBezTo>
                  <a:cubicBezTo>
                    <a:pt x="27" y="183"/>
                    <a:pt x="27" y="174"/>
                    <a:pt x="36" y="174"/>
                  </a:cubicBezTo>
                  <a:cubicBezTo>
                    <a:pt x="80" y="120"/>
                    <a:pt x="125" y="76"/>
                    <a:pt x="178" y="31"/>
                  </a:cubicBezTo>
                  <a:cubicBezTo>
                    <a:pt x="187" y="31"/>
                    <a:pt x="187" y="13"/>
                    <a:pt x="178" y="4"/>
                  </a:cubicBezTo>
                  <a:cubicBezTo>
                    <a:pt x="173" y="4"/>
                    <a:pt x="16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30"/>
            <p:cNvSpPr/>
            <p:nvPr/>
          </p:nvSpPr>
          <p:spPr>
            <a:xfrm>
              <a:off x="620462" y="859824"/>
              <a:ext cx="18419" cy="17113"/>
            </a:xfrm>
            <a:custGeom>
              <a:avLst/>
              <a:gdLst/>
              <a:ahLst/>
              <a:cxnLst/>
              <a:rect l="l" t="t" r="r" b="b"/>
              <a:pathLst>
                <a:path w="296" h="275" extrusionOk="0">
                  <a:moveTo>
                    <a:pt x="273" y="0"/>
                  </a:moveTo>
                  <a:cubicBezTo>
                    <a:pt x="268" y="0"/>
                    <a:pt x="264" y="2"/>
                    <a:pt x="259" y="7"/>
                  </a:cubicBezTo>
                  <a:lnTo>
                    <a:pt x="1" y="239"/>
                  </a:lnTo>
                  <a:cubicBezTo>
                    <a:pt x="1" y="248"/>
                    <a:pt x="1" y="257"/>
                    <a:pt x="1" y="265"/>
                  </a:cubicBezTo>
                  <a:cubicBezTo>
                    <a:pt x="10" y="265"/>
                    <a:pt x="10" y="274"/>
                    <a:pt x="19" y="274"/>
                  </a:cubicBezTo>
                  <a:cubicBezTo>
                    <a:pt x="19" y="274"/>
                    <a:pt x="27" y="274"/>
                    <a:pt x="27" y="265"/>
                  </a:cubicBezTo>
                  <a:lnTo>
                    <a:pt x="286" y="33"/>
                  </a:lnTo>
                  <a:cubicBezTo>
                    <a:pt x="295" y="25"/>
                    <a:pt x="295" y="7"/>
                    <a:pt x="286" y="7"/>
                  </a:cubicBezTo>
                  <a:cubicBezTo>
                    <a:pt x="282" y="2"/>
                    <a:pt x="277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30"/>
            <p:cNvSpPr/>
            <p:nvPr/>
          </p:nvSpPr>
          <p:spPr>
            <a:xfrm>
              <a:off x="634338" y="861442"/>
              <a:ext cx="19476" cy="21593"/>
            </a:xfrm>
            <a:custGeom>
              <a:avLst/>
              <a:gdLst/>
              <a:ahLst/>
              <a:cxnLst/>
              <a:rect l="l" t="t" r="r" b="b"/>
              <a:pathLst>
                <a:path w="313" h="347" extrusionOk="0">
                  <a:moveTo>
                    <a:pt x="291" y="1"/>
                  </a:moveTo>
                  <a:cubicBezTo>
                    <a:pt x="286" y="1"/>
                    <a:pt x="282" y="3"/>
                    <a:pt x="277" y="7"/>
                  </a:cubicBezTo>
                  <a:lnTo>
                    <a:pt x="10" y="311"/>
                  </a:lnTo>
                  <a:cubicBezTo>
                    <a:pt x="1" y="320"/>
                    <a:pt x="1" y="329"/>
                    <a:pt x="10" y="338"/>
                  </a:cubicBezTo>
                  <a:cubicBezTo>
                    <a:pt x="10" y="346"/>
                    <a:pt x="19" y="346"/>
                    <a:pt x="19" y="346"/>
                  </a:cubicBezTo>
                  <a:cubicBezTo>
                    <a:pt x="27" y="346"/>
                    <a:pt x="36" y="338"/>
                    <a:pt x="36" y="338"/>
                  </a:cubicBezTo>
                  <a:lnTo>
                    <a:pt x="304" y="34"/>
                  </a:lnTo>
                  <a:cubicBezTo>
                    <a:pt x="313" y="25"/>
                    <a:pt x="313" y="16"/>
                    <a:pt x="304" y="7"/>
                  </a:cubicBezTo>
                  <a:cubicBezTo>
                    <a:pt x="300" y="3"/>
                    <a:pt x="295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30"/>
            <p:cNvSpPr/>
            <p:nvPr/>
          </p:nvSpPr>
          <p:spPr>
            <a:xfrm>
              <a:off x="643797" y="862002"/>
              <a:ext cx="28375" cy="30491"/>
            </a:xfrm>
            <a:custGeom>
              <a:avLst/>
              <a:gdLst/>
              <a:ahLst/>
              <a:cxnLst/>
              <a:rect l="l" t="t" r="r" b="b"/>
              <a:pathLst>
                <a:path w="456" h="490" extrusionOk="0">
                  <a:moveTo>
                    <a:pt x="442" y="1"/>
                  </a:moveTo>
                  <a:cubicBezTo>
                    <a:pt x="437" y="1"/>
                    <a:pt x="433" y="3"/>
                    <a:pt x="429" y="7"/>
                  </a:cubicBezTo>
                  <a:cubicBezTo>
                    <a:pt x="268" y="141"/>
                    <a:pt x="134" y="293"/>
                    <a:pt x="9" y="462"/>
                  </a:cubicBezTo>
                  <a:cubicBezTo>
                    <a:pt x="0" y="462"/>
                    <a:pt x="9" y="480"/>
                    <a:pt x="18" y="480"/>
                  </a:cubicBezTo>
                  <a:cubicBezTo>
                    <a:pt x="18" y="489"/>
                    <a:pt x="18" y="489"/>
                    <a:pt x="27" y="489"/>
                  </a:cubicBezTo>
                  <a:cubicBezTo>
                    <a:pt x="27" y="489"/>
                    <a:pt x="36" y="489"/>
                    <a:pt x="45" y="480"/>
                  </a:cubicBezTo>
                  <a:cubicBezTo>
                    <a:pt x="161" y="320"/>
                    <a:pt x="295" y="168"/>
                    <a:pt x="446" y="34"/>
                  </a:cubicBezTo>
                  <a:cubicBezTo>
                    <a:pt x="455" y="25"/>
                    <a:pt x="455" y="16"/>
                    <a:pt x="455" y="7"/>
                  </a:cubicBezTo>
                  <a:cubicBezTo>
                    <a:pt x="451" y="3"/>
                    <a:pt x="446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30"/>
            <p:cNvSpPr/>
            <p:nvPr/>
          </p:nvSpPr>
          <p:spPr>
            <a:xfrm>
              <a:off x="656553" y="869221"/>
              <a:ext cx="32233" cy="32109"/>
            </a:xfrm>
            <a:custGeom>
              <a:avLst/>
              <a:gdLst/>
              <a:ahLst/>
              <a:cxnLst/>
              <a:rect l="l" t="t" r="r" b="b"/>
              <a:pathLst>
                <a:path w="518" h="516" extrusionOk="0">
                  <a:moveTo>
                    <a:pt x="500" y="1"/>
                  </a:moveTo>
                  <a:cubicBezTo>
                    <a:pt x="496" y="1"/>
                    <a:pt x="491" y="3"/>
                    <a:pt x="491" y="7"/>
                  </a:cubicBezTo>
                  <a:cubicBezTo>
                    <a:pt x="304" y="150"/>
                    <a:pt x="143" y="311"/>
                    <a:pt x="9" y="489"/>
                  </a:cubicBezTo>
                  <a:cubicBezTo>
                    <a:pt x="1" y="498"/>
                    <a:pt x="1" y="507"/>
                    <a:pt x="9" y="516"/>
                  </a:cubicBezTo>
                  <a:lnTo>
                    <a:pt x="36" y="516"/>
                  </a:lnTo>
                  <a:cubicBezTo>
                    <a:pt x="170" y="337"/>
                    <a:pt x="331" y="177"/>
                    <a:pt x="509" y="34"/>
                  </a:cubicBezTo>
                  <a:cubicBezTo>
                    <a:pt x="518" y="34"/>
                    <a:pt x="518" y="16"/>
                    <a:pt x="509" y="7"/>
                  </a:cubicBezTo>
                  <a:cubicBezTo>
                    <a:pt x="509" y="3"/>
                    <a:pt x="50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30"/>
            <p:cNvSpPr/>
            <p:nvPr/>
          </p:nvSpPr>
          <p:spPr>
            <a:xfrm>
              <a:off x="664891" y="873141"/>
              <a:ext cx="43931" cy="45986"/>
            </a:xfrm>
            <a:custGeom>
              <a:avLst/>
              <a:gdLst/>
              <a:ahLst/>
              <a:cxnLst/>
              <a:rect l="l" t="t" r="r" b="b"/>
              <a:pathLst>
                <a:path w="706" h="739" extrusionOk="0">
                  <a:moveTo>
                    <a:pt x="683" y="0"/>
                  </a:moveTo>
                  <a:cubicBezTo>
                    <a:pt x="678" y="0"/>
                    <a:pt x="674" y="2"/>
                    <a:pt x="669" y="7"/>
                  </a:cubicBezTo>
                  <a:cubicBezTo>
                    <a:pt x="437" y="230"/>
                    <a:pt x="214" y="471"/>
                    <a:pt x="0" y="712"/>
                  </a:cubicBezTo>
                  <a:cubicBezTo>
                    <a:pt x="0" y="712"/>
                    <a:pt x="0" y="729"/>
                    <a:pt x="9" y="738"/>
                  </a:cubicBezTo>
                  <a:lnTo>
                    <a:pt x="18" y="738"/>
                  </a:lnTo>
                  <a:cubicBezTo>
                    <a:pt x="27" y="738"/>
                    <a:pt x="27" y="738"/>
                    <a:pt x="36" y="729"/>
                  </a:cubicBezTo>
                  <a:cubicBezTo>
                    <a:pt x="241" y="489"/>
                    <a:pt x="464" y="257"/>
                    <a:pt x="696" y="34"/>
                  </a:cubicBezTo>
                  <a:cubicBezTo>
                    <a:pt x="705" y="25"/>
                    <a:pt x="705" y="7"/>
                    <a:pt x="696" y="7"/>
                  </a:cubicBezTo>
                  <a:cubicBezTo>
                    <a:pt x="692" y="2"/>
                    <a:pt x="687" y="0"/>
                    <a:pt x="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30"/>
            <p:cNvSpPr/>
            <p:nvPr/>
          </p:nvSpPr>
          <p:spPr>
            <a:xfrm>
              <a:off x="682625" y="880173"/>
              <a:ext cx="42251" cy="45613"/>
            </a:xfrm>
            <a:custGeom>
              <a:avLst/>
              <a:gdLst/>
              <a:ahLst/>
              <a:cxnLst/>
              <a:rect l="l" t="t" r="r" b="b"/>
              <a:pathLst>
                <a:path w="679" h="733" extrusionOk="0">
                  <a:moveTo>
                    <a:pt x="652" y="1"/>
                  </a:moveTo>
                  <a:cubicBezTo>
                    <a:pt x="411" y="215"/>
                    <a:pt x="197" y="447"/>
                    <a:pt x="10" y="706"/>
                  </a:cubicBezTo>
                  <a:cubicBezTo>
                    <a:pt x="1" y="715"/>
                    <a:pt x="1" y="723"/>
                    <a:pt x="10" y="732"/>
                  </a:cubicBezTo>
                  <a:lnTo>
                    <a:pt x="28" y="732"/>
                  </a:lnTo>
                  <a:cubicBezTo>
                    <a:pt x="28" y="732"/>
                    <a:pt x="37" y="732"/>
                    <a:pt x="37" y="723"/>
                  </a:cubicBezTo>
                  <a:cubicBezTo>
                    <a:pt x="224" y="474"/>
                    <a:pt x="438" y="242"/>
                    <a:pt x="679" y="28"/>
                  </a:cubicBezTo>
                  <a:cubicBezTo>
                    <a:pt x="679" y="28"/>
                    <a:pt x="679" y="10"/>
                    <a:pt x="679" y="10"/>
                  </a:cubicBezTo>
                  <a:cubicBezTo>
                    <a:pt x="670" y="1"/>
                    <a:pt x="661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30"/>
            <p:cNvSpPr/>
            <p:nvPr/>
          </p:nvSpPr>
          <p:spPr>
            <a:xfrm>
              <a:off x="710937" y="893676"/>
              <a:ext cx="25077" cy="27691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0" y="0"/>
                  </a:moveTo>
                  <a:cubicBezTo>
                    <a:pt x="375" y="0"/>
                    <a:pt x="371" y="2"/>
                    <a:pt x="367" y="7"/>
                  </a:cubicBezTo>
                  <a:lnTo>
                    <a:pt x="10" y="408"/>
                  </a:lnTo>
                  <a:cubicBezTo>
                    <a:pt x="1" y="417"/>
                    <a:pt x="1" y="426"/>
                    <a:pt x="10" y="435"/>
                  </a:cubicBezTo>
                  <a:cubicBezTo>
                    <a:pt x="19" y="435"/>
                    <a:pt x="19" y="444"/>
                    <a:pt x="28" y="444"/>
                  </a:cubicBezTo>
                  <a:cubicBezTo>
                    <a:pt x="28" y="444"/>
                    <a:pt x="36" y="435"/>
                    <a:pt x="36" y="435"/>
                  </a:cubicBezTo>
                  <a:lnTo>
                    <a:pt x="393" y="25"/>
                  </a:lnTo>
                  <a:cubicBezTo>
                    <a:pt x="402" y="25"/>
                    <a:pt x="402" y="7"/>
                    <a:pt x="393" y="7"/>
                  </a:cubicBezTo>
                  <a:cubicBezTo>
                    <a:pt x="389" y="2"/>
                    <a:pt x="384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30"/>
            <p:cNvSpPr/>
            <p:nvPr/>
          </p:nvSpPr>
          <p:spPr>
            <a:xfrm>
              <a:off x="391225" y="1174571"/>
              <a:ext cx="16676" cy="15992"/>
            </a:xfrm>
            <a:custGeom>
              <a:avLst/>
              <a:gdLst/>
              <a:ahLst/>
              <a:cxnLst/>
              <a:rect l="l" t="t" r="r" b="b"/>
              <a:pathLst>
                <a:path w="268" h="257" extrusionOk="0">
                  <a:moveTo>
                    <a:pt x="246" y="0"/>
                  </a:moveTo>
                  <a:cubicBezTo>
                    <a:pt x="241" y="0"/>
                    <a:pt x="237" y="2"/>
                    <a:pt x="232" y="7"/>
                  </a:cubicBezTo>
                  <a:cubicBezTo>
                    <a:pt x="143" y="69"/>
                    <a:pt x="72" y="141"/>
                    <a:pt x="0" y="230"/>
                  </a:cubicBezTo>
                  <a:cubicBezTo>
                    <a:pt x="0" y="239"/>
                    <a:pt x="0" y="248"/>
                    <a:pt x="9" y="257"/>
                  </a:cubicBezTo>
                  <a:lnTo>
                    <a:pt x="18" y="257"/>
                  </a:lnTo>
                  <a:cubicBezTo>
                    <a:pt x="27" y="257"/>
                    <a:pt x="27" y="257"/>
                    <a:pt x="36" y="248"/>
                  </a:cubicBezTo>
                  <a:cubicBezTo>
                    <a:pt x="98" y="168"/>
                    <a:pt x="170" y="96"/>
                    <a:pt x="259" y="34"/>
                  </a:cubicBezTo>
                  <a:cubicBezTo>
                    <a:pt x="268" y="25"/>
                    <a:pt x="268" y="16"/>
                    <a:pt x="259" y="7"/>
                  </a:cubicBezTo>
                  <a:cubicBezTo>
                    <a:pt x="255" y="2"/>
                    <a:pt x="250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30"/>
            <p:cNvSpPr/>
            <p:nvPr/>
          </p:nvSpPr>
          <p:spPr>
            <a:xfrm>
              <a:off x="405662" y="1183594"/>
              <a:ext cx="17796" cy="18108"/>
            </a:xfrm>
            <a:custGeom>
              <a:avLst/>
              <a:gdLst/>
              <a:ahLst/>
              <a:cxnLst/>
              <a:rect l="l" t="t" r="r" b="b"/>
              <a:pathLst>
                <a:path w="286" h="291" extrusionOk="0">
                  <a:moveTo>
                    <a:pt x="259" y="1"/>
                  </a:moveTo>
                  <a:cubicBezTo>
                    <a:pt x="256" y="1"/>
                    <a:pt x="253" y="2"/>
                    <a:pt x="250" y="5"/>
                  </a:cubicBezTo>
                  <a:cubicBezTo>
                    <a:pt x="152" y="76"/>
                    <a:pt x="72" y="165"/>
                    <a:pt x="9" y="263"/>
                  </a:cubicBezTo>
                  <a:cubicBezTo>
                    <a:pt x="0" y="272"/>
                    <a:pt x="0" y="281"/>
                    <a:pt x="9" y="290"/>
                  </a:cubicBezTo>
                  <a:lnTo>
                    <a:pt x="18" y="290"/>
                  </a:lnTo>
                  <a:cubicBezTo>
                    <a:pt x="27" y="290"/>
                    <a:pt x="36" y="290"/>
                    <a:pt x="36" y="281"/>
                  </a:cubicBezTo>
                  <a:cubicBezTo>
                    <a:pt x="98" y="192"/>
                    <a:pt x="179" y="103"/>
                    <a:pt x="277" y="31"/>
                  </a:cubicBezTo>
                  <a:cubicBezTo>
                    <a:pt x="277" y="31"/>
                    <a:pt x="286" y="14"/>
                    <a:pt x="277" y="5"/>
                  </a:cubicBezTo>
                  <a:cubicBezTo>
                    <a:pt x="271" y="5"/>
                    <a:pt x="26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30"/>
            <p:cNvSpPr/>
            <p:nvPr/>
          </p:nvSpPr>
          <p:spPr>
            <a:xfrm>
              <a:off x="418418" y="1184963"/>
              <a:ext cx="27255" cy="27256"/>
            </a:xfrm>
            <a:custGeom>
              <a:avLst/>
              <a:gdLst/>
              <a:ahLst/>
              <a:cxnLst/>
              <a:rect l="l" t="t" r="r" b="b"/>
              <a:pathLst>
                <a:path w="438" h="438" extrusionOk="0">
                  <a:moveTo>
                    <a:pt x="402" y="1"/>
                  </a:moveTo>
                  <a:cubicBezTo>
                    <a:pt x="268" y="134"/>
                    <a:pt x="134" y="268"/>
                    <a:pt x="9" y="402"/>
                  </a:cubicBezTo>
                  <a:cubicBezTo>
                    <a:pt x="0" y="411"/>
                    <a:pt x="0" y="420"/>
                    <a:pt x="9" y="429"/>
                  </a:cubicBezTo>
                  <a:cubicBezTo>
                    <a:pt x="9" y="429"/>
                    <a:pt x="9" y="438"/>
                    <a:pt x="18" y="438"/>
                  </a:cubicBezTo>
                  <a:cubicBezTo>
                    <a:pt x="27" y="438"/>
                    <a:pt x="27" y="429"/>
                    <a:pt x="36" y="429"/>
                  </a:cubicBezTo>
                  <a:cubicBezTo>
                    <a:pt x="161" y="295"/>
                    <a:pt x="295" y="161"/>
                    <a:pt x="429" y="27"/>
                  </a:cubicBezTo>
                  <a:cubicBezTo>
                    <a:pt x="438" y="27"/>
                    <a:pt x="438" y="9"/>
                    <a:pt x="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30"/>
            <p:cNvSpPr/>
            <p:nvPr/>
          </p:nvSpPr>
          <p:spPr>
            <a:xfrm>
              <a:off x="433414" y="1183843"/>
              <a:ext cx="35033" cy="38394"/>
            </a:xfrm>
            <a:custGeom>
              <a:avLst/>
              <a:gdLst/>
              <a:ahLst/>
              <a:cxnLst/>
              <a:rect l="l" t="t" r="r" b="b"/>
              <a:pathLst>
                <a:path w="563" h="617" extrusionOk="0">
                  <a:moveTo>
                    <a:pt x="536" y="1"/>
                  </a:moveTo>
                  <a:cubicBezTo>
                    <a:pt x="348" y="188"/>
                    <a:pt x="170" y="384"/>
                    <a:pt x="9" y="581"/>
                  </a:cubicBezTo>
                  <a:cubicBezTo>
                    <a:pt x="0" y="589"/>
                    <a:pt x="9" y="598"/>
                    <a:pt x="18" y="607"/>
                  </a:cubicBezTo>
                  <a:cubicBezTo>
                    <a:pt x="18" y="607"/>
                    <a:pt x="18" y="616"/>
                    <a:pt x="27" y="616"/>
                  </a:cubicBezTo>
                  <a:cubicBezTo>
                    <a:pt x="27" y="616"/>
                    <a:pt x="36" y="607"/>
                    <a:pt x="36" y="607"/>
                  </a:cubicBezTo>
                  <a:cubicBezTo>
                    <a:pt x="205" y="402"/>
                    <a:pt x="375" y="215"/>
                    <a:pt x="562" y="27"/>
                  </a:cubicBezTo>
                  <a:cubicBezTo>
                    <a:pt x="562" y="27"/>
                    <a:pt x="562" y="10"/>
                    <a:pt x="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30"/>
            <p:cNvSpPr/>
            <p:nvPr/>
          </p:nvSpPr>
          <p:spPr>
            <a:xfrm>
              <a:off x="451708" y="1187888"/>
              <a:ext cx="35033" cy="37648"/>
            </a:xfrm>
            <a:custGeom>
              <a:avLst/>
              <a:gdLst/>
              <a:ahLst/>
              <a:cxnLst/>
              <a:rect l="l" t="t" r="r" b="b"/>
              <a:pathLst>
                <a:path w="563" h="605" extrusionOk="0">
                  <a:moveTo>
                    <a:pt x="544" y="0"/>
                  </a:moveTo>
                  <a:cubicBezTo>
                    <a:pt x="538" y="0"/>
                    <a:pt x="531" y="3"/>
                    <a:pt x="527" y="7"/>
                  </a:cubicBezTo>
                  <a:cubicBezTo>
                    <a:pt x="349" y="185"/>
                    <a:pt x="170" y="382"/>
                    <a:pt x="10" y="578"/>
                  </a:cubicBezTo>
                  <a:cubicBezTo>
                    <a:pt x="1" y="587"/>
                    <a:pt x="1" y="596"/>
                    <a:pt x="10" y="605"/>
                  </a:cubicBezTo>
                  <a:lnTo>
                    <a:pt x="36" y="605"/>
                  </a:lnTo>
                  <a:cubicBezTo>
                    <a:pt x="197" y="408"/>
                    <a:pt x="375" y="212"/>
                    <a:pt x="554" y="34"/>
                  </a:cubicBezTo>
                  <a:cubicBezTo>
                    <a:pt x="563" y="25"/>
                    <a:pt x="563" y="7"/>
                    <a:pt x="554" y="7"/>
                  </a:cubicBezTo>
                  <a:cubicBezTo>
                    <a:pt x="554" y="3"/>
                    <a:pt x="549" y="0"/>
                    <a:pt x="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30"/>
            <p:cNvSpPr/>
            <p:nvPr/>
          </p:nvSpPr>
          <p:spPr>
            <a:xfrm>
              <a:off x="470562" y="1178305"/>
              <a:ext cx="43371" cy="52769"/>
            </a:xfrm>
            <a:custGeom>
              <a:avLst/>
              <a:gdLst/>
              <a:ahLst/>
              <a:cxnLst/>
              <a:rect l="l" t="t" r="r" b="b"/>
              <a:pathLst>
                <a:path w="697" h="848" extrusionOk="0">
                  <a:moveTo>
                    <a:pt x="688" y="0"/>
                  </a:moveTo>
                  <a:cubicBezTo>
                    <a:pt x="679" y="0"/>
                    <a:pt x="670" y="0"/>
                    <a:pt x="661" y="9"/>
                  </a:cubicBezTo>
                  <a:lnTo>
                    <a:pt x="1" y="821"/>
                  </a:lnTo>
                  <a:cubicBezTo>
                    <a:pt x="1" y="830"/>
                    <a:pt x="1" y="839"/>
                    <a:pt x="10" y="848"/>
                  </a:cubicBezTo>
                  <a:lnTo>
                    <a:pt x="37" y="848"/>
                  </a:lnTo>
                  <a:lnTo>
                    <a:pt x="688" y="27"/>
                  </a:lnTo>
                  <a:cubicBezTo>
                    <a:pt x="697" y="18"/>
                    <a:pt x="697" y="9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30"/>
            <p:cNvSpPr/>
            <p:nvPr/>
          </p:nvSpPr>
          <p:spPr>
            <a:xfrm>
              <a:off x="493897" y="1172518"/>
              <a:ext cx="49469" cy="62476"/>
            </a:xfrm>
            <a:custGeom>
              <a:avLst/>
              <a:gdLst/>
              <a:ahLst/>
              <a:cxnLst/>
              <a:rect l="l" t="t" r="r" b="b"/>
              <a:pathLst>
                <a:path w="795" h="1004" extrusionOk="0">
                  <a:moveTo>
                    <a:pt x="777" y="0"/>
                  </a:moveTo>
                  <a:cubicBezTo>
                    <a:pt x="771" y="0"/>
                    <a:pt x="765" y="4"/>
                    <a:pt x="759" y="4"/>
                  </a:cubicBezTo>
                  <a:lnTo>
                    <a:pt x="1" y="977"/>
                  </a:lnTo>
                  <a:cubicBezTo>
                    <a:pt x="1" y="986"/>
                    <a:pt x="1" y="994"/>
                    <a:pt x="10" y="1003"/>
                  </a:cubicBezTo>
                  <a:lnTo>
                    <a:pt x="19" y="1003"/>
                  </a:lnTo>
                  <a:cubicBezTo>
                    <a:pt x="27" y="1003"/>
                    <a:pt x="27" y="1003"/>
                    <a:pt x="36" y="994"/>
                  </a:cubicBezTo>
                  <a:lnTo>
                    <a:pt x="786" y="31"/>
                  </a:lnTo>
                  <a:cubicBezTo>
                    <a:pt x="795" y="22"/>
                    <a:pt x="795" y="13"/>
                    <a:pt x="786" y="4"/>
                  </a:cubicBezTo>
                  <a:cubicBezTo>
                    <a:pt x="783" y="1"/>
                    <a:pt x="780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30"/>
            <p:cNvSpPr/>
            <p:nvPr/>
          </p:nvSpPr>
          <p:spPr>
            <a:xfrm>
              <a:off x="509453" y="1159014"/>
              <a:ext cx="71683" cy="84318"/>
            </a:xfrm>
            <a:custGeom>
              <a:avLst/>
              <a:gdLst/>
              <a:ahLst/>
              <a:cxnLst/>
              <a:rect l="l" t="t" r="r" b="b"/>
              <a:pathLst>
                <a:path w="1152" h="1355" extrusionOk="0">
                  <a:moveTo>
                    <a:pt x="1126" y="0"/>
                  </a:moveTo>
                  <a:cubicBezTo>
                    <a:pt x="1120" y="0"/>
                    <a:pt x="1116" y="3"/>
                    <a:pt x="1116" y="7"/>
                  </a:cubicBezTo>
                  <a:cubicBezTo>
                    <a:pt x="732" y="435"/>
                    <a:pt x="366" y="881"/>
                    <a:pt x="9" y="1327"/>
                  </a:cubicBezTo>
                  <a:cubicBezTo>
                    <a:pt x="0" y="1336"/>
                    <a:pt x="0" y="1345"/>
                    <a:pt x="9" y="1354"/>
                  </a:cubicBezTo>
                  <a:lnTo>
                    <a:pt x="36" y="1354"/>
                  </a:lnTo>
                  <a:cubicBezTo>
                    <a:pt x="393" y="899"/>
                    <a:pt x="768" y="462"/>
                    <a:pt x="1142" y="34"/>
                  </a:cubicBezTo>
                  <a:cubicBezTo>
                    <a:pt x="1151" y="25"/>
                    <a:pt x="1142" y="16"/>
                    <a:pt x="1142" y="7"/>
                  </a:cubicBezTo>
                  <a:cubicBezTo>
                    <a:pt x="1138" y="3"/>
                    <a:pt x="1131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30"/>
            <p:cNvSpPr/>
            <p:nvPr/>
          </p:nvSpPr>
          <p:spPr>
            <a:xfrm>
              <a:off x="529427" y="1137359"/>
              <a:ext cx="95578" cy="107094"/>
            </a:xfrm>
            <a:custGeom>
              <a:avLst/>
              <a:gdLst/>
              <a:ahLst/>
              <a:cxnLst/>
              <a:rect l="l" t="t" r="r" b="b"/>
              <a:pathLst>
                <a:path w="1536" h="1721" extrusionOk="0">
                  <a:moveTo>
                    <a:pt x="1517" y="1"/>
                  </a:moveTo>
                  <a:cubicBezTo>
                    <a:pt x="1513" y="1"/>
                    <a:pt x="1508" y="3"/>
                    <a:pt x="1508" y="7"/>
                  </a:cubicBezTo>
                  <a:lnTo>
                    <a:pt x="10" y="1684"/>
                  </a:lnTo>
                  <a:cubicBezTo>
                    <a:pt x="1" y="1693"/>
                    <a:pt x="1" y="1702"/>
                    <a:pt x="10" y="1711"/>
                  </a:cubicBezTo>
                  <a:cubicBezTo>
                    <a:pt x="10" y="1720"/>
                    <a:pt x="18" y="1720"/>
                    <a:pt x="18" y="1720"/>
                  </a:cubicBezTo>
                  <a:cubicBezTo>
                    <a:pt x="27" y="1720"/>
                    <a:pt x="27" y="1720"/>
                    <a:pt x="36" y="1711"/>
                  </a:cubicBezTo>
                  <a:lnTo>
                    <a:pt x="1535" y="34"/>
                  </a:lnTo>
                  <a:cubicBezTo>
                    <a:pt x="1535" y="25"/>
                    <a:pt x="1535" y="16"/>
                    <a:pt x="1526" y="7"/>
                  </a:cubicBezTo>
                  <a:cubicBezTo>
                    <a:pt x="1526" y="3"/>
                    <a:pt x="1522" y="1"/>
                    <a:pt x="1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30"/>
            <p:cNvSpPr/>
            <p:nvPr/>
          </p:nvSpPr>
          <p:spPr>
            <a:xfrm>
              <a:off x="554442" y="1105187"/>
              <a:ext cx="119410" cy="136465"/>
            </a:xfrm>
            <a:custGeom>
              <a:avLst/>
              <a:gdLst/>
              <a:ahLst/>
              <a:cxnLst/>
              <a:rect l="l" t="t" r="r" b="b"/>
              <a:pathLst>
                <a:path w="1919" h="2193" extrusionOk="0">
                  <a:moveTo>
                    <a:pt x="1896" y="0"/>
                  </a:moveTo>
                  <a:cubicBezTo>
                    <a:pt x="1891" y="0"/>
                    <a:pt x="1887" y="2"/>
                    <a:pt x="1882" y="7"/>
                  </a:cubicBezTo>
                  <a:lnTo>
                    <a:pt x="9" y="2157"/>
                  </a:lnTo>
                  <a:cubicBezTo>
                    <a:pt x="0" y="2166"/>
                    <a:pt x="0" y="2175"/>
                    <a:pt x="9" y="2184"/>
                  </a:cubicBezTo>
                  <a:cubicBezTo>
                    <a:pt x="18" y="2184"/>
                    <a:pt x="18" y="2192"/>
                    <a:pt x="27" y="2192"/>
                  </a:cubicBezTo>
                  <a:cubicBezTo>
                    <a:pt x="27" y="2192"/>
                    <a:pt x="36" y="2184"/>
                    <a:pt x="36" y="2184"/>
                  </a:cubicBezTo>
                  <a:lnTo>
                    <a:pt x="1909" y="34"/>
                  </a:lnTo>
                  <a:cubicBezTo>
                    <a:pt x="1918" y="25"/>
                    <a:pt x="1918" y="7"/>
                    <a:pt x="1909" y="7"/>
                  </a:cubicBezTo>
                  <a:cubicBezTo>
                    <a:pt x="1905" y="2"/>
                    <a:pt x="1900" y="0"/>
                    <a:pt x="1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30"/>
            <p:cNvSpPr/>
            <p:nvPr/>
          </p:nvSpPr>
          <p:spPr>
            <a:xfrm>
              <a:off x="578274" y="1092929"/>
              <a:ext cx="127188" cy="148164"/>
            </a:xfrm>
            <a:custGeom>
              <a:avLst/>
              <a:gdLst/>
              <a:ahLst/>
              <a:cxnLst/>
              <a:rect l="l" t="t" r="r" b="b"/>
              <a:pathLst>
                <a:path w="2044" h="2381" extrusionOk="0">
                  <a:moveTo>
                    <a:pt x="2021" y="1"/>
                  </a:moveTo>
                  <a:cubicBezTo>
                    <a:pt x="2017" y="1"/>
                    <a:pt x="2012" y="3"/>
                    <a:pt x="2008" y="8"/>
                  </a:cubicBezTo>
                  <a:lnTo>
                    <a:pt x="10" y="2345"/>
                  </a:lnTo>
                  <a:cubicBezTo>
                    <a:pt x="1" y="2354"/>
                    <a:pt x="1" y="2363"/>
                    <a:pt x="10" y="2372"/>
                  </a:cubicBezTo>
                  <a:cubicBezTo>
                    <a:pt x="10" y="2381"/>
                    <a:pt x="19" y="2381"/>
                    <a:pt x="19" y="2381"/>
                  </a:cubicBezTo>
                  <a:cubicBezTo>
                    <a:pt x="27" y="2381"/>
                    <a:pt x="27" y="2372"/>
                    <a:pt x="36" y="2372"/>
                  </a:cubicBezTo>
                  <a:lnTo>
                    <a:pt x="2035" y="25"/>
                  </a:lnTo>
                  <a:cubicBezTo>
                    <a:pt x="2044" y="25"/>
                    <a:pt x="2044" y="8"/>
                    <a:pt x="2035" y="8"/>
                  </a:cubicBezTo>
                  <a:cubicBezTo>
                    <a:pt x="2030" y="3"/>
                    <a:pt x="2026" y="1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30"/>
            <p:cNvSpPr/>
            <p:nvPr/>
          </p:nvSpPr>
          <p:spPr>
            <a:xfrm>
              <a:off x="607706" y="1040222"/>
              <a:ext cx="156620" cy="191972"/>
            </a:xfrm>
            <a:custGeom>
              <a:avLst/>
              <a:gdLst/>
              <a:ahLst/>
              <a:cxnLst/>
              <a:rect l="l" t="t" r="r" b="b"/>
              <a:pathLst>
                <a:path w="2517" h="3085" extrusionOk="0">
                  <a:moveTo>
                    <a:pt x="2491" y="0"/>
                  </a:moveTo>
                  <a:cubicBezTo>
                    <a:pt x="2485" y="0"/>
                    <a:pt x="2481" y="3"/>
                    <a:pt x="2481" y="7"/>
                  </a:cubicBezTo>
                  <a:cubicBezTo>
                    <a:pt x="1731" y="988"/>
                    <a:pt x="812" y="2130"/>
                    <a:pt x="0" y="3058"/>
                  </a:cubicBezTo>
                  <a:cubicBezTo>
                    <a:pt x="0" y="3067"/>
                    <a:pt x="0" y="3076"/>
                    <a:pt x="9" y="3085"/>
                  </a:cubicBezTo>
                  <a:lnTo>
                    <a:pt x="18" y="3085"/>
                  </a:lnTo>
                  <a:cubicBezTo>
                    <a:pt x="27" y="3085"/>
                    <a:pt x="27" y="3085"/>
                    <a:pt x="36" y="3076"/>
                  </a:cubicBezTo>
                  <a:cubicBezTo>
                    <a:pt x="839" y="2148"/>
                    <a:pt x="1767" y="1015"/>
                    <a:pt x="2507" y="34"/>
                  </a:cubicBezTo>
                  <a:cubicBezTo>
                    <a:pt x="2516" y="25"/>
                    <a:pt x="2507" y="16"/>
                    <a:pt x="2507" y="7"/>
                  </a:cubicBezTo>
                  <a:cubicBezTo>
                    <a:pt x="2503" y="3"/>
                    <a:pt x="2496" y="0"/>
                    <a:pt x="2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30"/>
            <p:cNvSpPr/>
            <p:nvPr/>
          </p:nvSpPr>
          <p:spPr>
            <a:xfrm>
              <a:off x="679887" y="1051485"/>
              <a:ext cx="96635" cy="126882"/>
            </a:xfrm>
            <a:custGeom>
              <a:avLst/>
              <a:gdLst/>
              <a:ahLst/>
              <a:cxnLst/>
              <a:rect l="l" t="t" r="r" b="b"/>
              <a:pathLst>
                <a:path w="1553" h="2039" extrusionOk="0">
                  <a:moveTo>
                    <a:pt x="1536" y="1"/>
                  </a:moveTo>
                  <a:cubicBezTo>
                    <a:pt x="1529" y="1"/>
                    <a:pt x="1523" y="7"/>
                    <a:pt x="1517" y="13"/>
                  </a:cubicBezTo>
                  <a:cubicBezTo>
                    <a:pt x="1392" y="174"/>
                    <a:pt x="1222" y="406"/>
                    <a:pt x="1053" y="647"/>
                  </a:cubicBezTo>
                  <a:cubicBezTo>
                    <a:pt x="696" y="1137"/>
                    <a:pt x="295" y="1699"/>
                    <a:pt x="9" y="2003"/>
                  </a:cubicBezTo>
                  <a:cubicBezTo>
                    <a:pt x="0" y="2012"/>
                    <a:pt x="0" y="2021"/>
                    <a:pt x="9" y="2030"/>
                  </a:cubicBezTo>
                  <a:cubicBezTo>
                    <a:pt x="18" y="2030"/>
                    <a:pt x="18" y="2038"/>
                    <a:pt x="27" y="2038"/>
                  </a:cubicBezTo>
                  <a:cubicBezTo>
                    <a:pt x="27" y="2038"/>
                    <a:pt x="36" y="2030"/>
                    <a:pt x="36" y="2030"/>
                  </a:cubicBezTo>
                  <a:cubicBezTo>
                    <a:pt x="321" y="1717"/>
                    <a:pt x="723" y="1155"/>
                    <a:pt x="1080" y="665"/>
                  </a:cubicBezTo>
                  <a:cubicBezTo>
                    <a:pt x="1258" y="424"/>
                    <a:pt x="1419" y="201"/>
                    <a:pt x="1544" y="31"/>
                  </a:cubicBezTo>
                  <a:cubicBezTo>
                    <a:pt x="1552" y="22"/>
                    <a:pt x="1552" y="13"/>
                    <a:pt x="1544" y="4"/>
                  </a:cubicBezTo>
                  <a:cubicBezTo>
                    <a:pt x="1541" y="2"/>
                    <a:pt x="1538" y="1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30"/>
            <p:cNvSpPr/>
            <p:nvPr/>
          </p:nvSpPr>
          <p:spPr>
            <a:xfrm>
              <a:off x="362353" y="1033564"/>
              <a:ext cx="17236" cy="18233"/>
            </a:xfrm>
            <a:custGeom>
              <a:avLst/>
              <a:gdLst/>
              <a:ahLst/>
              <a:cxnLst/>
              <a:rect l="l" t="t" r="r" b="b"/>
              <a:pathLst>
                <a:path w="277" h="293" extrusionOk="0">
                  <a:moveTo>
                    <a:pt x="255" y="0"/>
                  </a:moveTo>
                  <a:cubicBezTo>
                    <a:pt x="250" y="0"/>
                    <a:pt x="246" y="3"/>
                    <a:pt x="241" y="7"/>
                  </a:cubicBezTo>
                  <a:cubicBezTo>
                    <a:pt x="143" y="78"/>
                    <a:pt x="72" y="168"/>
                    <a:pt x="0" y="266"/>
                  </a:cubicBezTo>
                  <a:cubicBezTo>
                    <a:pt x="0" y="275"/>
                    <a:pt x="0" y="284"/>
                    <a:pt x="9" y="292"/>
                  </a:cubicBezTo>
                  <a:lnTo>
                    <a:pt x="18" y="292"/>
                  </a:lnTo>
                  <a:cubicBezTo>
                    <a:pt x="27" y="292"/>
                    <a:pt x="27" y="292"/>
                    <a:pt x="36" y="284"/>
                  </a:cubicBezTo>
                  <a:cubicBezTo>
                    <a:pt x="99" y="194"/>
                    <a:pt x="170" y="105"/>
                    <a:pt x="268" y="34"/>
                  </a:cubicBezTo>
                  <a:cubicBezTo>
                    <a:pt x="268" y="34"/>
                    <a:pt x="277" y="16"/>
                    <a:pt x="268" y="7"/>
                  </a:cubicBezTo>
                  <a:cubicBezTo>
                    <a:pt x="264" y="3"/>
                    <a:pt x="259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30"/>
            <p:cNvSpPr/>
            <p:nvPr/>
          </p:nvSpPr>
          <p:spPr>
            <a:xfrm>
              <a:off x="375109" y="1032879"/>
              <a:ext cx="22277" cy="25015"/>
            </a:xfrm>
            <a:custGeom>
              <a:avLst/>
              <a:gdLst/>
              <a:ahLst/>
              <a:cxnLst/>
              <a:rect l="l" t="t" r="r" b="b"/>
              <a:pathLst>
                <a:path w="358" h="402" extrusionOk="0">
                  <a:moveTo>
                    <a:pt x="322" y="0"/>
                  </a:moveTo>
                  <a:cubicBezTo>
                    <a:pt x="206" y="116"/>
                    <a:pt x="99" y="241"/>
                    <a:pt x="9" y="375"/>
                  </a:cubicBezTo>
                  <a:cubicBezTo>
                    <a:pt x="1" y="384"/>
                    <a:pt x="1" y="393"/>
                    <a:pt x="9" y="402"/>
                  </a:cubicBezTo>
                  <a:lnTo>
                    <a:pt x="18" y="402"/>
                  </a:lnTo>
                  <a:cubicBezTo>
                    <a:pt x="27" y="402"/>
                    <a:pt x="36" y="402"/>
                    <a:pt x="36" y="393"/>
                  </a:cubicBezTo>
                  <a:cubicBezTo>
                    <a:pt x="134" y="268"/>
                    <a:pt x="233" y="143"/>
                    <a:pt x="348" y="27"/>
                  </a:cubicBezTo>
                  <a:cubicBezTo>
                    <a:pt x="357" y="18"/>
                    <a:pt x="357" y="9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30"/>
            <p:cNvSpPr/>
            <p:nvPr/>
          </p:nvSpPr>
          <p:spPr>
            <a:xfrm>
              <a:off x="389545" y="1029083"/>
              <a:ext cx="28935" cy="29371"/>
            </a:xfrm>
            <a:custGeom>
              <a:avLst/>
              <a:gdLst/>
              <a:ahLst/>
              <a:cxnLst/>
              <a:rect l="l" t="t" r="r" b="b"/>
              <a:pathLst>
                <a:path w="465" h="472" extrusionOk="0">
                  <a:moveTo>
                    <a:pt x="442" y="1"/>
                  </a:moveTo>
                  <a:cubicBezTo>
                    <a:pt x="438" y="1"/>
                    <a:pt x="433" y="3"/>
                    <a:pt x="429" y="8"/>
                  </a:cubicBezTo>
                  <a:cubicBezTo>
                    <a:pt x="277" y="141"/>
                    <a:pt x="134" y="293"/>
                    <a:pt x="1" y="445"/>
                  </a:cubicBezTo>
                  <a:cubicBezTo>
                    <a:pt x="1" y="454"/>
                    <a:pt x="1" y="463"/>
                    <a:pt x="9" y="472"/>
                  </a:cubicBezTo>
                  <a:lnTo>
                    <a:pt x="36" y="472"/>
                  </a:lnTo>
                  <a:cubicBezTo>
                    <a:pt x="161" y="311"/>
                    <a:pt x="304" y="168"/>
                    <a:pt x="455" y="34"/>
                  </a:cubicBezTo>
                  <a:cubicBezTo>
                    <a:pt x="464" y="25"/>
                    <a:pt x="464" y="17"/>
                    <a:pt x="455" y="8"/>
                  </a:cubicBezTo>
                  <a:cubicBezTo>
                    <a:pt x="451" y="3"/>
                    <a:pt x="447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30"/>
            <p:cNvSpPr/>
            <p:nvPr/>
          </p:nvSpPr>
          <p:spPr>
            <a:xfrm>
              <a:off x="407279" y="1029083"/>
              <a:ext cx="25077" cy="27691"/>
            </a:xfrm>
            <a:custGeom>
              <a:avLst/>
              <a:gdLst/>
              <a:ahLst/>
              <a:cxnLst/>
              <a:rect l="l" t="t" r="r" b="b"/>
              <a:pathLst>
                <a:path w="403" h="445" extrusionOk="0">
                  <a:moveTo>
                    <a:pt x="383" y="1"/>
                  </a:moveTo>
                  <a:cubicBezTo>
                    <a:pt x="378" y="1"/>
                    <a:pt x="371" y="3"/>
                    <a:pt x="367" y="8"/>
                  </a:cubicBezTo>
                  <a:cubicBezTo>
                    <a:pt x="242" y="141"/>
                    <a:pt x="117" y="275"/>
                    <a:pt x="1" y="418"/>
                  </a:cubicBezTo>
                  <a:cubicBezTo>
                    <a:pt x="1" y="427"/>
                    <a:pt x="1" y="436"/>
                    <a:pt x="10" y="445"/>
                  </a:cubicBezTo>
                  <a:lnTo>
                    <a:pt x="19" y="445"/>
                  </a:lnTo>
                  <a:cubicBezTo>
                    <a:pt x="28" y="445"/>
                    <a:pt x="28" y="445"/>
                    <a:pt x="37" y="436"/>
                  </a:cubicBezTo>
                  <a:cubicBezTo>
                    <a:pt x="153" y="302"/>
                    <a:pt x="269" y="159"/>
                    <a:pt x="394" y="34"/>
                  </a:cubicBezTo>
                  <a:cubicBezTo>
                    <a:pt x="402" y="25"/>
                    <a:pt x="402" y="17"/>
                    <a:pt x="394" y="8"/>
                  </a:cubicBezTo>
                  <a:cubicBezTo>
                    <a:pt x="394" y="3"/>
                    <a:pt x="389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30"/>
            <p:cNvSpPr/>
            <p:nvPr/>
          </p:nvSpPr>
          <p:spPr>
            <a:xfrm>
              <a:off x="634338" y="966358"/>
              <a:ext cx="17859" cy="14375"/>
            </a:xfrm>
            <a:custGeom>
              <a:avLst/>
              <a:gdLst/>
              <a:ahLst/>
              <a:cxnLst/>
              <a:rect l="l" t="t" r="r" b="b"/>
              <a:pathLst>
                <a:path w="287" h="231" extrusionOk="0">
                  <a:moveTo>
                    <a:pt x="264" y="1"/>
                  </a:moveTo>
                  <a:cubicBezTo>
                    <a:pt x="259" y="1"/>
                    <a:pt x="255" y="3"/>
                    <a:pt x="250" y="8"/>
                  </a:cubicBezTo>
                  <a:cubicBezTo>
                    <a:pt x="161" y="61"/>
                    <a:pt x="81" y="124"/>
                    <a:pt x="10" y="204"/>
                  </a:cubicBezTo>
                  <a:cubicBezTo>
                    <a:pt x="1" y="213"/>
                    <a:pt x="1" y="222"/>
                    <a:pt x="10" y="231"/>
                  </a:cubicBezTo>
                  <a:lnTo>
                    <a:pt x="36" y="231"/>
                  </a:lnTo>
                  <a:cubicBezTo>
                    <a:pt x="108" y="150"/>
                    <a:pt x="179" y="88"/>
                    <a:pt x="268" y="34"/>
                  </a:cubicBezTo>
                  <a:cubicBezTo>
                    <a:pt x="277" y="34"/>
                    <a:pt x="286" y="16"/>
                    <a:pt x="277" y="8"/>
                  </a:cubicBezTo>
                  <a:cubicBezTo>
                    <a:pt x="273" y="3"/>
                    <a:pt x="268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30"/>
            <p:cNvSpPr/>
            <p:nvPr/>
          </p:nvSpPr>
          <p:spPr>
            <a:xfrm>
              <a:off x="648775" y="960446"/>
              <a:ext cx="27255" cy="23086"/>
            </a:xfrm>
            <a:custGeom>
              <a:avLst/>
              <a:gdLst/>
              <a:ahLst/>
              <a:cxnLst/>
              <a:rect l="l" t="t" r="r" b="b"/>
              <a:pathLst>
                <a:path w="438" h="371" extrusionOk="0">
                  <a:moveTo>
                    <a:pt x="413" y="0"/>
                  </a:moveTo>
                  <a:cubicBezTo>
                    <a:pt x="409" y="0"/>
                    <a:pt x="405" y="1"/>
                    <a:pt x="402" y="4"/>
                  </a:cubicBezTo>
                  <a:cubicBezTo>
                    <a:pt x="259" y="103"/>
                    <a:pt x="126" y="219"/>
                    <a:pt x="10" y="343"/>
                  </a:cubicBezTo>
                  <a:cubicBezTo>
                    <a:pt x="1" y="352"/>
                    <a:pt x="1" y="361"/>
                    <a:pt x="10" y="370"/>
                  </a:cubicBezTo>
                  <a:lnTo>
                    <a:pt x="36" y="370"/>
                  </a:lnTo>
                  <a:cubicBezTo>
                    <a:pt x="152" y="245"/>
                    <a:pt x="286" y="129"/>
                    <a:pt x="429" y="31"/>
                  </a:cubicBezTo>
                  <a:cubicBezTo>
                    <a:pt x="438" y="31"/>
                    <a:pt x="438" y="13"/>
                    <a:pt x="429" y="4"/>
                  </a:cubicBezTo>
                  <a:cubicBezTo>
                    <a:pt x="429" y="4"/>
                    <a:pt x="421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30"/>
            <p:cNvSpPr/>
            <p:nvPr/>
          </p:nvSpPr>
          <p:spPr>
            <a:xfrm>
              <a:off x="660971" y="967914"/>
              <a:ext cx="25637" cy="23895"/>
            </a:xfrm>
            <a:custGeom>
              <a:avLst/>
              <a:gdLst/>
              <a:ahLst/>
              <a:cxnLst/>
              <a:rect l="l" t="t" r="r" b="b"/>
              <a:pathLst>
                <a:path w="412" h="384" extrusionOk="0">
                  <a:moveTo>
                    <a:pt x="385" y="0"/>
                  </a:moveTo>
                  <a:cubicBezTo>
                    <a:pt x="242" y="99"/>
                    <a:pt x="117" y="223"/>
                    <a:pt x="10" y="357"/>
                  </a:cubicBezTo>
                  <a:cubicBezTo>
                    <a:pt x="1" y="366"/>
                    <a:pt x="1" y="375"/>
                    <a:pt x="10" y="384"/>
                  </a:cubicBezTo>
                  <a:lnTo>
                    <a:pt x="37" y="384"/>
                  </a:lnTo>
                  <a:cubicBezTo>
                    <a:pt x="144" y="250"/>
                    <a:pt x="269" y="134"/>
                    <a:pt x="402" y="36"/>
                  </a:cubicBezTo>
                  <a:cubicBezTo>
                    <a:pt x="411" y="27"/>
                    <a:pt x="411" y="18"/>
                    <a:pt x="411" y="9"/>
                  </a:cubicBezTo>
                  <a:cubicBezTo>
                    <a:pt x="402" y="0"/>
                    <a:pt x="393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30"/>
            <p:cNvSpPr/>
            <p:nvPr/>
          </p:nvSpPr>
          <p:spPr>
            <a:xfrm>
              <a:off x="671549" y="976937"/>
              <a:ext cx="23957" cy="23211"/>
            </a:xfrm>
            <a:custGeom>
              <a:avLst/>
              <a:gdLst/>
              <a:ahLst/>
              <a:cxnLst/>
              <a:rect l="l" t="t" r="r" b="b"/>
              <a:pathLst>
                <a:path w="385" h="373" extrusionOk="0">
                  <a:moveTo>
                    <a:pt x="362" y="0"/>
                  </a:moveTo>
                  <a:cubicBezTo>
                    <a:pt x="357" y="0"/>
                    <a:pt x="353" y="3"/>
                    <a:pt x="348" y="7"/>
                  </a:cubicBezTo>
                  <a:cubicBezTo>
                    <a:pt x="232" y="114"/>
                    <a:pt x="116" y="230"/>
                    <a:pt x="0" y="346"/>
                  </a:cubicBezTo>
                  <a:cubicBezTo>
                    <a:pt x="0" y="355"/>
                    <a:pt x="0" y="364"/>
                    <a:pt x="0" y="373"/>
                  </a:cubicBezTo>
                  <a:lnTo>
                    <a:pt x="27" y="373"/>
                  </a:lnTo>
                  <a:cubicBezTo>
                    <a:pt x="143" y="257"/>
                    <a:pt x="259" y="141"/>
                    <a:pt x="375" y="34"/>
                  </a:cubicBezTo>
                  <a:cubicBezTo>
                    <a:pt x="384" y="25"/>
                    <a:pt x="384" y="16"/>
                    <a:pt x="375" y="7"/>
                  </a:cubicBezTo>
                  <a:cubicBezTo>
                    <a:pt x="371" y="3"/>
                    <a:pt x="366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30"/>
            <p:cNvSpPr/>
            <p:nvPr/>
          </p:nvSpPr>
          <p:spPr>
            <a:xfrm>
              <a:off x="684305" y="992307"/>
              <a:ext cx="19476" cy="18419"/>
            </a:xfrm>
            <a:custGeom>
              <a:avLst/>
              <a:gdLst/>
              <a:ahLst/>
              <a:cxnLst/>
              <a:rect l="l" t="t" r="r" b="b"/>
              <a:pathLst>
                <a:path w="313" h="296" extrusionOk="0">
                  <a:moveTo>
                    <a:pt x="286" y="1"/>
                  </a:moveTo>
                  <a:cubicBezTo>
                    <a:pt x="179" y="72"/>
                    <a:pt x="81" y="162"/>
                    <a:pt x="10" y="269"/>
                  </a:cubicBezTo>
                  <a:cubicBezTo>
                    <a:pt x="1" y="269"/>
                    <a:pt x="1" y="286"/>
                    <a:pt x="10" y="286"/>
                  </a:cubicBezTo>
                  <a:cubicBezTo>
                    <a:pt x="18" y="295"/>
                    <a:pt x="18" y="295"/>
                    <a:pt x="27" y="295"/>
                  </a:cubicBezTo>
                  <a:cubicBezTo>
                    <a:pt x="27" y="295"/>
                    <a:pt x="36" y="295"/>
                    <a:pt x="36" y="286"/>
                  </a:cubicBezTo>
                  <a:cubicBezTo>
                    <a:pt x="108" y="188"/>
                    <a:pt x="206" y="99"/>
                    <a:pt x="304" y="37"/>
                  </a:cubicBezTo>
                  <a:cubicBezTo>
                    <a:pt x="313" y="28"/>
                    <a:pt x="313" y="19"/>
                    <a:pt x="313" y="10"/>
                  </a:cubicBezTo>
                  <a:cubicBezTo>
                    <a:pt x="304" y="1"/>
                    <a:pt x="295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30"/>
            <p:cNvSpPr/>
            <p:nvPr/>
          </p:nvSpPr>
          <p:spPr>
            <a:xfrm>
              <a:off x="645477" y="473827"/>
              <a:ext cx="404151" cy="75046"/>
            </a:xfrm>
            <a:custGeom>
              <a:avLst/>
              <a:gdLst/>
              <a:ahLst/>
              <a:cxnLst/>
              <a:rect l="l" t="t" r="r" b="b"/>
              <a:pathLst>
                <a:path w="6495" h="1206" extrusionOk="0">
                  <a:moveTo>
                    <a:pt x="6459" y="1"/>
                  </a:moveTo>
                  <a:cubicBezTo>
                    <a:pt x="4844" y="772"/>
                    <a:pt x="3078" y="1165"/>
                    <a:pt x="1297" y="1165"/>
                  </a:cubicBezTo>
                  <a:cubicBezTo>
                    <a:pt x="874" y="1165"/>
                    <a:pt x="450" y="1143"/>
                    <a:pt x="27" y="1098"/>
                  </a:cubicBezTo>
                  <a:cubicBezTo>
                    <a:pt x="9" y="1098"/>
                    <a:pt x="0" y="1107"/>
                    <a:pt x="0" y="1116"/>
                  </a:cubicBezTo>
                  <a:cubicBezTo>
                    <a:pt x="0" y="1125"/>
                    <a:pt x="9" y="1143"/>
                    <a:pt x="18" y="1143"/>
                  </a:cubicBezTo>
                  <a:cubicBezTo>
                    <a:pt x="446" y="1187"/>
                    <a:pt x="883" y="1205"/>
                    <a:pt x="1312" y="1205"/>
                  </a:cubicBezTo>
                  <a:cubicBezTo>
                    <a:pt x="3096" y="1205"/>
                    <a:pt x="4862" y="813"/>
                    <a:pt x="6477" y="45"/>
                  </a:cubicBezTo>
                  <a:cubicBezTo>
                    <a:pt x="6495" y="36"/>
                    <a:pt x="6495" y="27"/>
                    <a:pt x="6486" y="10"/>
                  </a:cubicBezTo>
                  <a:cubicBezTo>
                    <a:pt x="6486" y="1"/>
                    <a:pt x="6468" y="1"/>
                    <a:pt x="6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30"/>
            <p:cNvSpPr/>
            <p:nvPr/>
          </p:nvSpPr>
          <p:spPr>
            <a:xfrm>
              <a:off x="692083" y="574325"/>
              <a:ext cx="87239" cy="9521"/>
            </a:xfrm>
            <a:custGeom>
              <a:avLst/>
              <a:gdLst/>
              <a:ahLst/>
              <a:cxnLst/>
              <a:rect l="l" t="t" r="r" b="b"/>
              <a:pathLst>
                <a:path w="1402" h="153" extrusionOk="0">
                  <a:moveTo>
                    <a:pt x="1374" y="0"/>
                  </a:moveTo>
                  <a:cubicBezTo>
                    <a:pt x="1042" y="74"/>
                    <a:pt x="709" y="112"/>
                    <a:pt x="372" y="112"/>
                  </a:cubicBezTo>
                  <a:cubicBezTo>
                    <a:pt x="258" y="112"/>
                    <a:pt x="143" y="108"/>
                    <a:pt x="27" y="99"/>
                  </a:cubicBezTo>
                  <a:cubicBezTo>
                    <a:pt x="18" y="99"/>
                    <a:pt x="9" y="107"/>
                    <a:pt x="0" y="116"/>
                  </a:cubicBezTo>
                  <a:cubicBezTo>
                    <a:pt x="0" y="134"/>
                    <a:pt x="9" y="143"/>
                    <a:pt x="27" y="143"/>
                  </a:cubicBezTo>
                  <a:cubicBezTo>
                    <a:pt x="143" y="152"/>
                    <a:pt x="250" y="152"/>
                    <a:pt x="366" y="152"/>
                  </a:cubicBezTo>
                  <a:cubicBezTo>
                    <a:pt x="705" y="152"/>
                    <a:pt x="1044" y="116"/>
                    <a:pt x="1383" y="45"/>
                  </a:cubicBezTo>
                  <a:cubicBezTo>
                    <a:pt x="1392" y="45"/>
                    <a:pt x="1401" y="36"/>
                    <a:pt x="1401" y="18"/>
                  </a:cubicBezTo>
                  <a:cubicBezTo>
                    <a:pt x="1401" y="9"/>
                    <a:pt x="1383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30"/>
            <p:cNvSpPr/>
            <p:nvPr/>
          </p:nvSpPr>
          <p:spPr>
            <a:xfrm>
              <a:off x="719276" y="1117011"/>
              <a:ext cx="114992" cy="131300"/>
            </a:xfrm>
            <a:custGeom>
              <a:avLst/>
              <a:gdLst/>
              <a:ahLst/>
              <a:cxnLst/>
              <a:rect l="l" t="t" r="r" b="b"/>
              <a:pathLst>
                <a:path w="1848" h="2110" extrusionOk="0">
                  <a:moveTo>
                    <a:pt x="1825" y="0"/>
                  </a:moveTo>
                  <a:cubicBezTo>
                    <a:pt x="1815" y="0"/>
                    <a:pt x="1809" y="7"/>
                    <a:pt x="1803" y="13"/>
                  </a:cubicBezTo>
                  <a:cubicBezTo>
                    <a:pt x="1428" y="843"/>
                    <a:pt x="786" y="1574"/>
                    <a:pt x="18" y="2065"/>
                  </a:cubicBezTo>
                  <a:cubicBezTo>
                    <a:pt x="10" y="2074"/>
                    <a:pt x="1" y="2092"/>
                    <a:pt x="10" y="2101"/>
                  </a:cubicBezTo>
                  <a:cubicBezTo>
                    <a:pt x="10" y="2110"/>
                    <a:pt x="18" y="2110"/>
                    <a:pt x="27" y="2110"/>
                  </a:cubicBezTo>
                  <a:lnTo>
                    <a:pt x="36" y="2110"/>
                  </a:lnTo>
                  <a:cubicBezTo>
                    <a:pt x="821" y="1610"/>
                    <a:pt x="1464" y="869"/>
                    <a:pt x="1847" y="31"/>
                  </a:cubicBezTo>
                  <a:cubicBezTo>
                    <a:pt x="1847" y="22"/>
                    <a:pt x="1847" y="4"/>
                    <a:pt x="1838" y="4"/>
                  </a:cubicBezTo>
                  <a:cubicBezTo>
                    <a:pt x="1833" y="2"/>
                    <a:pt x="1829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30"/>
            <p:cNvSpPr/>
            <p:nvPr/>
          </p:nvSpPr>
          <p:spPr>
            <a:xfrm>
              <a:off x="723196" y="1215641"/>
              <a:ext cx="77781" cy="64841"/>
            </a:xfrm>
            <a:custGeom>
              <a:avLst/>
              <a:gdLst/>
              <a:ahLst/>
              <a:cxnLst/>
              <a:rect l="l" t="t" r="r" b="b"/>
              <a:pathLst>
                <a:path w="1250" h="1042" extrusionOk="0">
                  <a:moveTo>
                    <a:pt x="1223" y="0"/>
                  </a:moveTo>
                  <a:cubicBezTo>
                    <a:pt x="1218" y="0"/>
                    <a:pt x="1213" y="3"/>
                    <a:pt x="1213" y="7"/>
                  </a:cubicBezTo>
                  <a:cubicBezTo>
                    <a:pt x="865" y="400"/>
                    <a:pt x="464" y="730"/>
                    <a:pt x="18" y="997"/>
                  </a:cubicBezTo>
                  <a:cubicBezTo>
                    <a:pt x="0" y="1006"/>
                    <a:pt x="0" y="1024"/>
                    <a:pt x="9" y="1033"/>
                  </a:cubicBezTo>
                  <a:cubicBezTo>
                    <a:pt x="9" y="1042"/>
                    <a:pt x="18" y="1042"/>
                    <a:pt x="27" y="1042"/>
                  </a:cubicBezTo>
                  <a:lnTo>
                    <a:pt x="36" y="1042"/>
                  </a:lnTo>
                  <a:cubicBezTo>
                    <a:pt x="491" y="765"/>
                    <a:pt x="892" y="435"/>
                    <a:pt x="1240" y="34"/>
                  </a:cubicBezTo>
                  <a:cubicBezTo>
                    <a:pt x="1249" y="25"/>
                    <a:pt x="1249" y="7"/>
                    <a:pt x="1240" y="7"/>
                  </a:cubicBezTo>
                  <a:cubicBezTo>
                    <a:pt x="1236" y="3"/>
                    <a:pt x="1229" y="0"/>
                    <a:pt x="1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30"/>
            <p:cNvSpPr/>
            <p:nvPr/>
          </p:nvSpPr>
          <p:spPr>
            <a:xfrm>
              <a:off x="898048" y="786147"/>
              <a:ext cx="21717" cy="143497"/>
            </a:xfrm>
            <a:custGeom>
              <a:avLst/>
              <a:gdLst/>
              <a:ahLst/>
              <a:cxnLst/>
              <a:rect l="l" t="t" r="r" b="b"/>
              <a:pathLst>
                <a:path w="349" h="2306" extrusionOk="0">
                  <a:moveTo>
                    <a:pt x="317" y="1"/>
                  </a:moveTo>
                  <a:cubicBezTo>
                    <a:pt x="308" y="1"/>
                    <a:pt x="304" y="7"/>
                    <a:pt x="304" y="13"/>
                  </a:cubicBezTo>
                  <a:cubicBezTo>
                    <a:pt x="9" y="736"/>
                    <a:pt x="0" y="1565"/>
                    <a:pt x="268" y="2288"/>
                  </a:cubicBezTo>
                  <a:cubicBezTo>
                    <a:pt x="268" y="2297"/>
                    <a:pt x="277" y="2306"/>
                    <a:pt x="286" y="2306"/>
                  </a:cubicBezTo>
                  <a:lnTo>
                    <a:pt x="295" y="2306"/>
                  </a:lnTo>
                  <a:cubicBezTo>
                    <a:pt x="304" y="2297"/>
                    <a:pt x="312" y="2288"/>
                    <a:pt x="312" y="2279"/>
                  </a:cubicBezTo>
                  <a:cubicBezTo>
                    <a:pt x="45" y="1556"/>
                    <a:pt x="63" y="736"/>
                    <a:pt x="339" y="31"/>
                  </a:cubicBezTo>
                  <a:cubicBezTo>
                    <a:pt x="348" y="22"/>
                    <a:pt x="339" y="4"/>
                    <a:pt x="330" y="4"/>
                  </a:cubicBezTo>
                  <a:cubicBezTo>
                    <a:pt x="325" y="2"/>
                    <a:pt x="321" y="1"/>
                    <a:pt x="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32" y="1329422"/>
            <a:ext cx="4325100" cy="1680000"/>
          </a:xfrm>
          <a:prstGeom prst="rect">
            <a:avLst/>
          </a:prstGeom>
          <a:effectLst>
            <a:outerShdw dist="95250" dir="30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49808" y="3359451"/>
            <a:ext cx="4026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950759" y="0"/>
            <a:ext cx="5260293" cy="5252448"/>
            <a:chOff x="4950759" y="0"/>
            <a:chExt cx="5260293" cy="5252448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950759" y="0"/>
              <a:ext cx="5260293" cy="5143681"/>
              <a:chOff x="4950759" y="0"/>
              <a:chExt cx="5260293" cy="5143681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4950759" y="0"/>
                <a:ext cx="5260293" cy="5143681"/>
              </a:xfrm>
              <a:custGeom>
                <a:avLst/>
                <a:gdLst/>
                <a:ahLst/>
                <a:cxnLst/>
                <a:rect l="l" t="t" r="r" b="b"/>
                <a:pathLst>
                  <a:path w="164243" h="160602" extrusionOk="0">
                    <a:moveTo>
                      <a:pt x="75743" y="0"/>
                    </a:moveTo>
                    <a:cubicBezTo>
                      <a:pt x="75404" y="1053"/>
                      <a:pt x="75118" y="2141"/>
                      <a:pt x="74922" y="3194"/>
                    </a:cubicBezTo>
                    <a:cubicBezTo>
                      <a:pt x="74012" y="7779"/>
                      <a:pt x="73780" y="12650"/>
                      <a:pt x="71550" y="16772"/>
                    </a:cubicBezTo>
                    <a:cubicBezTo>
                      <a:pt x="68267" y="22767"/>
                      <a:pt x="61397" y="25872"/>
                      <a:pt x="54778" y="27531"/>
                    </a:cubicBezTo>
                    <a:cubicBezTo>
                      <a:pt x="48140" y="29173"/>
                      <a:pt x="41146" y="29851"/>
                      <a:pt x="35008" y="32884"/>
                    </a:cubicBezTo>
                    <a:cubicBezTo>
                      <a:pt x="23589" y="38522"/>
                      <a:pt x="17165" y="52725"/>
                      <a:pt x="20448" y="65036"/>
                    </a:cubicBezTo>
                    <a:cubicBezTo>
                      <a:pt x="22304" y="71995"/>
                      <a:pt x="26872" y="79275"/>
                      <a:pt x="23910" y="85823"/>
                    </a:cubicBezTo>
                    <a:cubicBezTo>
                      <a:pt x="22054" y="89945"/>
                      <a:pt x="17754" y="92300"/>
                      <a:pt x="14293" y="95190"/>
                    </a:cubicBezTo>
                    <a:cubicBezTo>
                      <a:pt x="1874" y="105628"/>
                      <a:pt x="1" y="125059"/>
                      <a:pt x="6585" y="139904"/>
                    </a:cubicBezTo>
                    <a:cubicBezTo>
                      <a:pt x="10118" y="147915"/>
                      <a:pt x="15649" y="154749"/>
                      <a:pt x="22197" y="160601"/>
                    </a:cubicBezTo>
                    <a:lnTo>
                      <a:pt x="164242" y="160601"/>
                    </a:lnTo>
                    <a:lnTo>
                      <a:pt x="1642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5161042" y="0"/>
                <a:ext cx="5050000" cy="5143104"/>
              </a:xfrm>
              <a:custGeom>
                <a:avLst/>
                <a:gdLst/>
                <a:ahLst/>
                <a:cxnLst/>
                <a:rect l="l" t="t" r="r" b="b"/>
                <a:pathLst>
                  <a:path w="157677" h="160584" extrusionOk="0">
                    <a:moveTo>
                      <a:pt x="80043" y="0"/>
                    </a:moveTo>
                    <a:cubicBezTo>
                      <a:pt x="78633" y="1124"/>
                      <a:pt x="77402" y="2462"/>
                      <a:pt x="76474" y="3997"/>
                    </a:cubicBezTo>
                    <a:cubicBezTo>
                      <a:pt x="73816" y="8386"/>
                      <a:pt x="73709" y="13989"/>
                      <a:pt x="70961" y="18324"/>
                    </a:cubicBezTo>
                    <a:cubicBezTo>
                      <a:pt x="66643" y="25194"/>
                      <a:pt x="57508" y="26710"/>
                      <a:pt x="49728" y="28994"/>
                    </a:cubicBezTo>
                    <a:cubicBezTo>
                      <a:pt x="41485" y="31457"/>
                      <a:pt x="33545" y="35596"/>
                      <a:pt x="27693" y="41930"/>
                    </a:cubicBezTo>
                    <a:cubicBezTo>
                      <a:pt x="21858" y="48282"/>
                      <a:pt x="18325" y="57007"/>
                      <a:pt x="19324" y="65572"/>
                    </a:cubicBezTo>
                    <a:cubicBezTo>
                      <a:pt x="20163" y="72548"/>
                      <a:pt x="23839" y="79810"/>
                      <a:pt x="21073" y="86269"/>
                    </a:cubicBezTo>
                    <a:cubicBezTo>
                      <a:pt x="19003" y="91140"/>
                      <a:pt x="13936" y="93852"/>
                      <a:pt x="10207" y="97599"/>
                    </a:cubicBezTo>
                    <a:cubicBezTo>
                      <a:pt x="1" y="107841"/>
                      <a:pt x="982" y="125719"/>
                      <a:pt x="9368" y="137495"/>
                    </a:cubicBezTo>
                    <a:cubicBezTo>
                      <a:pt x="17754" y="149307"/>
                      <a:pt x="31689" y="155909"/>
                      <a:pt x="45642" y="159691"/>
                    </a:cubicBezTo>
                    <a:cubicBezTo>
                      <a:pt x="46802" y="160013"/>
                      <a:pt x="47962" y="160298"/>
                      <a:pt x="49122" y="160584"/>
                    </a:cubicBezTo>
                    <a:lnTo>
                      <a:pt x="157676" y="160584"/>
                    </a:lnTo>
                    <a:lnTo>
                      <a:pt x="157676" y="0"/>
                    </a:lnTo>
                    <a:close/>
                  </a:path>
                </a:pathLst>
              </a:custGeom>
              <a:solidFill>
                <a:srgbClr val="E1C6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5469269" y="0"/>
                <a:ext cx="2665841" cy="5143104"/>
              </a:xfrm>
              <a:custGeom>
                <a:avLst/>
                <a:gdLst/>
                <a:ahLst/>
                <a:cxnLst/>
                <a:rect l="l" t="t" r="r" b="b"/>
                <a:pathLst>
                  <a:path w="83236" h="160584" extrusionOk="0">
                    <a:moveTo>
                      <a:pt x="81648" y="0"/>
                    </a:moveTo>
                    <a:cubicBezTo>
                      <a:pt x="80417" y="1249"/>
                      <a:pt x="79257" y="2569"/>
                      <a:pt x="78169" y="3925"/>
                    </a:cubicBezTo>
                    <a:cubicBezTo>
                      <a:pt x="75403" y="7387"/>
                      <a:pt x="73244" y="11152"/>
                      <a:pt x="71353" y="15131"/>
                    </a:cubicBezTo>
                    <a:cubicBezTo>
                      <a:pt x="69354" y="19270"/>
                      <a:pt x="67302" y="23606"/>
                      <a:pt x="63341" y="26211"/>
                    </a:cubicBezTo>
                    <a:cubicBezTo>
                      <a:pt x="59594" y="28655"/>
                      <a:pt x="55062" y="29422"/>
                      <a:pt x="50744" y="30208"/>
                    </a:cubicBezTo>
                    <a:cubicBezTo>
                      <a:pt x="46480" y="30957"/>
                      <a:pt x="42269" y="31831"/>
                      <a:pt x="38380" y="33812"/>
                    </a:cubicBezTo>
                    <a:cubicBezTo>
                      <a:pt x="31171" y="37487"/>
                      <a:pt x="25515" y="44018"/>
                      <a:pt x="22767" y="51601"/>
                    </a:cubicBezTo>
                    <a:cubicBezTo>
                      <a:pt x="21233" y="55847"/>
                      <a:pt x="20876" y="60201"/>
                      <a:pt x="21001" y="64662"/>
                    </a:cubicBezTo>
                    <a:cubicBezTo>
                      <a:pt x="21144" y="69783"/>
                      <a:pt x="21697" y="75117"/>
                      <a:pt x="19877" y="80024"/>
                    </a:cubicBezTo>
                    <a:cubicBezTo>
                      <a:pt x="16808" y="88232"/>
                      <a:pt x="8315" y="92782"/>
                      <a:pt x="4710" y="100686"/>
                    </a:cubicBezTo>
                    <a:cubicBezTo>
                      <a:pt x="749" y="109233"/>
                      <a:pt x="2337" y="119260"/>
                      <a:pt x="6887" y="127271"/>
                    </a:cubicBezTo>
                    <a:cubicBezTo>
                      <a:pt x="11419" y="135247"/>
                      <a:pt x="18556" y="141599"/>
                      <a:pt x="26229" y="146488"/>
                    </a:cubicBezTo>
                    <a:cubicBezTo>
                      <a:pt x="37594" y="153714"/>
                      <a:pt x="50530" y="157729"/>
                      <a:pt x="63680" y="160584"/>
                    </a:cubicBezTo>
                    <a:lnTo>
                      <a:pt x="69122" y="160584"/>
                    </a:lnTo>
                    <a:cubicBezTo>
                      <a:pt x="56579" y="158139"/>
                      <a:pt x="44196" y="154874"/>
                      <a:pt x="32848" y="149004"/>
                    </a:cubicBezTo>
                    <a:cubicBezTo>
                      <a:pt x="17486" y="141046"/>
                      <a:pt x="0" y="125237"/>
                      <a:pt x="4122" y="105985"/>
                    </a:cubicBezTo>
                    <a:cubicBezTo>
                      <a:pt x="5103" y="101417"/>
                      <a:pt x="7494" y="97617"/>
                      <a:pt x="10545" y="94173"/>
                    </a:cubicBezTo>
                    <a:cubicBezTo>
                      <a:pt x="13204" y="91158"/>
                      <a:pt x="16165" y="88392"/>
                      <a:pt x="18467" y="85074"/>
                    </a:cubicBezTo>
                    <a:cubicBezTo>
                      <a:pt x="21072" y="81291"/>
                      <a:pt x="22196" y="77062"/>
                      <a:pt x="22303" y="72495"/>
                    </a:cubicBezTo>
                    <a:cubicBezTo>
                      <a:pt x="22428" y="67552"/>
                      <a:pt x="21697" y="62592"/>
                      <a:pt x="22410" y="57685"/>
                    </a:cubicBezTo>
                    <a:cubicBezTo>
                      <a:pt x="23588" y="49495"/>
                      <a:pt x="28388" y="41912"/>
                      <a:pt x="35132" y="37113"/>
                    </a:cubicBezTo>
                    <a:cubicBezTo>
                      <a:pt x="38540" y="34686"/>
                      <a:pt x="42358" y="33098"/>
                      <a:pt x="46427" y="32188"/>
                    </a:cubicBezTo>
                    <a:cubicBezTo>
                      <a:pt x="50655" y="31242"/>
                      <a:pt x="54991" y="30832"/>
                      <a:pt x="59131" y="29440"/>
                    </a:cubicBezTo>
                    <a:cubicBezTo>
                      <a:pt x="63074" y="28120"/>
                      <a:pt x="66357" y="25836"/>
                      <a:pt x="68730" y="22392"/>
                    </a:cubicBezTo>
                    <a:cubicBezTo>
                      <a:pt x="71192" y="18735"/>
                      <a:pt x="72655" y="14524"/>
                      <a:pt x="74868" y="10706"/>
                    </a:cubicBezTo>
                    <a:cubicBezTo>
                      <a:pt x="77152" y="6780"/>
                      <a:pt x="79971" y="3176"/>
                      <a:pt x="832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 rot="-2054966">
              <a:off x="7390936" y="785609"/>
              <a:ext cx="1077206" cy="221210"/>
              <a:chOff x="7483384" y="230747"/>
              <a:chExt cx="1077200" cy="221209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7852515" y="230747"/>
                <a:ext cx="243473" cy="174678"/>
              </a:xfrm>
              <a:custGeom>
                <a:avLst/>
                <a:gdLst/>
                <a:ahLst/>
                <a:cxnLst/>
                <a:rect l="l" t="t" r="r" b="b"/>
                <a:pathLst>
                  <a:path w="7602" h="5454" extrusionOk="0">
                    <a:moveTo>
                      <a:pt x="1783" y="1"/>
                    </a:moveTo>
                    <a:cubicBezTo>
                      <a:pt x="1670" y="1"/>
                      <a:pt x="1558" y="7"/>
                      <a:pt x="1446" y="21"/>
                    </a:cubicBezTo>
                    <a:cubicBezTo>
                      <a:pt x="1072" y="93"/>
                      <a:pt x="715" y="253"/>
                      <a:pt x="447" y="485"/>
                    </a:cubicBezTo>
                    <a:cubicBezTo>
                      <a:pt x="179" y="735"/>
                      <a:pt x="19" y="1056"/>
                      <a:pt x="19" y="1413"/>
                    </a:cubicBezTo>
                    <a:cubicBezTo>
                      <a:pt x="1" y="2002"/>
                      <a:pt x="376" y="2537"/>
                      <a:pt x="804" y="2876"/>
                    </a:cubicBezTo>
                    <a:cubicBezTo>
                      <a:pt x="1232" y="3197"/>
                      <a:pt x="1750" y="3376"/>
                      <a:pt x="2213" y="3554"/>
                    </a:cubicBezTo>
                    <a:cubicBezTo>
                      <a:pt x="3034" y="3875"/>
                      <a:pt x="3819" y="4303"/>
                      <a:pt x="4533" y="4821"/>
                    </a:cubicBezTo>
                    <a:cubicBezTo>
                      <a:pt x="4908" y="5089"/>
                      <a:pt x="5282" y="5392"/>
                      <a:pt x="5782" y="5445"/>
                    </a:cubicBezTo>
                    <a:cubicBezTo>
                      <a:pt x="5835" y="5451"/>
                      <a:pt x="5888" y="5453"/>
                      <a:pt x="5940" y="5453"/>
                    </a:cubicBezTo>
                    <a:cubicBezTo>
                      <a:pt x="6600" y="5453"/>
                      <a:pt x="7137" y="5039"/>
                      <a:pt x="7352" y="4411"/>
                    </a:cubicBezTo>
                    <a:cubicBezTo>
                      <a:pt x="7602" y="3768"/>
                      <a:pt x="7477" y="2876"/>
                      <a:pt x="6906" y="2359"/>
                    </a:cubicBezTo>
                    <a:cubicBezTo>
                      <a:pt x="6282" y="1788"/>
                      <a:pt x="5479" y="1413"/>
                      <a:pt x="4747" y="1003"/>
                    </a:cubicBezTo>
                    <a:cubicBezTo>
                      <a:pt x="4265" y="735"/>
                      <a:pt x="3730" y="449"/>
                      <a:pt x="3141" y="253"/>
                    </a:cubicBezTo>
                    <a:cubicBezTo>
                      <a:pt x="2711" y="110"/>
                      <a:pt x="2246" y="1"/>
                      <a:pt x="17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391959" y="337105"/>
                <a:ext cx="168625" cy="114851"/>
              </a:xfrm>
              <a:custGeom>
                <a:avLst/>
                <a:gdLst/>
                <a:ahLst/>
                <a:cxnLst/>
                <a:rect l="l" t="t" r="r" b="b"/>
                <a:pathLst>
                  <a:path w="5265" h="3586" extrusionOk="0">
                    <a:moveTo>
                      <a:pt x="1209" y="0"/>
                    </a:moveTo>
                    <a:cubicBezTo>
                      <a:pt x="762" y="0"/>
                      <a:pt x="296" y="198"/>
                      <a:pt x="125" y="626"/>
                    </a:cubicBezTo>
                    <a:cubicBezTo>
                      <a:pt x="0" y="1000"/>
                      <a:pt x="125" y="1429"/>
                      <a:pt x="393" y="1714"/>
                    </a:cubicBezTo>
                    <a:cubicBezTo>
                      <a:pt x="661" y="2017"/>
                      <a:pt x="1017" y="2214"/>
                      <a:pt x="1374" y="2392"/>
                    </a:cubicBezTo>
                    <a:cubicBezTo>
                      <a:pt x="1981" y="2695"/>
                      <a:pt x="2588" y="3017"/>
                      <a:pt x="3194" y="3302"/>
                    </a:cubicBezTo>
                    <a:cubicBezTo>
                      <a:pt x="3450" y="3438"/>
                      <a:pt x="3745" y="3586"/>
                      <a:pt x="4034" y="3586"/>
                    </a:cubicBezTo>
                    <a:cubicBezTo>
                      <a:pt x="4087" y="3586"/>
                      <a:pt x="4141" y="3581"/>
                      <a:pt x="4193" y="3570"/>
                    </a:cubicBezTo>
                    <a:cubicBezTo>
                      <a:pt x="5264" y="3409"/>
                      <a:pt x="5193" y="1928"/>
                      <a:pt x="4461" y="1429"/>
                    </a:cubicBezTo>
                    <a:cubicBezTo>
                      <a:pt x="4051" y="1161"/>
                      <a:pt x="3569" y="1000"/>
                      <a:pt x="3123" y="786"/>
                    </a:cubicBezTo>
                    <a:cubicBezTo>
                      <a:pt x="2570" y="465"/>
                      <a:pt x="1945" y="19"/>
                      <a:pt x="1267" y="1"/>
                    </a:cubicBezTo>
                    <a:cubicBezTo>
                      <a:pt x="1248" y="0"/>
                      <a:pt x="1229" y="0"/>
                      <a:pt x="1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7483384" y="285095"/>
                <a:ext cx="201197" cy="149889"/>
              </a:xfrm>
              <a:custGeom>
                <a:avLst/>
                <a:gdLst/>
                <a:ahLst/>
                <a:cxnLst/>
                <a:rect l="l" t="t" r="r" b="b"/>
                <a:pathLst>
                  <a:path w="6282" h="4680" extrusionOk="0">
                    <a:moveTo>
                      <a:pt x="1433" y="1"/>
                    </a:moveTo>
                    <a:cubicBezTo>
                      <a:pt x="933" y="1"/>
                      <a:pt x="429" y="230"/>
                      <a:pt x="215" y="644"/>
                    </a:cubicBezTo>
                    <a:cubicBezTo>
                      <a:pt x="1" y="1090"/>
                      <a:pt x="161" y="1625"/>
                      <a:pt x="447" y="2000"/>
                    </a:cubicBezTo>
                    <a:cubicBezTo>
                      <a:pt x="732" y="2392"/>
                      <a:pt x="1160" y="2660"/>
                      <a:pt x="1571" y="2928"/>
                    </a:cubicBezTo>
                    <a:cubicBezTo>
                      <a:pt x="2267" y="3374"/>
                      <a:pt x="2980" y="3784"/>
                      <a:pt x="3676" y="4230"/>
                    </a:cubicBezTo>
                    <a:cubicBezTo>
                      <a:pt x="4027" y="4447"/>
                      <a:pt x="4393" y="4680"/>
                      <a:pt x="4804" y="4680"/>
                    </a:cubicBezTo>
                    <a:cubicBezTo>
                      <a:pt x="4832" y="4680"/>
                      <a:pt x="4861" y="4679"/>
                      <a:pt x="4890" y="4676"/>
                    </a:cubicBezTo>
                    <a:cubicBezTo>
                      <a:pt x="6192" y="4623"/>
                      <a:pt x="6281" y="2767"/>
                      <a:pt x="5443" y="2089"/>
                    </a:cubicBezTo>
                    <a:cubicBezTo>
                      <a:pt x="4979" y="1732"/>
                      <a:pt x="4390" y="1465"/>
                      <a:pt x="3908" y="1161"/>
                    </a:cubicBezTo>
                    <a:cubicBezTo>
                      <a:pt x="3194" y="715"/>
                      <a:pt x="2463" y="126"/>
                      <a:pt x="1678" y="19"/>
                    </a:cubicBezTo>
                    <a:cubicBezTo>
                      <a:pt x="1597" y="7"/>
                      <a:pt x="1515" y="1"/>
                      <a:pt x="143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rot="2970597">
              <a:off x="7588092" y="4228470"/>
              <a:ext cx="682885" cy="926814"/>
              <a:chOff x="8029106" y="3994118"/>
              <a:chExt cx="682902" cy="926836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8029106" y="4446229"/>
                <a:ext cx="315471" cy="203118"/>
              </a:xfrm>
              <a:custGeom>
                <a:avLst/>
                <a:gdLst/>
                <a:ahLst/>
                <a:cxnLst/>
                <a:rect l="l" t="t" r="r" b="b"/>
                <a:pathLst>
                  <a:path w="9850" h="6342" extrusionOk="0">
                    <a:moveTo>
                      <a:pt x="2181" y="1"/>
                    </a:moveTo>
                    <a:cubicBezTo>
                      <a:pt x="1340" y="1"/>
                      <a:pt x="477" y="445"/>
                      <a:pt x="214" y="1233"/>
                    </a:cubicBezTo>
                    <a:cubicBezTo>
                      <a:pt x="0" y="1928"/>
                      <a:pt x="304" y="2714"/>
                      <a:pt x="821" y="3213"/>
                    </a:cubicBezTo>
                    <a:cubicBezTo>
                      <a:pt x="1339" y="3731"/>
                      <a:pt x="1999" y="4052"/>
                      <a:pt x="2677" y="4355"/>
                    </a:cubicBezTo>
                    <a:cubicBezTo>
                      <a:pt x="3819" y="4873"/>
                      <a:pt x="4925" y="5390"/>
                      <a:pt x="6067" y="5890"/>
                    </a:cubicBezTo>
                    <a:cubicBezTo>
                      <a:pt x="6580" y="6116"/>
                      <a:pt x="7105" y="6342"/>
                      <a:pt x="7643" y="6342"/>
                    </a:cubicBezTo>
                    <a:cubicBezTo>
                      <a:pt x="7742" y="6342"/>
                      <a:pt x="7841" y="6334"/>
                      <a:pt x="7940" y="6318"/>
                    </a:cubicBezTo>
                    <a:cubicBezTo>
                      <a:pt x="9850" y="5943"/>
                      <a:pt x="9635" y="3195"/>
                      <a:pt x="8226" y="2375"/>
                    </a:cubicBezTo>
                    <a:cubicBezTo>
                      <a:pt x="7476" y="1928"/>
                      <a:pt x="6549" y="1661"/>
                      <a:pt x="5746" y="1268"/>
                    </a:cubicBezTo>
                    <a:cubicBezTo>
                      <a:pt x="4639" y="769"/>
                      <a:pt x="3462" y="37"/>
                      <a:pt x="2231" y="1"/>
                    </a:cubicBezTo>
                    <a:cubicBezTo>
                      <a:pt x="2214" y="1"/>
                      <a:pt x="2198" y="1"/>
                      <a:pt x="21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391959" y="4351944"/>
                <a:ext cx="168625" cy="114883"/>
              </a:xfrm>
              <a:custGeom>
                <a:avLst/>
                <a:gdLst/>
                <a:ahLst/>
                <a:cxnLst/>
                <a:rect l="l" t="t" r="r" b="b"/>
                <a:pathLst>
                  <a:path w="5265" h="3587" extrusionOk="0">
                    <a:moveTo>
                      <a:pt x="1209" y="0"/>
                    </a:moveTo>
                    <a:cubicBezTo>
                      <a:pt x="762" y="0"/>
                      <a:pt x="296" y="198"/>
                      <a:pt x="125" y="626"/>
                    </a:cubicBezTo>
                    <a:cubicBezTo>
                      <a:pt x="0" y="1001"/>
                      <a:pt x="125" y="1429"/>
                      <a:pt x="393" y="1714"/>
                    </a:cubicBezTo>
                    <a:cubicBezTo>
                      <a:pt x="661" y="2018"/>
                      <a:pt x="1017" y="2214"/>
                      <a:pt x="1374" y="2392"/>
                    </a:cubicBezTo>
                    <a:cubicBezTo>
                      <a:pt x="1981" y="2696"/>
                      <a:pt x="2588" y="3017"/>
                      <a:pt x="3194" y="3302"/>
                    </a:cubicBezTo>
                    <a:cubicBezTo>
                      <a:pt x="3450" y="3438"/>
                      <a:pt x="3745" y="3586"/>
                      <a:pt x="4034" y="3586"/>
                    </a:cubicBezTo>
                    <a:cubicBezTo>
                      <a:pt x="4087" y="3586"/>
                      <a:pt x="4141" y="3581"/>
                      <a:pt x="4193" y="3570"/>
                    </a:cubicBezTo>
                    <a:cubicBezTo>
                      <a:pt x="5264" y="3409"/>
                      <a:pt x="5193" y="1928"/>
                      <a:pt x="4461" y="1429"/>
                    </a:cubicBezTo>
                    <a:cubicBezTo>
                      <a:pt x="4051" y="1161"/>
                      <a:pt x="3569" y="1001"/>
                      <a:pt x="3123" y="787"/>
                    </a:cubicBezTo>
                    <a:cubicBezTo>
                      <a:pt x="2570" y="483"/>
                      <a:pt x="1945" y="55"/>
                      <a:pt x="1267" y="1"/>
                    </a:cubicBezTo>
                    <a:cubicBezTo>
                      <a:pt x="1248" y="1"/>
                      <a:pt x="1229" y="0"/>
                      <a:pt x="1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8047392" y="4186114"/>
                <a:ext cx="176600" cy="12558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3921" extrusionOk="0">
                    <a:moveTo>
                      <a:pt x="1277" y="1"/>
                    </a:moveTo>
                    <a:cubicBezTo>
                      <a:pt x="812" y="1"/>
                      <a:pt x="342" y="200"/>
                      <a:pt x="161" y="612"/>
                    </a:cubicBezTo>
                    <a:cubicBezTo>
                      <a:pt x="0" y="986"/>
                      <a:pt x="143" y="1468"/>
                      <a:pt x="411" y="1789"/>
                    </a:cubicBezTo>
                    <a:cubicBezTo>
                      <a:pt x="678" y="2128"/>
                      <a:pt x="1053" y="2325"/>
                      <a:pt x="1428" y="2539"/>
                    </a:cubicBezTo>
                    <a:cubicBezTo>
                      <a:pt x="2052" y="2896"/>
                      <a:pt x="2677" y="3217"/>
                      <a:pt x="3301" y="3574"/>
                    </a:cubicBezTo>
                    <a:cubicBezTo>
                      <a:pt x="3604" y="3733"/>
                      <a:pt x="3921" y="3921"/>
                      <a:pt x="4253" y="3921"/>
                    </a:cubicBezTo>
                    <a:cubicBezTo>
                      <a:pt x="4292" y="3921"/>
                      <a:pt x="4332" y="3918"/>
                      <a:pt x="4372" y="3913"/>
                    </a:cubicBezTo>
                    <a:cubicBezTo>
                      <a:pt x="5514" y="3806"/>
                      <a:pt x="5496" y="2200"/>
                      <a:pt x="4729" y="1664"/>
                    </a:cubicBezTo>
                    <a:cubicBezTo>
                      <a:pt x="4300" y="1379"/>
                      <a:pt x="3801" y="1165"/>
                      <a:pt x="3355" y="897"/>
                    </a:cubicBezTo>
                    <a:cubicBezTo>
                      <a:pt x="2730" y="576"/>
                      <a:pt x="2106" y="76"/>
                      <a:pt x="1392" y="5"/>
                    </a:cubicBezTo>
                    <a:cubicBezTo>
                      <a:pt x="1354" y="2"/>
                      <a:pt x="1315" y="1"/>
                      <a:pt x="12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159964" y="4817698"/>
                <a:ext cx="160618" cy="103257"/>
              </a:xfrm>
              <a:custGeom>
                <a:avLst/>
                <a:gdLst/>
                <a:ahLst/>
                <a:cxnLst/>
                <a:rect l="l" t="t" r="r" b="b"/>
                <a:pathLst>
                  <a:path w="5015" h="3224" extrusionOk="0">
                    <a:moveTo>
                      <a:pt x="1124" y="0"/>
                    </a:moveTo>
                    <a:cubicBezTo>
                      <a:pt x="696" y="0"/>
                      <a:pt x="232" y="232"/>
                      <a:pt x="107" y="625"/>
                    </a:cubicBezTo>
                    <a:cubicBezTo>
                      <a:pt x="0" y="982"/>
                      <a:pt x="143" y="1356"/>
                      <a:pt x="411" y="1642"/>
                    </a:cubicBezTo>
                    <a:cubicBezTo>
                      <a:pt x="678" y="1909"/>
                      <a:pt x="1017" y="2052"/>
                      <a:pt x="1356" y="2213"/>
                    </a:cubicBezTo>
                    <a:cubicBezTo>
                      <a:pt x="1927" y="2480"/>
                      <a:pt x="2498" y="2730"/>
                      <a:pt x="3069" y="2998"/>
                    </a:cubicBezTo>
                    <a:cubicBezTo>
                      <a:pt x="3312" y="3104"/>
                      <a:pt x="3594" y="3223"/>
                      <a:pt x="3882" y="3223"/>
                    </a:cubicBezTo>
                    <a:cubicBezTo>
                      <a:pt x="3932" y="3223"/>
                      <a:pt x="3982" y="3220"/>
                      <a:pt x="4033" y="3212"/>
                    </a:cubicBezTo>
                    <a:cubicBezTo>
                      <a:pt x="5014" y="3033"/>
                      <a:pt x="4871" y="1642"/>
                      <a:pt x="4193" y="1231"/>
                    </a:cubicBezTo>
                    <a:cubicBezTo>
                      <a:pt x="3801" y="1017"/>
                      <a:pt x="3337" y="874"/>
                      <a:pt x="2944" y="678"/>
                    </a:cubicBezTo>
                    <a:cubicBezTo>
                      <a:pt x="2356" y="393"/>
                      <a:pt x="1749" y="0"/>
                      <a:pt x="11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439966" y="3994118"/>
                <a:ext cx="272042" cy="203791"/>
              </a:xfrm>
              <a:custGeom>
                <a:avLst/>
                <a:gdLst/>
                <a:ahLst/>
                <a:cxnLst/>
                <a:rect l="l" t="t" r="r" b="b"/>
                <a:pathLst>
                  <a:path w="8494" h="6363" extrusionOk="0">
                    <a:moveTo>
                      <a:pt x="1931" y="1"/>
                    </a:moveTo>
                    <a:cubicBezTo>
                      <a:pt x="1257" y="1"/>
                      <a:pt x="578" y="294"/>
                      <a:pt x="286" y="879"/>
                    </a:cubicBezTo>
                    <a:cubicBezTo>
                      <a:pt x="0" y="1468"/>
                      <a:pt x="179" y="2217"/>
                      <a:pt x="571" y="2717"/>
                    </a:cubicBezTo>
                    <a:cubicBezTo>
                      <a:pt x="982" y="3252"/>
                      <a:pt x="1553" y="3609"/>
                      <a:pt x="2106" y="3966"/>
                    </a:cubicBezTo>
                    <a:cubicBezTo>
                      <a:pt x="3069" y="4573"/>
                      <a:pt x="4015" y="5161"/>
                      <a:pt x="4960" y="5750"/>
                    </a:cubicBezTo>
                    <a:cubicBezTo>
                      <a:pt x="5425" y="6049"/>
                      <a:pt x="5935" y="6363"/>
                      <a:pt x="6477" y="6363"/>
                    </a:cubicBezTo>
                    <a:cubicBezTo>
                      <a:pt x="6519" y="6363"/>
                      <a:pt x="6560" y="6361"/>
                      <a:pt x="6602" y="6357"/>
                    </a:cubicBezTo>
                    <a:cubicBezTo>
                      <a:pt x="8386" y="6250"/>
                      <a:pt x="8493" y="3752"/>
                      <a:pt x="7334" y="2860"/>
                    </a:cubicBezTo>
                    <a:cubicBezTo>
                      <a:pt x="6709" y="2360"/>
                      <a:pt x="5906" y="2003"/>
                      <a:pt x="5228" y="1593"/>
                    </a:cubicBezTo>
                    <a:cubicBezTo>
                      <a:pt x="4336" y="986"/>
                      <a:pt x="3355" y="183"/>
                      <a:pt x="2248" y="23"/>
                    </a:cubicBezTo>
                    <a:cubicBezTo>
                      <a:pt x="2144" y="8"/>
                      <a:pt x="2038" y="1"/>
                      <a:pt x="193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" name="Google Shape;26;p2"/>
          <p:cNvSpPr/>
          <p:nvPr/>
        </p:nvSpPr>
        <p:spPr>
          <a:xfrm rot="-5400000">
            <a:off x="-2341072" y="2332791"/>
            <a:ext cx="5159931" cy="477787"/>
          </a:xfrm>
          <a:custGeom>
            <a:avLst/>
            <a:gdLst/>
            <a:ahLst/>
            <a:cxnLst/>
            <a:rect l="l" t="t" r="r" b="b"/>
            <a:pathLst>
              <a:path w="285750" h="12986" extrusionOk="0">
                <a:moveTo>
                  <a:pt x="0" y="0"/>
                </a:moveTo>
                <a:lnTo>
                  <a:pt x="0" y="7367"/>
                </a:lnTo>
                <a:lnTo>
                  <a:pt x="521" y="7181"/>
                </a:lnTo>
                <a:lnTo>
                  <a:pt x="1153" y="7069"/>
                </a:lnTo>
                <a:lnTo>
                  <a:pt x="1935" y="7032"/>
                </a:lnTo>
                <a:lnTo>
                  <a:pt x="2865" y="7069"/>
                </a:lnTo>
                <a:lnTo>
                  <a:pt x="3386" y="7144"/>
                </a:lnTo>
                <a:lnTo>
                  <a:pt x="3944" y="7218"/>
                </a:lnTo>
                <a:lnTo>
                  <a:pt x="4576" y="7330"/>
                </a:lnTo>
                <a:lnTo>
                  <a:pt x="5246" y="7479"/>
                </a:lnTo>
                <a:lnTo>
                  <a:pt x="5953" y="7627"/>
                </a:lnTo>
                <a:lnTo>
                  <a:pt x="6734" y="7851"/>
                </a:lnTo>
                <a:lnTo>
                  <a:pt x="7553" y="8111"/>
                </a:lnTo>
                <a:lnTo>
                  <a:pt x="8409" y="8409"/>
                </a:lnTo>
                <a:lnTo>
                  <a:pt x="9934" y="8930"/>
                </a:lnTo>
                <a:lnTo>
                  <a:pt x="11385" y="9376"/>
                </a:lnTo>
                <a:lnTo>
                  <a:pt x="12836" y="9748"/>
                </a:lnTo>
                <a:lnTo>
                  <a:pt x="14250" y="10009"/>
                </a:lnTo>
                <a:lnTo>
                  <a:pt x="15664" y="10232"/>
                </a:lnTo>
                <a:lnTo>
                  <a:pt x="17041" y="10344"/>
                </a:lnTo>
                <a:lnTo>
                  <a:pt x="18417" y="10381"/>
                </a:lnTo>
                <a:lnTo>
                  <a:pt x="19794" y="10344"/>
                </a:lnTo>
                <a:lnTo>
                  <a:pt x="21171" y="10232"/>
                </a:lnTo>
                <a:lnTo>
                  <a:pt x="22585" y="10046"/>
                </a:lnTo>
                <a:lnTo>
                  <a:pt x="23999" y="9748"/>
                </a:lnTo>
                <a:lnTo>
                  <a:pt x="25450" y="9376"/>
                </a:lnTo>
                <a:lnTo>
                  <a:pt x="26901" y="8930"/>
                </a:lnTo>
                <a:lnTo>
                  <a:pt x="28426" y="8372"/>
                </a:lnTo>
                <a:lnTo>
                  <a:pt x="29989" y="7739"/>
                </a:lnTo>
                <a:lnTo>
                  <a:pt x="31626" y="6995"/>
                </a:lnTo>
                <a:lnTo>
                  <a:pt x="32445" y="6623"/>
                </a:lnTo>
                <a:lnTo>
                  <a:pt x="33300" y="6325"/>
                </a:lnTo>
                <a:lnTo>
                  <a:pt x="34156" y="6028"/>
                </a:lnTo>
                <a:lnTo>
                  <a:pt x="35012" y="5767"/>
                </a:lnTo>
                <a:lnTo>
                  <a:pt x="35868" y="5581"/>
                </a:lnTo>
                <a:lnTo>
                  <a:pt x="36723" y="5395"/>
                </a:lnTo>
                <a:lnTo>
                  <a:pt x="37616" y="5246"/>
                </a:lnTo>
                <a:lnTo>
                  <a:pt x="38509" y="5172"/>
                </a:lnTo>
                <a:lnTo>
                  <a:pt x="39365" y="5097"/>
                </a:lnTo>
                <a:lnTo>
                  <a:pt x="40258" y="5060"/>
                </a:lnTo>
                <a:lnTo>
                  <a:pt x="41151" y="5023"/>
                </a:lnTo>
                <a:lnTo>
                  <a:pt x="42007" y="5060"/>
                </a:lnTo>
                <a:lnTo>
                  <a:pt x="42900" y="5097"/>
                </a:lnTo>
                <a:lnTo>
                  <a:pt x="43755" y="5209"/>
                </a:lnTo>
                <a:lnTo>
                  <a:pt x="44611" y="5283"/>
                </a:lnTo>
                <a:lnTo>
                  <a:pt x="45467" y="5432"/>
                </a:lnTo>
                <a:lnTo>
                  <a:pt x="46323" y="5581"/>
                </a:lnTo>
                <a:lnTo>
                  <a:pt x="47141" y="5767"/>
                </a:lnTo>
                <a:lnTo>
                  <a:pt x="47960" y="5953"/>
                </a:lnTo>
                <a:lnTo>
                  <a:pt x="48741" y="6176"/>
                </a:lnTo>
                <a:lnTo>
                  <a:pt x="49523" y="6437"/>
                </a:lnTo>
                <a:lnTo>
                  <a:pt x="50304" y="6697"/>
                </a:lnTo>
                <a:lnTo>
                  <a:pt x="51048" y="6995"/>
                </a:lnTo>
                <a:lnTo>
                  <a:pt x="51792" y="7293"/>
                </a:lnTo>
                <a:lnTo>
                  <a:pt x="52499" y="7590"/>
                </a:lnTo>
                <a:lnTo>
                  <a:pt x="53169" y="7925"/>
                </a:lnTo>
                <a:lnTo>
                  <a:pt x="53839" y="8260"/>
                </a:lnTo>
                <a:lnTo>
                  <a:pt x="54471" y="8632"/>
                </a:lnTo>
                <a:lnTo>
                  <a:pt x="55104" y="8967"/>
                </a:lnTo>
                <a:lnTo>
                  <a:pt x="55662" y="9339"/>
                </a:lnTo>
                <a:lnTo>
                  <a:pt x="56220" y="9748"/>
                </a:lnTo>
                <a:lnTo>
                  <a:pt x="56741" y="10120"/>
                </a:lnTo>
                <a:lnTo>
                  <a:pt x="57262" y="10492"/>
                </a:lnTo>
                <a:lnTo>
                  <a:pt x="57745" y="10790"/>
                </a:lnTo>
                <a:lnTo>
                  <a:pt x="58266" y="11050"/>
                </a:lnTo>
                <a:lnTo>
                  <a:pt x="58824" y="11236"/>
                </a:lnTo>
                <a:lnTo>
                  <a:pt x="59345" y="11348"/>
                </a:lnTo>
                <a:lnTo>
                  <a:pt x="59903" y="11423"/>
                </a:lnTo>
                <a:lnTo>
                  <a:pt x="60461" y="11460"/>
                </a:lnTo>
                <a:lnTo>
                  <a:pt x="61020" y="11460"/>
                </a:lnTo>
                <a:lnTo>
                  <a:pt x="61615" y="11385"/>
                </a:lnTo>
                <a:lnTo>
                  <a:pt x="62173" y="11311"/>
                </a:lnTo>
                <a:lnTo>
                  <a:pt x="62768" y="11162"/>
                </a:lnTo>
                <a:lnTo>
                  <a:pt x="63364" y="11013"/>
                </a:lnTo>
                <a:lnTo>
                  <a:pt x="63959" y="10827"/>
                </a:lnTo>
                <a:lnTo>
                  <a:pt x="64554" y="10604"/>
                </a:lnTo>
                <a:lnTo>
                  <a:pt x="65782" y="10120"/>
                </a:lnTo>
                <a:lnTo>
                  <a:pt x="67010" y="9599"/>
                </a:lnTo>
                <a:lnTo>
                  <a:pt x="68275" y="9004"/>
                </a:lnTo>
                <a:lnTo>
                  <a:pt x="69540" y="8409"/>
                </a:lnTo>
                <a:lnTo>
                  <a:pt x="70805" y="7851"/>
                </a:lnTo>
                <a:lnTo>
                  <a:pt x="72070" y="7293"/>
                </a:lnTo>
                <a:lnTo>
                  <a:pt x="73372" y="6846"/>
                </a:lnTo>
                <a:lnTo>
                  <a:pt x="74005" y="6623"/>
                </a:lnTo>
                <a:lnTo>
                  <a:pt x="74637" y="6474"/>
                </a:lnTo>
                <a:lnTo>
                  <a:pt x="75270" y="6325"/>
                </a:lnTo>
                <a:lnTo>
                  <a:pt x="75902" y="6214"/>
                </a:lnTo>
                <a:lnTo>
                  <a:pt x="76460" y="6139"/>
                </a:lnTo>
                <a:lnTo>
                  <a:pt x="76981" y="6139"/>
                </a:lnTo>
                <a:lnTo>
                  <a:pt x="77502" y="6176"/>
                </a:lnTo>
                <a:lnTo>
                  <a:pt x="77986" y="6251"/>
                </a:lnTo>
                <a:lnTo>
                  <a:pt x="78470" y="6400"/>
                </a:lnTo>
                <a:lnTo>
                  <a:pt x="78916" y="6548"/>
                </a:lnTo>
                <a:lnTo>
                  <a:pt x="79363" y="6734"/>
                </a:lnTo>
                <a:lnTo>
                  <a:pt x="79809" y="6995"/>
                </a:lnTo>
                <a:lnTo>
                  <a:pt x="80218" y="7218"/>
                </a:lnTo>
                <a:lnTo>
                  <a:pt x="80628" y="7516"/>
                </a:lnTo>
                <a:lnTo>
                  <a:pt x="81446" y="8148"/>
                </a:lnTo>
                <a:lnTo>
                  <a:pt x="82265" y="8818"/>
                </a:lnTo>
                <a:lnTo>
                  <a:pt x="83083" y="9525"/>
                </a:lnTo>
                <a:lnTo>
                  <a:pt x="83902" y="10232"/>
                </a:lnTo>
                <a:lnTo>
                  <a:pt x="84832" y="10902"/>
                </a:lnTo>
                <a:lnTo>
                  <a:pt x="85279" y="11236"/>
                </a:lnTo>
                <a:lnTo>
                  <a:pt x="85799" y="11534"/>
                </a:lnTo>
                <a:lnTo>
                  <a:pt x="86283" y="11832"/>
                </a:lnTo>
                <a:lnTo>
                  <a:pt x="86841" y="12092"/>
                </a:lnTo>
                <a:lnTo>
                  <a:pt x="87399" y="12316"/>
                </a:lnTo>
                <a:lnTo>
                  <a:pt x="87995" y="12502"/>
                </a:lnTo>
                <a:lnTo>
                  <a:pt x="88627" y="12688"/>
                </a:lnTo>
                <a:lnTo>
                  <a:pt x="89260" y="12836"/>
                </a:lnTo>
                <a:lnTo>
                  <a:pt x="89967" y="12911"/>
                </a:lnTo>
                <a:lnTo>
                  <a:pt x="90674" y="12985"/>
                </a:lnTo>
                <a:lnTo>
                  <a:pt x="91455" y="12985"/>
                </a:lnTo>
                <a:lnTo>
                  <a:pt x="92273" y="12911"/>
                </a:lnTo>
                <a:lnTo>
                  <a:pt x="93055" y="12985"/>
                </a:lnTo>
                <a:lnTo>
                  <a:pt x="93836" y="12985"/>
                </a:lnTo>
                <a:lnTo>
                  <a:pt x="94543" y="12911"/>
                </a:lnTo>
                <a:lnTo>
                  <a:pt x="95250" y="12836"/>
                </a:lnTo>
                <a:lnTo>
                  <a:pt x="95883" y="12688"/>
                </a:lnTo>
                <a:lnTo>
                  <a:pt x="96515" y="12502"/>
                </a:lnTo>
                <a:lnTo>
                  <a:pt x="97110" y="12316"/>
                </a:lnTo>
                <a:lnTo>
                  <a:pt x="97668" y="12092"/>
                </a:lnTo>
                <a:lnTo>
                  <a:pt x="98227" y="11832"/>
                </a:lnTo>
                <a:lnTo>
                  <a:pt x="98710" y="11534"/>
                </a:lnTo>
                <a:lnTo>
                  <a:pt x="99231" y="11236"/>
                </a:lnTo>
                <a:lnTo>
                  <a:pt x="99678" y="10902"/>
                </a:lnTo>
                <a:lnTo>
                  <a:pt x="100608" y="10232"/>
                </a:lnTo>
                <a:lnTo>
                  <a:pt x="101464" y="9525"/>
                </a:lnTo>
                <a:lnTo>
                  <a:pt x="102282" y="8818"/>
                </a:lnTo>
                <a:lnTo>
                  <a:pt x="103063" y="8148"/>
                </a:lnTo>
                <a:lnTo>
                  <a:pt x="103882" y="7516"/>
                </a:lnTo>
                <a:lnTo>
                  <a:pt x="104291" y="7218"/>
                </a:lnTo>
                <a:lnTo>
                  <a:pt x="104701" y="6995"/>
                </a:lnTo>
                <a:lnTo>
                  <a:pt x="105147" y="6734"/>
                </a:lnTo>
                <a:lnTo>
                  <a:pt x="105594" y="6548"/>
                </a:lnTo>
                <a:lnTo>
                  <a:pt x="106040" y="6400"/>
                </a:lnTo>
                <a:lnTo>
                  <a:pt x="106524" y="6251"/>
                </a:lnTo>
                <a:lnTo>
                  <a:pt x="107007" y="6176"/>
                </a:lnTo>
                <a:lnTo>
                  <a:pt x="107528" y="6139"/>
                </a:lnTo>
                <a:lnTo>
                  <a:pt x="108049" y="6139"/>
                </a:lnTo>
                <a:lnTo>
                  <a:pt x="108607" y="6214"/>
                </a:lnTo>
                <a:lnTo>
                  <a:pt x="109240" y="6325"/>
                </a:lnTo>
                <a:lnTo>
                  <a:pt x="109872" y="6474"/>
                </a:lnTo>
                <a:lnTo>
                  <a:pt x="110505" y="6623"/>
                </a:lnTo>
                <a:lnTo>
                  <a:pt x="111137" y="6846"/>
                </a:lnTo>
                <a:lnTo>
                  <a:pt x="112440" y="7293"/>
                </a:lnTo>
                <a:lnTo>
                  <a:pt x="113705" y="7851"/>
                </a:lnTo>
                <a:lnTo>
                  <a:pt x="114970" y="8409"/>
                </a:lnTo>
                <a:lnTo>
                  <a:pt x="116235" y="9004"/>
                </a:lnTo>
                <a:lnTo>
                  <a:pt x="117500" y="9599"/>
                </a:lnTo>
                <a:lnTo>
                  <a:pt x="118728" y="10120"/>
                </a:lnTo>
                <a:lnTo>
                  <a:pt x="119955" y="10604"/>
                </a:lnTo>
                <a:lnTo>
                  <a:pt x="120551" y="10827"/>
                </a:lnTo>
                <a:lnTo>
                  <a:pt x="121146" y="11013"/>
                </a:lnTo>
                <a:lnTo>
                  <a:pt x="121741" y="11162"/>
                </a:lnTo>
                <a:lnTo>
                  <a:pt x="122337" y="11311"/>
                </a:lnTo>
                <a:lnTo>
                  <a:pt x="122895" y="11385"/>
                </a:lnTo>
                <a:lnTo>
                  <a:pt x="123490" y="11460"/>
                </a:lnTo>
                <a:lnTo>
                  <a:pt x="124048" y="11460"/>
                </a:lnTo>
                <a:lnTo>
                  <a:pt x="124606" y="11423"/>
                </a:lnTo>
                <a:lnTo>
                  <a:pt x="125164" y="11348"/>
                </a:lnTo>
                <a:lnTo>
                  <a:pt x="125685" y="11236"/>
                </a:lnTo>
                <a:lnTo>
                  <a:pt x="126243" y="11050"/>
                </a:lnTo>
                <a:lnTo>
                  <a:pt x="126764" y="10790"/>
                </a:lnTo>
                <a:lnTo>
                  <a:pt x="127285" y="10492"/>
                </a:lnTo>
                <a:lnTo>
                  <a:pt x="127769" y="10120"/>
                </a:lnTo>
                <a:lnTo>
                  <a:pt x="128290" y="9748"/>
                </a:lnTo>
                <a:lnTo>
                  <a:pt x="128848" y="9339"/>
                </a:lnTo>
                <a:lnTo>
                  <a:pt x="129406" y="8967"/>
                </a:lnTo>
                <a:lnTo>
                  <a:pt x="130039" y="8632"/>
                </a:lnTo>
                <a:lnTo>
                  <a:pt x="130671" y="8260"/>
                </a:lnTo>
                <a:lnTo>
                  <a:pt x="131341" y="7925"/>
                </a:lnTo>
                <a:lnTo>
                  <a:pt x="132011" y="7590"/>
                </a:lnTo>
                <a:lnTo>
                  <a:pt x="132717" y="7293"/>
                </a:lnTo>
                <a:lnTo>
                  <a:pt x="133462" y="6995"/>
                </a:lnTo>
                <a:lnTo>
                  <a:pt x="134206" y="6697"/>
                </a:lnTo>
                <a:lnTo>
                  <a:pt x="134987" y="6437"/>
                </a:lnTo>
                <a:lnTo>
                  <a:pt x="135768" y="6176"/>
                </a:lnTo>
                <a:lnTo>
                  <a:pt x="136550" y="5953"/>
                </a:lnTo>
                <a:lnTo>
                  <a:pt x="137368" y="5767"/>
                </a:lnTo>
                <a:lnTo>
                  <a:pt x="138224" y="5581"/>
                </a:lnTo>
                <a:lnTo>
                  <a:pt x="139043" y="5432"/>
                </a:lnTo>
                <a:lnTo>
                  <a:pt x="139898" y="5283"/>
                </a:lnTo>
                <a:lnTo>
                  <a:pt x="140754" y="5209"/>
                </a:lnTo>
                <a:lnTo>
                  <a:pt x="141647" y="5097"/>
                </a:lnTo>
                <a:lnTo>
                  <a:pt x="142503" y="5060"/>
                </a:lnTo>
                <a:lnTo>
                  <a:pt x="143396" y="5023"/>
                </a:lnTo>
                <a:lnTo>
                  <a:pt x="144252" y="5060"/>
                </a:lnTo>
                <a:lnTo>
                  <a:pt x="145145" y="5097"/>
                </a:lnTo>
                <a:lnTo>
                  <a:pt x="146038" y="5172"/>
                </a:lnTo>
                <a:lnTo>
                  <a:pt x="146893" y="5246"/>
                </a:lnTo>
                <a:lnTo>
                  <a:pt x="147786" y="5395"/>
                </a:lnTo>
                <a:lnTo>
                  <a:pt x="148642" y="5581"/>
                </a:lnTo>
                <a:lnTo>
                  <a:pt x="149535" y="5767"/>
                </a:lnTo>
                <a:lnTo>
                  <a:pt x="150391" y="6028"/>
                </a:lnTo>
                <a:lnTo>
                  <a:pt x="151209" y="6325"/>
                </a:lnTo>
                <a:lnTo>
                  <a:pt x="152065" y="6623"/>
                </a:lnTo>
                <a:lnTo>
                  <a:pt x="152884" y="6995"/>
                </a:lnTo>
                <a:lnTo>
                  <a:pt x="154521" y="7739"/>
                </a:lnTo>
                <a:lnTo>
                  <a:pt x="156084" y="8372"/>
                </a:lnTo>
                <a:lnTo>
                  <a:pt x="157609" y="8930"/>
                </a:lnTo>
                <a:lnTo>
                  <a:pt x="159060" y="9376"/>
                </a:lnTo>
                <a:lnTo>
                  <a:pt x="160511" y="9748"/>
                </a:lnTo>
                <a:lnTo>
                  <a:pt x="161925" y="10046"/>
                </a:lnTo>
                <a:lnTo>
                  <a:pt x="163339" y="10232"/>
                </a:lnTo>
                <a:lnTo>
                  <a:pt x="164716" y="10344"/>
                </a:lnTo>
                <a:lnTo>
                  <a:pt x="166092" y="10381"/>
                </a:lnTo>
                <a:lnTo>
                  <a:pt x="167469" y="10344"/>
                </a:lnTo>
                <a:lnTo>
                  <a:pt x="168883" y="10232"/>
                </a:lnTo>
                <a:lnTo>
                  <a:pt x="170259" y="10009"/>
                </a:lnTo>
                <a:lnTo>
                  <a:pt x="171673" y="9748"/>
                </a:lnTo>
                <a:lnTo>
                  <a:pt x="173124" y="9376"/>
                </a:lnTo>
                <a:lnTo>
                  <a:pt x="174575" y="8930"/>
                </a:lnTo>
                <a:lnTo>
                  <a:pt x="176101" y="8409"/>
                </a:lnTo>
                <a:lnTo>
                  <a:pt x="177738" y="7888"/>
                </a:lnTo>
                <a:lnTo>
                  <a:pt x="179152" y="7479"/>
                </a:lnTo>
                <a:lnTo>
                  <a:pt x="180417" y="7218"/>
                </a:lnTo>
                <a:lnTo>
                  <a:pt x="181496" y="7069"/>
                </a:lnTo>
                <a:lnTo>
                  <a:pt x="182426" y="7032"/>
                </a:lnTo>
                <a:lnTo>
                  <a:pt x="183207" y="7069"/>
                </a:lnTo>
                <a:lnTo>
                  <a:pt x="183840" y="7144"/>
                </a:lnTo>
                <a:lnTo>
                  <a:pt x="184361" y="7293"/>
                </a:lnTo>
                <a:lnTo>
                  <a:pt x="184361" y="7367"/>
                </a:lnTo>
                <a:lnTo>
                  <a:pt x="184435" y="7330"/>
                </a:lnTo>
                <a:lnTo>
                  <a:pt x="184510" y="7367"/>
                </a:lnTo>
                <a:lnTo>
                  <a:pt x="184510" y="7293"/>
                </a:lnTo>
                <a:lnTo>
                  <a:pt x="185031" y="7144"/>
                </a:lnTo>
                <a:lnTo>
                  <a:pt x="185700" y="7069"/>
                </a:lnTo>
                <a:lnTo>
                  <a:pt x="186482" y="7032"/>
                </a:lnTo>
                <a:lnTo>
                  <a:pt x="187375" y="7069"/>
                </a:lnTo>
                <a:lnTo>
                  <a:pt x="188454" y="7218"/>
                </a:lnTo>
                <a:lnTo>
                  <a:pt x="189719" y="7479"/>
                </a:lnTo>
                <a:lnTo>
                  <a:pt x="191170" y="7888"/>
                </a:lnTo>
                <a:lnTo>
                  <a:pt x="192770" y="8409"/>
                </a:lnTo>
                <a:lnTo>
                  <a:pt x="194295" y="8930"/>
                </a:lnTo>
                <a:lnTo>
                  <a:pt x="195746" y="9376"/>
                </a:lnTo>
                <a:lnTo>
                  <a:pt x="197197" y="9748"/>
                </a:lnTo>
                <a:lnTo>
                  <a:pt x="198611" y="10009"/>
                </a:lnTo>
                <a:lnTo>
                  <a:pt x="200025" y="10232"/>
                </a:lnTo>
                <a:lnTo>
                  <a:pt x="201402" y="10344"/>
                </a:lnTo>
                <a:lnTo>
                  <a:pt x="202778" y="10381"/>
                </a:lnTo>
                <a:lnTo>
                  <a:pt x="204155" y="10344"/>
                </a:lnTo>
                <a:lnTo>
                  <a:pt x="205532" y="10232"/>
                </a:lnTo>
                <a:lnTo>
                  <a:pt x="206946" y="10046"/>
                </a:lnTo>
                <a:lnTo>
                  <a:pt x="208359" y="9748"/>
                </a:lnTo>
                <a:lnTo>
                  <a:pt x="209810" y="9376"/>
                </a:lnTo>
                <a:lnTo>
                  <a:pt x="211299" y="8930"/>
                </a:lnTo>
                <a:lnTo>
                  <a:pt x="212787" y="8372"/>
                </a:lnTo>
                <a:lnTo>
                  <a:pt x="214350" y="7739"/>
                </a:lnTo>
                <a:lnTo>
                  <a:pt x="215987" y="6995"/>
                </a:lnTo>
                <a:lnTo>
                  <a:pt x="216805" y="6623"/>
                </a:lnTo>
                <a:lnTo>
                  <a:pt x="217661" y="6325"/>
                </a:lnTo>
                <a:lnTo>
                  <a:pt x="218517" y="6028"/>
                </a:lnTo>
                <a:lnTo>
                  <a:pt x="219373" y="5767"/>
                </a:lnTo>
                <a:lnTo>
                  <a:pt x="220228" y="5581"/>
                </a:lnTo>
                <a:lnTo>
                  <a:pt x="221084" y="5395"/>
                </a:lnTo>
                <a:lnTo>
                  <a:pt x="221977" y="5246"/>
                </a:lnTo>
                <a:lnTo>
                  <a:pt x="222870" y="5172"/>
                </a:lnTo>
                <a:lnTo>
                  <a:pt x="223726" y="5097"/>
                </a:lnTo>
                <a:lnTo>
                  <a:pt x="224619" y="5060"/>
                </a:lnTo>
                <a:lnTo>
                  <a:pt x="225512" y="5023"/>
                </a:lnTo>
                <a:lnTo>
                  <a:pt x="226368" y="5060"/>
                </a:lnTo>
                <a:lnTo>
                  <a:pt x="227261" y="5097"/>
                </a:lnTo>
                <a:lnTo>
                  <a:pt x="228116" y="5209"/>
                </a:lnTo>
                <a:lnTo>
                  <a:pt x="228972" y="5283"/>
                </a:lnTo>
                <a:lnTo>
                  <a:pt x="229828" y="5432"/>
                </a:lnTo>
                <a:lnTo>
                  <a:pt x="230684" y="5581"/>
                </a:lnTo>
                <a:lnTo>
                  <a:pt x="231502" y="5767"/>
                </a:lnTo>
                <a:lnTo>
                  <a:pt x="232321" y="5953"/>
                </a:lnTo>
                <a:lnTo>
                  <a:pt x="233102" y="6176"/>
                </a:lnTo>
                <a:lnTo>
                  <a:pt x="233921" y="6437"/>
                </a:lnTo>
                <a:lnTo>
                  <a:pt x="234665" y="6697"/>
                </a:lnTo>
                <a:lnTo>
                  <a:pt x="235409" y="6995"/>
                </a:lnTo>
                <a:lnTo>
                  <a:pt x="236153" y="7293"/>
                </a:lnTo>
                <a:lnTo>
                  <a:pt x="236860" y="7590"/>
                </a:lnTo>
                <a:lnTo>
                  <a:pt x="237567" y="7925"/>
                </a:lnTo>
                <a:lnTo>
                  <a:pt x="238199" y="8260"/>
                </a:lnTo>
                <a:lnTo>
                  <a:pt x="238832" y="8632"/>
                </a:lnTo>
                <a:lnTo>
                  <a:pt x="239464" y="8967"/>
                </a:lnTo>
                <a:lnTo>
                  <a:pt x="240023" y="9339"/>
                </a:lnTo>
                <a:lnTo>
                  <a:pt x="240581" y="9748"/>
                </a:lnTo>
                <a:lnTo>
                  <a:pt x="241102" y="10120"/>
                </a:lnTo>
                <a:lnTo>
                  <a:pt x="241622" y="10492"/>
                </a:lnTo>
                <a:lnTo>
                  <a:pt x="242106" y="10790"/>
                </a:lnTo>
                <a:lnTo>
                  <a:pt x="242664" y="11050"/>
                </a:lnTo>
                <a:lnTo>
                  <a:pt x="243185" y="11236"/>
                </a:lnTo>
                <a:lnTo>
                  <a:pt x="243743" y="11348"/>
                </a:lnTo>
                <a:lnTo>
                  <a:pt x="244264" y="11423"/>
                </a:lnTo>
                <a:lnTo>
                  <a:pt x="244822" y="11460"/>
                </a:lnTo>
                <a:lnTo>
                  <a:pt x="245418" y="11460"/>
                </a:lnTo>
                <a:lnTo>
                  <a:pt x="245976" y="11385"/>
                </a:lnTo>
                <a:lnTo>
                  <a:pt x="246571" y="11311"/>
                </a:lnTo>
                <a:lnTo>
                  <a:pt x="247129" y="11162"/>
                </a:lnTo>
                <a:lnTo>
                  <a:pt x="247724" y="11013"/>
                </a:lnTo>
                <a:lnTo>
                  <a:pt x="248320" y="10827"/>
                </a:lnTo>
                <a:lnTo>
                  <a:pt x="248952" y="10604"/>
                </a:lnTo>
                <a:lnTo>
                  <a:pt x="250143" y="10120"/>
                </a:lnTo>
                <a:lnTo>
                  <a:pt x="251408" y="9599"/>
                </a:lnTo>
                <a:lnTo>
                  <a:pt x="252636" y="9004"/>
                </a:lnTo>
                <a:lnTo>
                  <a:pt x="253901" y="8409"/>
                </a:lnTo>
                <a:lnTo>
                  <a:pt x="255166" y="7851"/>
                </a:lnTo>
                <a:lnTo>
                  <a:pt x="256431" y="7293"/>
                </a:lnTo>
                <a:lnTo>
                  <a:pt x="257733" y="6846"/>
                </a:lnTo>
                <a:lnTo>
                  <a:pt x="258366" y="6623"/>
                </a:lnTo>
                <a:lnTo>
                  <a:pt x="258998" y="6474"/>
                </a:lnTo>
                <a:lnTo>
                  <a:pt x="259631" y="6325"/>
                </a:lnTo>
                <a:lnTo>
                  <a:pt x="260263" y="6214"/>
                </a:lnTo>
                <a:lnTo>
                  <a:pt x="260821" y="6139"/>
                </a:lnTo>
                <a:lnTo>
                  <a:pt x="261379" y="6139"/>
                </a:lnTo>
                <a:lnTo>
                  <a:pt x="261863" y="6176"/>
                </a:lnTo>
                <a:lnTo>
                  <a:pt x="262384" y="6251"/>
                </a:lnTo>
                <a:lnTo>
                  <a:pt x="262830" y="6400"/>
                </a:lnTo>
                <a:lnTo>
                  <a:pt x="263314" y="6548"/>
                </a:lnTo>
                <a:lnTo>
                  <a:pt x="263723" y="6734"/>
                </a:lnTo>
                <a:lnTo>
                  <a:pt x="264170" y="6995"/>
                </a:lnTo>
                <a:lnTo>
                  <a:pt x="264579" y="7218"/>
                </a:lnTo>
                <a:lnTo>
                  <a:pt x="264988" y="7516"/>
                </a:lnTo>
                <a:lnTo>
                  <a:pt x="265807" y="8148"/>
                </a:lnTo>
                <a:lnTo>
                  <a:pt x="266626" y="8818"/>
                </a:lnTo>
                <a:lnTo>
                  <a:pt x="267444" y="9525"/>
                </a:lnTo>
                <a:lnTo>
                  <a:pt x="268300" y="10232"/>
                </a:lnTo>
                <a:lnTo>
                  <a:pt x="269193" y="10902"/>
                </a:lnTo>
                <a:lnTo>
                  <a:pt x="269677" y="11236"/>
                </a:lnTo>
                <a:lnTo>
                  <a:pt x="270160" y="11534"/>
                </a:lnTo>
                <a:lnTo>
                  <a:pt x="270681" y="11832"/>
                </a:lnTo>
                <a:lnTo>
                  <a:pt x="271202" y="12092"/>
                </a:lnTo>
                <a:lnTo>
                  <a:pt x="271760" y="12316"/>
                </a:lnTo>
                <a:lnTo>
                  <a:pt x="272355" y="12502"/>
                </a:lnTo>
                <a:lnTo>
                  <a:pt x="272988" y="12688"/>
                </a:lnTo>
                <a:lnTo>
                  <a:pt x="273621" y="12836"/>
                </a:lnTo>
                <a:lnTo>
                  <a:pt x="274327" y="12911"/>
                </a:lnTo>
                <a:lnTo>
                  <a:pt x="275034" y="12985"/>
                </a:lnTo>
                <a:lnTo>
                  <a:pt x="275816" y="12985"/>
                </a:lnTo>
                <a:lnTo>
                  <a:pt x="276634" y="12911"/>
                </a:lnTo>
                <a:lnTo>
                  <a:pt x="277416" y="12985"/>
                </a:lnTo>
                <a:lnTo>
                  <a:pt x="278197" y="12985"/>
                </a:lnTo>
                <a:lnTo>
                  <a:pt x="278904" y="12911"/>
                </a:lnTo>
                <a:lnTo>
                  <a:pt x="279574" y="12836"/>
                </a:lnTo>
                <a:lnTo>
                  <a:pt x="280243" y="12688"/>
                </a:lnTo>
                <a:lnTo>
                  <a:pt x="280839" y="12539"/>
                </a:lnTo>
                <a:lnTo>
                  <a:pt x="281434" y="12316"/>
                </a:lnTo>
                <a:lnTo>
                  <a:pt x="281992" y="12092"/>
                </a:lnTo>
                <a:lnTo>
                  <a:pt x="282550" y="11832"/>
                </a:lnTo>
                <a:lnTo>
                  <a:pt x="283034" y="11571"/>
                </a:lnTo>
                <a:lnTo>
                  <a:pt x="283518" y="11274"/>
                </a:lnTo>
                <a:lnTo>
                  <a:pt x="284001" y="10939"/>
                </a:lnTo>
                <a:lnTo>
                  <a:pt x="284894" y="10269"/>
                </a:lnTo>
                <a:lnTo>
                  <a:pt x="285750" y="9562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3703125" y="4599424"/>
            <a:ext cx="1331301" cy="548686"/>
          </a:xfrm>
          <a:custGeom>
            <a:avLst/>
            <a:gdLst/>
            <a:ahLst/>
            <a:cxnLst/>
            <a:rect l="l" t="t" r="r" b="b"/>
            <a:pathLst>
              <a:path w="68668" h="28301" extrusionOk="0">
                <a:moveTo>
                  <a:pt x="51978" y="1"/>
                </a:moveTo>
                <a:lnTo>
                  <a:pt x="51396" y="19"/>
                </a:lnTo>
                <a:lnTo>
                  <a:pt x="50813" y="73"/>
                </a:lnTo>
                <a:lnTo>
                  <a:pt x="50213" y="128"/>
                </a:lnTo>
                <a:lnTo>
                  <a:pt x="49630" y="219"/>
                </a:lnTo>
                <a:lnTo>
                  <a:pt x="49048" y="328"/>
                </a:lnTo>
                <a:lnTo>
                  <a:pt x="48466" y="456"/>
                </a:lnTo>
                <a:lnTo>
                  <a:pt x="47883" y="601"/>
                </a:lnTo>
                <a:lnTo>
                  <a:pt x="47319" y="765"/>
                </a:lnTo>
                <a:lnTo>
                  <a:pt x="46773" y="947"/>
                </a:lnTo>
                <a:lnTo>
                  <a:pt x="46227" y="1129"/>
                </a:lnTo>
                <a:lnTo>
                  <a:pt x="45699" y="1329"/>
                </a:lnTo>
                <a:lnTo>
                  <a:pt x="45190" y="1548"/>
                </a:lnTo>
                <a:lnTo>
                  <a:pt x="44698" y="1766"/>
                </a:lnTo>
                <a:lnTo>
                  <a:pt x="44225" y="2003"/>
                </a:lnTo>
                <a:lnTo>
                  <a:pt x="43770" y="2257"/>
                </a:lnTo>
                <a:lnTo>
                  <a:pt x="43352" y="2494"/>
                </a:lnTo>
                <a:lnTo>
                  <a:pt x="42915" y="2803"/>
                </a:lnTo>
                <a:lnTo>
                  <a:pt x="42496" y="3113"/>
                </a:lnTo>
                <a:lnTo>
                  <a:pt x="42078" y="3440"/>
                </a:lnTo>
                <a:lnTo>
                  <a:pt x="41677" y="3786"/>
                </a:lnTo>
                <a:lnTo>
                  <a:pt x="41277" y="4132"/>
                </a:lnTo>
                <a:lnTo>
                  <a:pt x="40876" y="4496"/>
                </a:lnTo>
                <a:lnTo>
                  <a:pt x="40112" y="5260"/>
                </a:lnTo>
                <a:lnTo>
                  <a:pt x="39329" y="6025"/>
                </a:lnTo>
                <a:lnTo>
                  <a:pt x="38565" y="6825"/>
                </a:lnTo>
                <a:lnTo>
                  <a:pt x="37801" y="7608"/>
                </a:lnTo>
                <a:lnTo>
                  <a:pt x="37036" y="8391"/>
                </a:lnTo>
                <a:lnTo>
                  <a:pt x="36236" y="9137"/>
                </a:lnTo>
                <a:lnTo>
                  <a:pt x="35835" y="9501"/>
                </a:lnTo>
                <a:lnTo>
                  <a:pt x="35417" y="9847"/>
                </a:lnTo>
                <a:lnTo>
                  <a:pt x="34998" y="10192"/>
                </a:lnTo>
                <a:lnTo>
                  <a:pt x="34579" y="10520"/>
                </a:lnTo>
                <a:lnTo>
                  <a:pt x="34143" y="10829"/>
                </a:lnTo>
                <a:lnTo>
                  <a:pt x="33706" y="11121"/>
                </a:lnTo>
                <a:lnTo>
                  <a:pt x="33251" y="11394"/>
                </a:lnTo>
                <a:lnTo>
                  <a:pt x="32778" y="11648"/>
                </a:lnTo>
                <a:lnTo>
                  <a:pt x="32304" y="11885"/>
                </a:lnTo>
                <a:lnTo>
                  <a:pt x="31813" y="12103"/>
                </a:lnTo>
                <a:lnTo>
                  <a:pt x="31303" y="12285"/>
                </a:lnTo>
                <a:lnTo>
                  <a:pt x="30794" y="12449"/>
                </a:lnTo>
                <a:lnTo>
                  <a:pt x="30248" y="12577"/>
                </a:lnTo>
                <a:lnTo>
                  <a:pt x="29702" y="12686"/>
                </a:lnTo>
                <a:lnTo>
                  <a:pt x="29138" y="12759"/>
                </a:lnTo>
                <a:lnTo>
                  <a:pt x="28574" y="12795"/>
                </a:lnTo>
                <a:lnTo>
                  <a:pt x="28028" y="12795"/>
                </a:lnTo>
                <a:lnTo>
                  <a:pt x="27482" y="12777"/>
                </a:lnTo>
                <a:lnTo>
                  <a:pt x="26954" y="12722"/>
                </a:lnTo>
                <a:lnTo>
                  <a:pt x="26426" y="12649"/>
                </a:lnTo>
                <a:lnTo>
                  <a:pt x="25916" y="12558"/>
                </a:lnTo>
                <a:lnTo>
                  <a:pt x="25407" y="12431"/>
                </a:lnTo>
                <a:lnTo>
                  <a:pt x="24915" y="12285"/>
                </a:lnTo>
                <a:lnTo>
                  <a:pt x="24424" y="12122"/>
                </a:lnTo>
                <a:lnTo>
                  <a:pt x="23933" y="11921"/>
                </a:lnTo>
                <a:lnTo>
                  <a:pt x="23441" y="11721"/>
                </a:lnTo>
                <a:lnTo>
                  <a:pt x="22968" y="11503"/>
                </a:lnTo>
                <a:lnTo>
                  <a:pt x="22495" y="11284"/>
                </a:lnTo>
                <a:lnTo>
                  <a:pt x="22022" y="11030"/>
                </a:lnTo>
                <a:lnTo>
                  <a:pt x="21567" y="10793"/>
                </a:lnTo>
                <a:lnTo>
                  <a:pt x="20639" y="10265"/>
                </a:lnTo>
                <a:lnTo>
                  <a:pt x="19729" y="9701"/>
                </a:lnTo>
                <a:lnTo>
                  <a:pt x="17909" y="8609"/>
                </a:lnTo>
                <a:lnTo>
                  <a:pt x="16980" y="8063"/>
                </a:lnTo>
                <a:lnTo>
                  <a:pt x="16052" y="7572"/>
                </a:lnTo>
                <a:lnTo>
                  <a:pt x="15579" y="7335"/>
                </a:lnTo>
                <a:lnTo>
                  <a:pt x="15106" y="7117"/>
                </a:lnTo>
                <a:lnTo>
                  <a:pt x="14633" y="6916"/>
                </a:lnTo>
                <a:lnTo>
                  <a:pt x="14141" y="6735"/>
                </a:lnTo>
                <a:lnTo>
                  <a:pt x="13577" y="6553"/>
                </a:lnTo>
                <a:lnTo>
                  <a:pt x="13031" y="6407"/>
                </a:lnTo>
                <a:lnTo>
                  <a:pt x="12485" y="6316"/>
                </a:lnTo>
                <a:lnTo>
                  <a:pt x="11976" y="6243"/>
                </a:lnTo>
                <a:lnTo>
                  <a:pt x="11466" y="6207"/>
                </a:lnTo>
                <a:lnTo>
                  <a:pt x="10993" y="6207"/>
                </a:lnTo>
                <a:lnTo>
                  <a:pt x="10520" y="6243"/>
                </a:lnTo>
                <a:lnTo>
                  <a:pt x="10046" y="6316"/>
                </a:lnTo>
                <a:lnTo>
                  <a:pt x="9610" y="6407"/>
                </a:lnTo>
                <a:lnTo>
                  <a:pt x="9173" y="6534"/>
                </a:lnTo>
                <a:lnTo>
                  <a:pt x="8754" y="6680"/>
                </a:lnTo>
                <a:lnTo>
                  <a:pt x="8336" y="6844"/>
                </a:lnTo>
                <a:lnTo>
                  <a:pt x="7935" y="7044"/>
                </a:lnTo>
                <a:lnTo>
                  <a:pt x="7535" y="7262"/>
                </a:lnTo>
                <a:lnTo>
                  <a:pt x="7153" y="7499"/>
                </a:lnTo>
                <a:lnTo>
                  <a:pt x="6770" y="7754"/>
                </a:lnTo>
                <a:lnTo>
                  <a:pt x="6407" y="8027"/>
                </a:lnTo>
                <a:lnTo>
                  <a:pt x="6043" y="8318"/>
                </a:lnTo>
                <a:lnTo>
                  <a:pt x="5679" y="8627"/>
                </a:lnTo>
                <a:lnTo>
                  <a:pt x="5333" y="8955"/>
                </a:lnTo>
                <a:lnTo>
                  <a:pt x="4641" y="9610"/>
                </a:lnTo>
                <a:lnTo>
                  <a:pt x="3968" y="10320"/>
                </a:lnTo>
                <a:lnTo>
                  <a:pt x="3294" y="11048"/>
                </a:lnTo>
                <a:lnTo>
                  <a:pt x="2621" y="11794"/>
                </a:lnTo>
                <a:lnTo>
                  <a:pt x="1948" y="12522"/>
                </a:lnTo>
                <a:lnTo>
                  <a:pt x="1274" y="13250"/>
                </a:lnTo>
                <a:lnTo>
                  <a:pt x="1201" y="13687"/>
                </a:lnTo>
                <a:lnTo>
                  <a:pt x="1092" y="14087"/>
                </a:lnTo>
                <a:lnTo>
                  <a:pt x="983" y="14488"/>
                </a:lnTo>
                <a:lnTo>
                  <a:pt x="874" y="14888"/>
                </a:lnTo>
                <a:lnTo>
                  <a:pt x="601" y="15689"/>
                </a:lnTo>
                <a:lnTo>
                  <a:pt x="310" y="16526"/>
                </a:lnTo>
                <a:lnTo>
                  <a:pt x="182" y="17254"/>
                </a:lnTo>
                <a:lnTo>
                  <a:pt x="73" y="17982"/>
                </a:lnTo>
                <a:lnTo>
                  <a:pt x="18" y="18710"/>
                </a:lnTo>
                <a:lnTo>
                  <a:pt x="0" y="19456"/>
                </a:lnTo>
                <a:lnTo>
                  <a:pt x="18" y="20202"/>
                </a:lnTo>
                <a:lnTo>
                  <a:pt x="73" y="20948"/>
                </a:lnTo>
                <a:lnTo>
                  <a:pt x="146" y="21695"/>
                </a:lnTo>
                <a:lnTo>
                  <a:pt x="273" y="22441"/>
                </a:lnTo>
                <a:lnTo>
                  <a:pt x="401" y="23187"/>
                </a:lnTo>
                <a:lnTo>
                  <a:pt x="583" y="23915"/>
                </a:lnTo>
                <a:lnTo>
                  <a:pt x="765" y="24661"/>
                </a:lnTo>
                <a:lnTo>
                  <a:pt x="983" y="25407"/>
                </a:lnTo>
                <a:lnTo>
                  <a:pt x="1238" y="26135"/>
                </a:lnTo>
                <a:lnTo>
                  <a:pt x="1493" y="26863"/>
                </a:lnTo>
                <a:lnTo>
                  <a:pt x="1784" y="27591"/>
                </a:lnTo>
                <a:lnTo>
                  <a:pt x="2075" y="28301"/>
                </a:lnTo>
                <a:lnTo>
                  <a:pt x="68667" y="28301"/>
                </a:lnTo>
                <a:lnTo>
                  <a:pt x="68594" y="27882"/>
                </a:lnTo>
                <a:lnTo>
                  <a:pt x="68503" y="27464"/>
                </a:lnTo>
                <a:lnTo>
                  <a:pt x="68430" y="27245"/>
                </a:lnTo>
                <a:lnTo>
                  <a:pt x="68339" y="27027"/>
                </a:lnTo>
                <a:lnTo>
                  <a:pt x="68248" y="26809"/>
                </a:lnTo>
                <a:lnTo>
                  <a:pt x="68139" y="26608"/>
                </a:lnTo>
                <a:lnTo>
                  <a:pt x="68012" y="26408"/>
                </a:lnTo>
                <a:lnTo>
                  <a:pt x="67884" y="26226"/>
                </a:lnTo>
                <a:lnTo>
                  <a:pt x="67757" y="26044"/>
                </a:lnTo>
                <a:lnTo>
                  <a:pt x="67611" y="25862"/>
                </a:lnTo>
                <a:lnTo>
                  <a:pt x="67302" y="25535"/>
                </a:lnTo>
                <a:lnTo>
                  <a:pt x="66956" y="25243"/>
                </a:lnTo>
                <a:lnTo>
                  <a:pt x="66611" y="24970"/>
                </a:lnTo>
                <a:lnTo>
                  <a:pt x="66228" y="24716"/>
                </a:lnTo>
                <a:lnTo>
                  <a:pt x="65828" y="24479"/>
                </a:lnTo>
                <a:lnTo>
                  <a:pt x="65428" y="24261"/>
                </a:lnTo>
                <a:lnTo>
                  <a:pt x="65009" y="24061"/>
                </a:lnTo>
                <a:lnTo>
                  <a:pt x="64590" y="23879"/>
                </a:lnTo>
                <a:lnTo>
                  <a:pt x="63753" y="23551"/>
                </a:lnTo>
                <a:lnTo>
                  <a:pt x="62934" y="23242"/>
                </a:lnTo>
                <a:lnTo>
                  <a:pt x="62607" y="23114"/>
                </a:lnTo>
                <a:lnTo>
                  <a:pt x="62243" y="22969"/>
                </a:lnTo>
                <a:lnTo>
                  <a:pt x="61478" y="22714"/>
                </a:lnTo>
                <a:lnTo>
                  <a:pt x="60677" y="22441"/>
                </a:lnTo>
                <a:lnTo>
                  <a:pt x="60277" y="22277"/>
                </a:lnTo>
                <a:lnTo>
                  <a:pt x="59895" y="22113"/>
                </a:lnTo>
                <a:lnTo>
                  <a:pt x="59513" y="21931"/>
                </a:lnTo>
                <a:lnTo>
                  <a:pt x="59149" y="21749"/>
                </a:lnTo>
                <a:lnTo>
                  <a:pt x="58803" y="21513"/>
                </a:lnTo>
                <a:lnTo>
                  <a:pt x="58475" y="21276"/>
                </a:lnTo>
                <a:lnTo>
                  <a:pt x="58330" y="21149"/>
                </a:lnTo>
                <a:lnTo>
                  <a:pt x="58184" y="21003"/>
                </a:lnTo>
                <a:lnTo>
                  <a:pt x="58057" y="20857"/>
                </a:lnTo>
                <a:lnTo>
                  <a:pt x="57929" y="20694"/>
                </a:lnTo>
                <a:lnTo>
                  <a:pt x="57820" y="20530"/>
                </a:lnTo>
                <a:lnTo>
                  <a:pt x="57729" y="20366"/>
                </a:lnTo>
                <a:lnTo>
                  <a:pt x="57638" y="20166"/>
                </a:lnTo>
                <a:lnTo>
                  <a:pt x="57565" y="19984"/>
                </a:lnTo>
                <a:lnTo>
                  <a:pt x="57493" y="19765"/>
                </a:lnTo>
                <a:lnTo>
                  <a:pt x="57438" y="19547"/>
                </a:lnTo>
                <a:lnTo>
                  <a:pt x="57402" y="19310"/>
                </a:lnTo>
                <a:lnTo>
                  <a:pt x="57365" y="19092"/>
                </a:lnTo>
                <a:lnTo>
                  <a:pt x="57347" y="18855"/>
                </a:lnTo>
                <a:lnTo>
                  <a:pt x="57347" y="18637"/>
                </a:lnTo>
                <a:lnTo>
                  <a:pt x="57365" y="18164"/>
                </a:lnTo>
                <a:lnTo>
                  <a:pt x="57420" y="17691"/>
                </a:lnTo>
                <a:lnTo>
                  <a:pt x="57511" y="17217"/>
                </a:lnTo>
                <a:lnTo>
                  <a:pt x="57620" y="16744"/>
                </a:lnTo>
                <a:lnTo>
                  <a:pt x="57747" y="16253"/>
                </a:lnTo>
                <a:lnTo>
                  <a:pt x="57893" y="15780"/>
                </a:lnTo>
                <a:lnTo>
                  <a:pt x="58075" y="15307"/>
                </a:lnTo>
                <a:lnTo>
                  <a:pt x="58421" y="14397"/>
                </a:lnTo>
                <a:lnTo>
                  <a:pt x="58785" y="13505"/>
                </a:lnTo>
                <a:lnTo>
                  <a:pt x="59094" y="12686"/>
                </a:lnTo>
                <a:lnTo>
                  <a:pt x="59385" y="11648"/>
                </a:lnTo>
                <a:lnTo>
                  <a:pt x="59676" y="10575"/>
                </a:lnTo>
                <a:lnTo>
                  <a:pt x="59786" y="10029"/>
                </a:lnTo>
                <a:lnTo>
                  <a:pt x="59913" y="9464"/>
                </a:lnTo>
                <a:lnTo>
                  <a:pt x="60004" y="8900"/>
                </a:lnTo>
                <a:lnTo>
                  <a:pt x="60077" y="8336"/>
                </a:lnTo>
                <a:lnTo>
                  <a:pt x="60131" y="7772"/>
                </a:lnTo>
                <a:lnTo>
                  <a:pt x="60150" y="7189"/>
                </a:lnTo>
                <a:lnTo>
                  <a:pt x="60131" y="6625"/>
                </a:lnTo>
                <a:lnTo>
                  <a:pt x="60095" y="6061"/>
                </a:lnTo>
                <a:lnTo>
                  <a:pt x="60004" y="5497"/>
                </a:lnTo>
                <a:lnTo>
                  <a:pt x="59949" y="5224"/>
                </a:lnTo>
                <a:lnTo>
                  <a:pt x="59877" y="4951"/>
                </a:lnTo>
                <a:lnTo>
                  <a:pt x="59804" y="4660"/>
                </a:lnTo>
                <a:lnTo>
                  <a:pt x="59713" y="4387"/>
                </a:lnTo>
                <a:lnTo>
                  <a:pt x="59604" y="4114"/>
                </a:lnTo>
                <a:lnTo>
                  <a:pt x="59476" y="3841"/>
                </a:lnTo>
                <a:lnTo>
                  <a:pt x="59331" y="3586"/>
                </a:lnTo>
                <a:lnTo>
                  <a:pt x="59185" y="3331"/>
                </a:lnTo>
                <a:lnTo>
                  <a:pt x="59040" y="3076"/>
                </a:lnTo>
                <a:lnTo>
                  <a:pt x="58876" y="2858"/>
                </a:lnTo>
                <a:lnTo>
                  <a:pt x="58694" y="2621"/>
                </a:lnTo>
                <a:lnTo>
                  <a:pt x="58512" y="2421"/>
                </a:lnTo>
                <a:lnTo>
                  <a:pt x="58330" y="2221"/>
                </a:lnTo>
                <a:lnTo>
                  <a:pt x="58148" y="2021"/>
                </a:lnTo>
                <a:lnTo>
                  <a:pt x="57948" y="1839"/>
                </a:lnTo>
                <a:lnTo>
                  <a:pt x="57729" y="1675"/>
                </a:lnTo>
                <a:lnTo>
                  <a:pt x="57511" y="1511"/>
                </a:lnTo>
                <a:lnTo>
                  <a:pt x="57292" y="1347"/>
                </a:lnTo>
                <a:lnTo>
                  <a:pt x="56837" y="1074"/>
                </a:lnTo>
                <a:lnTo>
                  <a:pt x="56364" y="820"/>
                </a:lnTo>
                <a:lnTo>
                  <a:pt x="55873" y="619"/>
                </a:lnTo>
                <a:lnTo>
                  <a:pt x="55345" y="437"/>
                </a:lnTo>
                <a:lnTo>
                  <a:pt x="54817" y="292"/>
                </a:lnTo>
                <a:lnTo>
                  <a:pt x="54271" y="183"/>
                </a:lnTo>
                <a:lnTo>
                  <a:pt x="53707" y="92"/>
                </a:lnTo>
                <a:lnTo>
                  <a:pt x="53143" y="37"/>
                </a:lnTo>
                <a:lnTo>
                  <a:pt x="5257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1080799" y="62199"/>
            <a:ext cx="657425" cy="548700"/>
            <a:chOff x="1350550" y="462875"/>
            <a:chExt cx="968225" cy="808100"/>
          </a:xfrm>
        </p:grpSpPr>
        <p:sp>
          <p:nvSpPr>
            <p:cNvPr id="29" name="Google Shape;29;p2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flipH="1">
            <a:off x="6096337" y="105999"/>
            <a:ext cx="657425" cy="548700"/>
            <a:chOff x="1350550" y="462875"/>
            <a:chExt cx="968225" cy="808100"/>
          </a:xfrm>
        </p:grpSpPr>
        <p:sp>
          <p:nvSpPr>
            <p:cNvPr id="37" name="Google Shape;37;p2"/>
            <p:cNvSpPr/>
            <p:nvPr/>
          </p:nvSpPr>
          <p:spPr>
            <a:xfrm>
              <a:off x="2088075" y="462875"/>
              <a:ext cx="230700" cy="159275"/>
            </a:xfrm>
            <a:custGeom>
              <a:avLst/>
              <a:gdLst/>
              <a:ahLst/>
              <a:cxnLst/>
              <a:rect l="l" t="t" r="r" b="b"/>
              <a:pathLst>
                <a:path w="9228" h="6371" extrusionOk="0">
                  <a:moveTo>
                    <a:pt x="2057" y="1"/>
                  </a:moveTo>
                  <a:lnTo>
                    <a:pt x="1820" y="19"/>
                  </a:lnTo>
                  <a:lnTo>
                    <a:pt x="1638" y="37"/>
                  </a:lnTo>
                  <a:lnTo>
                    <a:pt x="1475" y="73"/>
                  </a:lnTo>
                  <a:lnTo>
                    <a:pt x="1311" y="128"/>
                  </a:lnTo>
                  <a:lnTo>
                    <a:pt x="1165" y="183"/>
                  </a:lnTo>
                  <a:lnTo>
                    <a:pt x="1020" y="255"/>
                  </a:lnTo>
                  <a:lnTo>
                    <a:pt x="874" y="328"/>
                  </a:lnTo>
                  <a:lnTo>
                    <a:pt x="728" y="419"/>
                  </a:lnTo>
                  <a:lnTo>
                    <a:pt x="601" y="510"/>
                  </a:lnTo>
                  <a:lnTo>
                    <a:pt x="492" y="619"/>
                  </a:lnTo>
                  <a:lnTo>
                    <a:pt x="383" y="747"/>
                  </a:lnTo>
                  <a:lnTo>
                    <a:pt x="273" y="856"/>
                  </a:lnTo>
                  <a:lnTo>
                    <a:pt x="201" y="1002"/>
                  </a:lnTo>
                  <a:lnTo>
                    <a:pt x="128" y="1129"/>
                  </a:lnTo>
                  <a:lnTo>
                    <a:pt x="73" y="1275"/>
                  </a:lnTo>
                  <a:lnTo>
                    <a:pt x="37" y="1420"/>
                  </a:lnTo>
                  <a:lnTo>
                    <a:pt x="0" y="1584"/>
                  </a:lnTo>
                  <a:lnTo>
                    <a:pt x="0" y="1711"/>
                  </a:lnTo>
                  <a:lnTo>
                    <a:pt x="0" y="1857"/>
                  </a:lnTo>
                  <a:lnTo>
                    <a:pt x="37" y="2112"/>
                  </a:lnTo>
                  <a:lnTo>
                    <a:pt x="110" y="2385"/>
                  </a:lnTo>
                  <a:lnTo>
                    <a:pt x="219" y="2621"/>
                  </a:lnTo>
                  <a:lnTo>
                    <a:pt x="364" y="2858"/>
                  </a:lnTo>
                  <a:lnTo>
                    <a:pt x="528" y="3058"/>
                  </a:lnTo>
                  <a:lnTo>
                    <a:pt x="710" y="3258"/>
                  </a:lnTo>
                  <a:lnTo>
                    <a:pt x="892" y="3422"/>
                  </a:lnTo>
                  <a:lnTo>
                    <a:pt x="1111" y="3586"/>
                  </a:lnTo>
                  <a:lnTo>
                    <a:pt x="1311" y="3713"/>
                  </a:lnTo>
                  <a:lnTo>
                    <a:pt x="1547" y="3823"/>
                  </a:lnTo>
                  <a:lnTo>
                    <a:pt x="1766" y="3932"/>
                  </a:lnTo>
                  <a:lnTo>
                    <a:pt x="2239" y="4132"/>
                  </a:lnTo>
                  <a:lnTo>
                    <a:pt x="2712" y="4314"/>
                  </a:lnTo>
                  <a:lnTo>
                    <a:pt x="3495" y="4623"/>
                  </a:lnTo>
                  <a:lnTo>
                    <a:pt x="4277" y="4987"/>
                  </a:lnTo>
                  <a:lnTo>
                    <a:pt x="5042" y="5351"/>
                  </a:lnTo>
                  <a:lnTo>
                    <a:pt x="5788" y="5770"/>
                  </a:lnTo>
                  <a:lnTo>
                    <a:pt x="6188" y="5988"/>
                  </a:lnTo>
                  <a:lnTo>
                    <a:pt x="6388" y="6097"/>
                  </a:lnTo>
                  <a:lnTo>
                    <a:pt x="6589" y="6188"/>
                  </a:lnTo>
                  <a:lnTo>
                    <a:pt x="6807" y="6279"/>
                  </a:lnTo>
                  <a:lnTo>
                    <a:pt x="7025" y="6334"/>
                  </a:lnTo>
                  <a:lnTo>
                    <a:pt x="7244" y="6370"/>
                  </a:lnTo>
                  <a:lnTo>
                    <a:pt x="7480" y="6370"/>
                  </a:lnTo>
                  <a:lnTo>
                    <a:pt x="7644" y="6352"/>
                  </a:lnTo>
                  <a:lnTo>
                    <a:pt x="7808" y="6334"/>
                  </a:lnTo>
                  <a:lnTo>
                    <a:pt x="7972" y="6279"/>
                  </a:lnTo>
                  <a:lnTo>
                    <a:pt x="8117" y="6225"/>
                  </a:lnTo>
                  <a:lnTo>
                    <a:pt x="8263" y="6170"/>
                  </a:lnTo>
                  <a:lnTo>
                    <a:pt x="8390" y="6097"/>
                  </a:lnTo>
                  <a:lnTo>
                    <a:pt x="8500" y="6006"/>
                  </a:lnTo>
                  <a:lnTo>
                    <a:pt x="8627" y="5897"/>
                  </a:lnTo>
                  <a:lnTo>
                    <a:pt x="8718" y="5806"/>
                  </a:lnTo>
                  <a:lnTo>
                    <a:pt x="8827" y="5679"/>
                  </a:lnTo>
                  <a:lnTo>
                    <a:pt x="8900" y="5551"/>
                  </a:lnTo>
                  <a:lnTo>
                    <a:pt x="8991" y="5424"/>
                  </a:lnTo>
                  <a:lnTo>
                    <a:pt x="9046" y="5297"/>
                  </a:lnTo>
                  <a:lnTo>
                    <a:pt x="9100" y="5151"/>
                  </a:lnTo>
                  <a:lnTo>
                    <a:pt x="9155" y="5005"/>
                  </a:lnTo>
                  <a:lnTo>
                    <a:pt x="9191" y="4842"/>
                  </a:lnTo>
                  <a:lnTo>
                    <a:pt x="9209" y="4696"/>
                  </a:lnTo>
                  <a:lnTo>
                    <a:pt x="9228" y="4532"/>
                  </a:lnTo>
                  <a:lnTo>
                    <a:pt x="9228" y="4205"/>
                  </a:lnTo>
                  <a:lnTo>
                    <a:pt x="9191" y="3877"/>
                  </a:lnTo>
                  <a:lnTo>
                    <a:pt x="9100" y="3550"/>
                  </a:lnTo>
                  <a:lnTo>
                    <a:pt x="9046" y="3404"/>
                  </a:lnTo>
                  <a:lnTo>
                    <a:pt x="8973" y="3240"/>
                  </a:lnTo>
                  <a:lnTo>
                    <a:pt x="8900" y="3095"/>
                  </a:lnTo>
                  <a:lnTo>
                    <a:pt x="8809" y="2949"/>
                  </a:lnTo>
                  <a:lnTo>
                    <a:pt x="8700" y="2822"/>
                  </a:lnTo>
                  <a:lnTo>
                    <a:pt x="8591" y="2694"/>
                  </a:lnTo>
                  <a:lnTo>
                    <a:pt x="8481" y="2585"/>
                  </a:lnTo>
                  <a:lnTo>
                    <a:pt x="8354" y="2476"/>
                  </a:lnTo>
                  <a:lnTo>
                    <a:pt x="8045" y="2276"/>
                  </a:lnTo>
                  <a:lnTo>
                    <a:pt x="7735" y="2075"/>
                  </a:lnTo>
                  <a:lnTo>
                    <a:pt x="7408" y="1893"/>
                  </a:lnTo>
                  <a:lnTo>
                    <a:pt x="7062" y="1730"/>
                  </a:lnTo>
                  <a:lnTo>
                    <a:pt x="6370" y="1420"/>
                  </a:lnTo>
                  <a:lnTo>
                    <a:pt x="5697" y="1111"/>
                  </a:lnTo>
                  <a:lnTo>
                    <a:pt x="4787" y="674"/>
                  </a:lnTo>
                  <a:lnTo>
                    <a:pt x="4314" y="474"/>
                  </a:lnTo>
                  <a:lnTo>
                    <a:pt x="3822" y="292"/>
                  </a:lnTo>
                  <a:lnTo>
                    <a:pt x="3313" y="146"/>
                  </a:lnTo>
                  <a:lnTo>
                    <a:pt x="3058" y="92"/>
                  </a:lnTo>
                  <a:lnTo>
                    <a:pt x="2821" y="37"/>
                  </a:lnTo>
                  <a:lnTo>
                    <a:pt x="2567" y="1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592125" y="509750"/>
              <a:ext cx="202950" cy="135600"/>
            </a:xfrm>
            <a:custGeom>
              <a:avLst/>
              <a:gdLst/>
              <a:ahLst/>
              <a:cxnLst/>
              <a:rect l="l" t="t" r="r" b="b"/>
              <a:pathLst>
                <a:path w="8118" h="5424" extrusionOk="0">
                  <a:moveTo>
                    <a:pt x="1803" y="0"/>
                  </a:moveTo>
                  <a:lnTo>
                    <a:pt x="1512" y="37"/>
                  </a:lnTo>
                  <a:lnTo>
                    <a:pt x="1239" y="91"/>
                  </a:lnTo>
                  <a:lnTo>
                    <a:pt x="984" y="182"/>
                  </a:lnTo>
                  <a:lnTo>
                    <a:pt x="729" y="310"/>
                  </a:lnTo>
                  <a:lnTo>
                    <a:pt x="511" y="455"/>
                  </a:lnTo>
                  <a:lnTo>
                    <a:pt x="401" y="546"/>
                  </a:lnTo>
                  <a:lnTo>
                    <a:pt x="310" y="655"/>
                  </a:lnTo>
                  <a:lnTo>
                    <a:pt x="238" y="765"/>
                  </a:lnTo>
                  <a:lnTo>
                    <a:pt x="165" y="874"/>
                  </a:lnTo>
                  <a:lnTo>
                    <a:pt x="110" y="1001"/>
                  </a:lnTo>
                  <a:lnTo>
                    <a:pt x="56" y="1129"/>
                  </a:lnTo>
                  <a:lnTo>
                    <a:pt x="37" y="1238"/>
                  </a:lnTo>
                  <a:lnTo>
                    <a:pt x="19" y="1347"/>
                  </a:lnTo>
                  <a:lnTo>
                    <a:pt x="1" y="1584"/>
                  </a:lnTo>
                  <a:lnTo>
                    <a:pt x="37" y="1820"/>
                  </a:lnTo>
                  <a:lnTo>
                    <a:pt x="110" y="2057"/>
                  </a:lnTo>
                  <a:lnTo>
                    <a:pt x="201" y="2275"/>
                  </a:lnTo>
                  <a:lnTo>
                    <a:pt x="329" y="2475"/>
                  </a:lnTo>
                  <a:lnTo>
                    <a:pt x="474" y="2675"/>
                  </a:lnTo>
                  <a:lnTo>
                    <a:pt x="638" y="2857"/>
                  </a:lnTo>
                  <a:lnTo>
                    <a:pt x="802" y="3003"/>
                  </a:lnTo>
                  <a:lnTo>
                    <a:pt x="1002" y="3149"/>
                  </a:lnTo>
                  <a:lnTo>
                    <a:pt x="1202" y="3276"/>
                  </a:lnTo>
                  <a:lnTo>
                    <a:pt x="1402" y="3403"/>
                  </a:lnTo>
                  <a:lnTo>
                    <a:pt x="1839" y="3604"/>
                  </a:lnTo>
                  <a:lnTo>
                    <a:pt x="2276" y="3804"/>
                  </a:lnTo>
                  <a:lnTo>
                    <a:pt x="5279" y="5060"/>
                  </a:lnTo>
                  <a:lnTo>
                    <a:pt x="5679" y="5223"/>
                  </a:lnTo>
                  <a:lnTo>
                    <a:pt x="5879" y="5296"/>
                  </a:lnTo>
                  <a:lnTo>
                    <a:pt x="6098" y="5351"/>
                  </a:lnTo>
                  <a:lnTo>
                    <a:pt x="6298" y="5405"/>
                  </a:lnTo>
                  <a:lnTo>
                    <a:pt x="6516" y="5424"/>
                  </a:lnTo>
                  <a:lnTo>
                    <a:pt x="6717" y="5424"/>
                  </a:lnTo>
                  <a:lnTo>
                    <a:pt x="6935" y="5387"/>
                  </a:lnTo>
                  <a:lnTo>
                    <a:pt x="7081" y="5351"/>
                  </a:lnTo>
                  <a:lnTo>
                    <a:pt x="7226" y="5296"/>
                  </a:lnTo>
                  <a:lnTo>
                    <a:pt x="7354" y="5242"/>
                  </a:lnTo>
                  <a:lnTo>
                    <a:pt x="7463" y="5169"/>
                  </a:lnTo>
                  <a:lnTo>
                    <a:pt x="7572" y="5078"/>
                  </a:lnTo>
                  <a:lnTo>
                    <a:pt x="7681" y="4987"/>
                  </a:lnTo>
                  <a:lnTo>
                    <a:pt x="7754" y="4896"/>
                  </a:lnTo>
                  <a:lnTo>
                    <a:pt x="7845" y="4787"/>
                  </a:lnTo>
                  <a:lnTo>
                    <a:pt x="7900" y="4677"/>
                  </a:lnTo>
                  <a:lnTo>
                    <a:pt x="7954" y="4568"/>
                  </a:lnTo>
                  <a:lnTo>
                    <a:pt x="8045" y="4313"/>
                  </a:lnTo>
                  <a:lnTo>
                    <a:pt x="8100" y="4059"/>
                  </a:lnTo>
                  <a:lnTo>
                    <a:pt x="8118" y="3786"/>
                  </a:lnTo>
                  <a:lnTo>
                    <a:pt x="8082" y="3513"/>
                  </a:lnTo>
                  <a:lnTo>
                    <a:pt x="8027" y="3221"/>
                  </a:lnTo>
                  <a:lnTo>
                    <a:pt x="7954" y="2967"/>
                  </a:lnTo>
                  <a:lnTo>
                    <a:pt x="7827" y="2712"/>
                  </a:lnTo>
                  <a:lnTo>
                    <a:pt x="7681" y="2475"/>
                  </a:lnTo>
                  <a:lnTo>
                    <a:pt x="7517" y="2257"/>
                  </a:lnTo>
                  <a:lnTo>
                    <a:pt x="7317" y="2075"/>
                  </a:lnTo>
                  <a:lnTo>
                    <a:pt x="7208" y="2002"/>
                  </a:lnTo>
                  <a:lnTo>
                    <a:pt x="7099" y="1929"/>
                  </a:lnTo>
                  <a:lnTo>
                    <a:pt x="6844" y="1802"/>
                  </a:lnTo>
                  <a:lnTo>
                    <a:pt x="6571" y="1675"/>
                  </a:lnTo>
                  <a:lnTo>
                    <a:pt x="6007" y="1456"/>
                  </a:lnTo>
                  <a:lnTo>
                    <a:pt x="5443" y="1256"/>
                  </a:lnTo>
                  <a:lnTo>
                    <a:pt x="4897" y="1038"/>
                  </a:lnTo>
                  <a:lnTo>
                    <a:pt x="4150" y="692"/>
                  </a:lnTo>
                  <a:lnTo>
                    <a:pt x="3768" y="510"/>
                  </a:lnTo>
                  <a:lnTo>
                    <a:pt x="3386" y="364"/>
                  </a:lnTo>
                  <a:lnTo>
                    <a:pt x="3004" y="219"/>
                  </a:lnTo>
                  <a:lnTo>
                    <a:pt x="2603" y="109"/>
                  </a:lnTo>
                  <a:lnTo>
                    <a:pt x="2403" y="55"/>
                  </a:lnTo>
                  <a:lnTo>
                    <a:pt x="2203" y="37"/>
                  </a:lnTo>
                  <a:lnTo>
                    <a:pt x="2003" y="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350550" y="755900"/>
              <a:ext cx="194300" cy="135600"/>
            </a:xfrm>
            <a:custGeom>
              <a:avLst/>
              <a:gdLst/>
              <a:ahLst/>
              <a:cxnLst/>
              <a:rect l="l" t="t" r="r" b="b"/>
              <a:pathLst>
                <a:path w="7772" h="5424" extrusionOk="0">
                  <a:moveTo>
                    <a:pt x="1838" y="0"/>
                  </a:moveTo>
                  <a:lnTo>
                    <a:pt x="1620" y="18"/>
                  </a:lnTo>
                  <a:lnTo>
                    <a:pt x="1347" y="55"/>
                  </a:lnTo>
                  <a:lnTo>
                    <a:pt x="1074" y="128"/>
                  </a:lnTo>
                  <a:lnTo>
                    <a:pt x="819" y="219"/>
                  </a:lnTo>
                  <a:lnTo>
                    <a:pt x="601" y="364"/>
                  </a:lnTo>
                  <a:lnTo>
                    <a:pt x="491" y="455"/>
                  </a:lnTo>
                  <a:lnTo>
                    <a:pt x="382" y="546"/>
                  </a:lnTo>
                  <a:lnTo>
                    <a:pt x="291" y="637"/>
                  </a:lnTo>
                  <a:lnTo>
                    <a:pt x="218" y="746"/>
                  </a:lnTo>
                  <a:lnTo>
                    <a:pt x="146" y="856"/>
                  </a:lnTo>
                  <a:lnTo>
                    <a:pt x="91" y="965"/>
                  </a:lnTo>
                  <a:lnTo>
                    <a:pt x="55" y="1092"/>
                  </a:lnTo>
                  <a:lnTo>
                    <a:pt x="18" y="1219"/>
                  </a:lnTo>
                  <a:lnTo>
                    <a:pt x="0" y="1438"/>
                  </a:lnTo>
                  <a:lnTo>
                    <a:pt x="0" y="1674"/>
                  </a:lnTo>
                  <a:lnTo>
                    <a:pt x="55" y="1893"/>
                  </a:lnTo>
                  <a:lnTo>
                    <a:pt x="127" y="2111"/>
                  </a:lnTo>
                  <a:lnTo>
                    <a:pt x="237" y="2311"/>
                  </a:lnTo>
                  <a:lnTo>
                    <a:pt x="364" y="2512"/>
                  </a:lnTo>
                  <a:lnTo>
                    <a:pt x="510" y="2675"/>
                  </a:lnTo>
                  <a:lnTo>
                    <a:pt x="673" y="2839"/>
                  </a:lnTo>
                  <a:lnTo>
                    <a:pt x="837" y="2967"/>
                  </a:lnTo>
                  <a:lnTo>
                    <a:pt x="1019" y="3094"/>
                  </a:lnTo>
                  <a:lnTo>
                    <a:pt x="1201" y="3203"/>
                  </a:lnTo>
                  <a:lnTo>
                    <a:pt x="1401" y="3312"/>
                  </a:lnTo>
                  <a:lnTo>
                    <a:pt x="1802" y="3494"/>
                  </a:lnTo>
                  <a:lnTo>
                    <a:pt x="2202" y="3676"/>
                  </a:lnTo>
                  <a:lnTo>
                    <a:pt x="2894" y="3968"/>
                  </a:lnTo>
                  <a:lnTo>
                    <a:pt x="3567" y="4277"/>
                  </a:lnTo>
                  <a:lnTo>
                    <a:pt x="4240" y="4605"/>
                  </a:lnTo>
                  <a:lnTo>
                    <a:pt x="4896" y="4950"/>
                  </a:lnTo>
                  <a:lnTo>
                    <a:pt x="5260" y="5132"/>
                  </a:lnTo>
                  <a:lnTo>
                    <a:pt x="5442" y="5223"/>
                  </a:lnTo>
                  <a:lnTo>
                    <a:pt x="5624" y="5296"/>
                  </a:lnTo>
                  <a:lnTo>
                    <a:pt x="5806" y="5351"/>
                  </a:lnTo>
                  <a:lnTo>
                    <a:pt x="5988" y="5405"/>
                  </a:lnTo>
                  <a:lnTo>
                    <a:pt x="6188" y="5424"/>
                  </a:lnTo>
                  <a:lnTo>
                    <a:pt x="6388" y="5405"/>
                  </a:lnTo>
                  <a:lnTo>
                    <a:pt x="6534" y="5387"/>
                  </a:lnTo>
                  <a:lnTo>
                    <a:pt x="6679" y="5369"/>
                  </a:lnTo>
                  <a:lnTo>
                    <a:pt x="6807" y="5314"/>
                  </a:lnTo>
                  <a:lnTo>
                    <a:pt x="6934" y="5260"/>
                  </a:lnTo>
                  <a:lnTo>
                    <a:pt x="7043" y="5205"/>
                  </a:lnTo>
                  <a:lnTo>
                    <a:pt x="7152" y="5132"/>
                  </a:lnTo>
                  <a:lnTo>
                    <a:pt x="7243" y="5060"/>
                  </a:lnTo>
                  <a:lnTo>
                    <a:pt x="7334" y="4969"/>
                  </a:lnTo>
                  <a:lnTo>
                    <a:pt x="7498" y="4768"/>
                  </a:lnTo>
                  <a:lnTo>
                    <a:pt x="7607" y="4550"/>
                  </a:lnTo>
                  <a:lnTo>
                    <a:pt x="7698" y="4295"/>
                  </a:lnTo>
                  <a:lnTo>
                    <a:pt x="7753" y="4040"/>
                  </a:lnTo>
                  <a:lnTo>
                    <a:pt x="7771" y="3767"/>
                  </a:lnTo>
                  <a:lnTo>
                    <a:pt x="7753" y="3494"/>
                  </a:lnTo>
                  <a:lnTo>
                    <a:pt x="7698" y="3221"/>
                  </a:lnTo>
                  <a:lnTo>
                    <a:pt x="7626" y="2967"/>
                  </a:lnTo>
                  <a:lnTo>
                    <a:pt x="7498" y="2712"/>
                  </a:lnTo>
                  <a:lnTo>
                    <a:pt x="7353" y="2475"/>
                  </a:lnTo>
                  <a:lnTo>
                    <a:pt x="7171" y="2275"/>
                  </a:lnTo>
                  <a:lnTo>
                    <a:pt x="7080" y="2184"/>
                  </a:lnTo>
                  <a:lnTo>
                    <a:pt x="6970" y="2093"/>
                  </a:lnTo>
                  <a:lnTo>
                    <a:pt x="6716" y="1929"/>
                  </a:lnTo>
                  <a:lnTo>
                    <a:pt x="6443" y="1784"/>
                  </a:lnTo>
                  <a:lnTo>
                    <a:pt x="6170" y="1656"/>
                  </a:lnTo>
                  <a:lnTo>
                    <a:pt x="5897" y="1511"/>
                  </a:lnTo>
                  <a:lnTo>
                    <a:pt x="5332" y="1274"/>
                  </a:lnTo>
                  <a:lnTo>
                    <a:pt x="4786" y="1019"/>
                  </a:lnTo>
                  <a:lnTo>
                    <a:pt x="4040" y="655"/>
                  </a:lnTo>
                  <a:lnTo>
                    <a:pt x="3658" y="473"/>
                  </a:lnTo>
                  <a:lnTo>
                    <a:pt x="3258" y="328"/>
                  </a:lnTo>
                  <a:lnTo>
                    <a:pt x="2857" y="182"/>
                  </a:lnTo>
                  <a:lnTo>
                    <a:pt x="2439" y="73"/>
                  </a:lnTo>
                  <a:lnTo>
                    <a:pt x="2239" y="37"/>
                  </a:lnTo>
                  <a:lnTo>
                    <a:pt x="2038" y="18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972950" y="792750"/>
              <a:ext cx="224350" cy="152450"/>
            </a:xfrm>
            <a:custGeom>
              <a:avLst/>
              <a:gdLst/>
              <a:ahLst/>
              <a:cxnLst/>
              <a:rect l="l" t="t" r="r" b="b"/>
              <a:pathLst>
                <a:path w="8974" h="6098" extrusionOk="0">
                  <a:moveTo>
                    <a:pt x="2021" y="0"/>
                  </a:moveTo>
                  <a:lnTo>
                    <a:pt x="1712" y="18"/>
                  </a:lnTo>
                  <a:lnTo>
                    <a:pt x="1402" y="73"/>
                  </a:lnTo>
                  <a:lnTo>
                    <a:pt x="1111" y="164"/>
                  </a:lnTo>
                  <a:lnTo>
                    <a:pt x="966" y="237"/>
                  </a:lnTo>
                  <a:lnTo>
                    <a:pt x="838" y="310"/>
                  </a:lnTo>
                  <a:lnTo>
                    <a:pt x="711" y="382"/>
                  </a:lnTo>
                  <a:lnTo>
                    <a:pt x="583" y="473"/>
                  </a:lnTo>
                  <a:lnTo>
                    <a:pt x="474" y="583"/>
                  </a:lnTo>
                  <a:lnTo>
                    <a:pt x="365" y="692"/>
                  </a:lnTo>
                  <a:lnTo>
                    <a:pt x="274" y="801"/>
                  </a:lnTo>
                  <a:lnTo>
                    <a:pt x="201" y="928"/>
                  </a:lnTo>
                  <a:lnTo>
                    <a:pt x="128" y="1056"/>
                  </a:lnTo>
                  <a:lnTo>
                    <a:pt x="74" y="1201"/>
                  </a:lnTo>
                  <a:lnTo>
                    <a:pt x="37" y="1329"/>
                  </a:lnTo>
                  <a:lnTo>
                    <a:pt x="19" y="1456"/>
                  </a:lnTo>
                  <a:lnTo>
                    <a:pt x="1" y="1584"/>
                  </a:lnTo>
                  <a:lnTo>
                    <a:pt x="1" y="1711"/>
                  </a:lnTo>
                  <a:lnTo>
                    <a:pt x="37" y="1984"/>
                  </a:lnTo>
                  <a:lnTo>
                    <a:pt x="92" y="2239"/>
                  </a:lnTo>
                  <a:lnTo>
                    <a:pt x="201" y="2475"/>
                  </a:lnTo>
                  <a:lnTo>
                    <a:pt x="329" y="2712"/>
                  </a:lnTo>
                  <a:lnTo>
                    <a:pt x="492" y="2930"/>
                  </a:lnTo>
                  <a:lnTo>
                    <a:pt x="674" y="3131"/>
                  </a:lnTo>
                  <a:lnTo>
                    <a:pt x="875" y="3313"/>
                  </a:lnTo>
                  <a:lnTo>
                    <a:pt x="1075" y="3476"/>
                  </a:lnTo>
                  <a:lnTo>
                    <a:pt x="1293" y="3622"/>
                  </a:lnTo>
                  <a:lnTo>
                    <a:pt x="1530" y="3749"/>
                  </a:lnTo>
                  <a:lnTo>
                    <a:pt x="2003" y="4004"/>
                  </a:lnTo>
                  <a:lnTo>
                    <a:pt x="2494" y="4223"/>
                  </a:lnTo>
                  <a:lnTo>
                    <a:pt x="5807" y="5679"/>
                  </a:lnTo>
                  <a:lnTo>
                    <a:pt x="6243" y="5861"/>
                  </a:lnTo>
                  <a:lnTo>
                    <a:pt x="6480" y="5952"/>
                  </a:lnTo>
                  <a:lnTo>
                    <a:pt x="6698" y="6024"/>
                  </a:lnTo>
                  <a:lnTo>
                    <a:pt x="6935" y="6061"/>
                  </a:lnTo>
                  <a:lnTo>
                    <a:pt x="7172" y="6097"/>
                  </a:lnTo>
                  <a:lnTo>
                    <a:pt x="7408" y="6097"/>
                  </a:lnTo>
                  <a:lnTo>
                    <a:pt x="7627" y="6079"/>
                  </a:lnTo>
                  <a:lnTo>
                    <a:pt x="7809" y="6024"/>
                  </a:lnTo>
                  <a:lnTo>
                    <a:pt x="7954" y="5970"/>
                  </a:lnTo>
                  <a:lnTo>
                    <a:pt x="8100" y="5915"/>
                  </a:lnTo>
                  <a:lnTo>
                    <a:pt x="8245" y="5824"/>
                  </a:lnTo>
                  <a:lnTo>
                    <a:pt x="8355" y="5733"/>
                  </a:lnTo>
                  <a:lnTo>
                    <a:pt x="8464" y="5642"/>
                  </a:lnTo>
                  <a:lnTo>
                    <a:pt x="8573" y="5533"/>
                  </a:lnTo>
                  <a:lnTo>
                    <a:pt x="8646" y="5424"/>
                  </a:lnTo>
                  <a:lnTo>
                    <a:pt x="8737" y="5296"/>
                  </a:lnTo>
                  <a:lnTo>
                    <a:pt x="8791" y="5169"/>
                  </a:lnTo>
                  <a:lnTo>
                    <a:pt x="8846" y="5042"/>
                  </a:lnTo>
                  <a:lnTo>
                    <a:pt x="8901" y="4896"/>
                  </a:lnTo>
                  <a:lnTo>
                    <a:pt x="8955" y="4605"/>
                  </a:lnTo>
                  <a:lnTo>
                    <a:pt x="8973" y="4295"/>
                  </a:lnTo>
                  <a:lnTo>
                    <a:pt x="8955" y="3986"/>
                  </a:lnTo>
                  <a:lnTo>
                    <a:pt x="8901" y="3695"/>
                  </a:lnTo>
                  <a:lnTo>
                    <a:pt x="8810" y="3385"/>
                  </a:lnTo>
                  <a:lnTo>
                    <a:pt x="8682" y="3112"/>
                  </a:lnTo>
                  <a:lnTo>
                    <a:pt x="8537" y="2839"/>
                  </a:lnTo>
                  <a:lnTo>
                    <a:pt x="8336" y="2603"/>
                  </a:lnTo>
                  <a:lnTo>
                    <a:pt x="8245" y="2494"/>
                  </a:lnTo>
                  <a:lnTo>
                    <a:pt x="8118" y="2403"/>
                  </a:lnTo>
                  <a:lnTo>
                    <a:pt x="8009" y="2312"/>
                  </a:lnTo>
                  <a:lnTo>
                    <a:pt x="7881" y="2221"/>
                  </a:lnTo>
                  <a:lnTo>
                    <a:pt x="7590" y="2075"/>
                  </a:lnTo>
                  <a:lnTo>
                    <a:pt x="7299" y="1929"/>
                  </a:lnTo>
                  <a:lnTo>
                    <a:pt x="6680" y="1675"/>
                  </a:lnTo>
                  <a:lnTo>
                    <a:pt x="6061" y="1438"/>
                  </a:lnTo>
                  <a:lnTo>
                    <a:pt x="5443" y="1183"/>
                  </a:lnTo>
                  <a:lnTo>
                    <a:pt x="4624" y="801"/>
                  </a:lnTo>
                  <a:lnTo>
                    <a:pt x="4205" y="601"/>
                  </a:lnTo>
                  <a:lnTo>
                    <a:pt x="3786" y="419"/>
                  </a:lnTo>
                  <a:lnTo>
                    <a:pt x="3350" y="255"/>
                  </a:lnTo>
                  <a:lnTo>
                    <a:pt x="2913" y="109"/>
                  </a:lnTo>
                  <a:lnTo>
                    <a:pt x="2694" y="73"/>
                  </a:lnTo>
                  <a:lnTo>
                    <a:pt x="2476" y="37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674025" y="817325"/>
              <a:ext cx="278025" cy="202025"/>
            </a:xfrm>
            <a:custGeom>
              <a:avLst/>
              <a:gdLst/>
              <a:ahLst/>
              <a:cxnLst/>
              <a:rect l="l" t="t" r="r" b="b"/>
              <a:pathLst>
                <a:path w="11121" h="8081" extrusionOk="0">
                  <a:moveTo>
                    <a:pt x="2749" y="0"/>
                  </a:moveTo>
                  <a:lnTo>
                    <a:pt x="2440" y="18"/>
                  </a:lnTo>
                  <a:lnTo>
                    <a:pt x="2130" y="55"/>
                  </a:lnTo>
                  <a:lnTo>
                    <a:pt x="1912" y="91"/>
                  </a:lnTo>
                  <a:lnTo>
                    <a:pt x="1712" y="146"/>
                  </a:lnTo>
                  <a:lnTo>
                    <a:pt x="1511" y="200"/>
                  </a:lnTo>
                  <a:lnTo>
                    <a:pt x="1311" y="291"/>
                  </a:lnTo>
                  <a:lnTo>
                    <a:pt x="1129" y="382"/>
                  </a:lnTo>
                  <a:lnTo>
                    <a:pt x="965" y="491"/>
                  </a:lnTo>
                  <a:lnTo>
                    <a:pt x="802" y="601"/>
                  </a:lnTo>
                  <a:lnTo>
                    <a:pt x="638" y="728"/>
                  </a:lnTo>
                  <a:lnTo>
                    <a:pt x="510" y="874"/>
                  </a:lnTo>
                  <a:lnTo>
                    <a:pt x="383" y="1019"/>
                  </a:lnTo>
                  <a:lnTo>
                    <a:pt x="274" y="1183"/>
                  </a:lnTo>
                  <a:lnTo>
                    <a:pt x="183" y="1347"/>
                  </a:lnTo>
                  <a:lnTo>
                    <a:pt x="110" y="1529"/>
                  </a:lnTo>
                  <a:lnTo>
                    <a:pt x="55" y="1693"/>
                  </a:lnTo>
                  <a:lnTo>
                    <a:pt x="19" y="1893"/>
                  </a:lnTo>
                  <a:lnTo>
                    <a:pt x="1" y="2075"/>
                  </a:lnTo>
                  <a:lnTo>
                    <a:pt x="1" y="2239"/>
                  </a:lnTo>
                  <a:lnTo>
                    <a:pt x="19" y="2421"/>
                  </a:lnTo>
                  <a:lnTo>
                    <a:pt x="55" y="2566"/>
                  </a:lnTo>
                  <a:lnTo>
                    <a:pt x="92" y="2730"/>
                  </a:lnTo>
                  <a:lnTo>
                    <a:pt x="201" y="3039"/>
                  </a:lnTo>
                  <a:lnTo>
                    <a:pt x="347" y="3331"/>
                  </a:lnTo>
                  <a:lnTo>
                    <a:pt x="529" y="3604"/>
                  </a:lnTo>
                  <a:lnTo>
                    <a:pt x="729" y="3840"/>
                  </a:lnTo>
                  <a:lnTo>
                    <a:pt x="947" y="4059"/>
                  </a:lnTo>
                  <a:lnTo>
                    <a:pt x="1166" y="4259"/>
                  </a:lnTo>
                  <a:lnTo>
                    <a:pt x="1420" y="4423"/>
                  </a:lnTo>
                  <a:lnTo>
                    <a:pt x="1675" y="4586"/>
                  </a:lnTo>
                  <a:lnTo>
                    <a:pt x="1930" y="4714"/>
                  </a:lnTo>
                  <a:lnTo>
                    <a:pt x="2185" y="4841"/>
                  </a:lnTo>
                  <a:lnTo>
                    <a:pt x="2731" y="5060"/>
                  </a:lnTo>
                  <a:lnTo>
                    <a:pt x="3277" y="5260"/>
                  </a:lnTo>
                  <a:lnTo>
                    <a:pt x="3732" y="5460"/>
                  </a:lnTo>
                  <a:lnTo>
                    <a:pt x="4169" y="5660"/>
                  </a:lnTo>
                  <a:lnTo>
                    <a:pt x="4624" y="5879"/>
                  </a:lnTo>
                  <a:lnTo>
                    <a:pt x="5060" y="6097"/>
                  </a:lnTo>
                  <a:lnTo>
                    <a:pt x="5479" y="6352"/>
                  </a:lnTo>
                  <a:lnTo>
                    <a:pt x="5898" y="6607"/>
                  </a:lnTo>
                  <a:lnTo>
                    <a:pt x="6316" y="6861"/>
                  </a:lnTo>
                  <a:lnTo>
                    <a:pt x="6716" y="7153"/>
                  </a:lnTo>
                  <a:lnTo>
                    <a:pt x="7135" y="7462"/>
                  </a:lnTo>
                  <a:lnTo>
                    <a:pt x="7353" y="7607"/>
                  </a:lnTo>
                  <a:lnTo>
                    <a:pt x="7590" y="7735"/>
                  </a:lnTo>
                  <a:lnTo>
                    <a:pt x="7827" y="7862"/>
                  </a:lnTo>
                  <a:lnTo>
                    <a:pt x="8063" y="7953"/>
                  </a:lnTo>
                  <a:lnTo>
                    <a:pt x="8318" y="8026"/>
                  </a:lnTo>
                  <a:lnTo>
                    <a:pt x="8591" y="8062"/>
                  </a:lnTo>
                  <a:lnTo>
                    <a:pt x="8791" y="8081"/>
                  </a:lnTo>
                  <a:lnTo>
                    <a:pt x="8991" y="8081"/>
                  </a:lnTo>
                  <a:lnTo>
                    <a:pt x="9173" y="8044"/>
                  </a:lnTo>
                  <a:lnTo>
                    <a:pt x="9374" y="8008"/>
                  </a:lnTo>
                  <a:lnTo>
                    <a:pt x="9537" y="7953"/>
                  </a:lnTo>
                  <a:lnTo>
                    <a:pt x="9719" y="7899"/>
                  </a:lnTo>
                  <a:lnTo>
                    <a:pt x="9883" y="7808"/>
                  </a:lnTo>
                  <a:lnTo>
                    <a:pt x="10029" y="7717"/>
                  </a:lnTo>
                  <a:lnTo>
                    <a:pt x="10193" y="7607"/>
                  </a:lnTo>
                  <a:lnTo>
                    <a:pt x="10320" y="7480"/>
                  </a:lnTo>
                  <a:lnTo>
                    <a:pt x="10447" y="7353"/>
                  </a:lnTo>
                  <a:lnTo>
                    <a:pt x="10575" y="7207"/>
                  </a:lnTo>
                  <a:lnTo>
                    <a:pt x="10684" y="7062"/>
                  </a:lnTo>
                  <a:lnTo>
                    <a:pt x="10775" y="6898"/>
                  </a:lnTo>
                  <a:lnTo>
                    <a:pt x="10866" y="6734"/>
                  </a:lnTo>
                  <a:lnTo>
                    <a:pt x="10939" y="6552"/>
                  </a:lnTo>
                  <a:lnTo>
                    <a:pt x="10993" y="6370"/>
                  </a:lnTo>
                  <a:lnTo>
                    <a:pt x="11048" y="6170"/>
                  </a:lnTo>
                  <a:lnTo>
                    <a:pt x="11084" y="5988"/>
                  </a:lnTo>
                  <a:lnTo>
                    <a:pt x="11103" y="5788"/>
                  </a:lnTo>
                  <a:lnTo>
                    <a:pt x="11121" y="5569"/>
                  </a:lnTo>
                  <a:lnTo>
                    <a:pt x="11103" y="5369"/>
                  </a:lnTo>
                  <a:lnTo>
                    <a:pt x="11084" y="5169"/>
                  </a:lnTo>
                  <a:lnTo>
                    <a:pt x="11048" y="4950"/>
                  </a:lnTo>
                  <a:lnTo>
                    <a:pt x="11012" y="4750"/>
                  </a:lnTo>
                  <a:lnTo>
                    <a:pt x="10939" y="4550"/>
                  </a:lnTo>
                  <a:lnTo>
                    <a:pt x="10866" y="4368"/>
                  </a:lnTo>
                  <a:lnTo>
                    <a:pt x="10775" y="4168"/>
                  </a:lnTo>
                  <a:lnTo>
                    <a:pt x="10666" y="3986"/>
                  </a:lnTo>
                  <a:lnTo>
                    <a:pt x="10538" y="3822"/>
                  </a:lnTo>
                  <a:lnTo>
                    <a:pt x="10411" y="3658"/>
                  </a:lnTo>
                  <a:lnTo>
                    <a:pt x="10265" y="3494"/>
                  </a:lnTo>
                  <a:lnTo>
                    <a:pt x="9901" y="3185"/>
                  </a:lnTo>
                  <a:lnTo>
                    <a:pt x="9537" y="2912"/>
                  </a:lnTo>
                  <a:lnTo>
                    <a:pt x="9137" y="2639"/>
                  </a:lnTo>
                  <a:lnTo>
                    <a:pt x="8718" y="2384"/>
                  </a:lnTo>
                  <a:lnTo>
                    <a:pt x="8300" y="2148"/>
                  </a:lnTo>
                  <a:lnTo>
                    <a:pt x="7881" y="1929"/>
                  </a:lnTo>
                  <a:lnTo>
                    <a:pt x="7044" y="1492"/>
                  </a:lnTo>
                  <a:lnTo>
                    <a:pt x="6480" y="1183"/>
                  </a:lnTo>
                  <a:lnTo>
                    <a:pt x="5898" y="892"/>
                  </a:lnTo>
                  <a:lnTo>
                    <a:pt x="5297" y="619"/>
                  </a:lnTo>
                  <a:lnTo>
                    <a:pt x="4988" y="491"/>
                  </a:lnTo>
                  <a:lnTo>
                    <a:pt x="4678" y="382"/>
                  </a:lnTo>
                  <a:lnTo>
                    <a:pt x="4351" y="273"/>
                  </a:lnTo>
                  <a:lnTo>
                    <a:pt x="4041" y="182"/>
                  </a:lnTo>
                  <a:lnTo>
                    <a:pt x="3714" y="109"/>
                  </a:lnTo>
                  <a:lnTo>
                    <a:pt x="3386" y="55"/>
                  </a:lnTo>
                  <a:lnTo>
                    <a:pt x="3077" y="18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562550" y="1084400"/>
              <a:ext cx="238450" cy="181550"/>
            </a:xfrm>
            <a:custGeom>
              <a:avLst/>
              <a:gdLst/>
              <a:ahLst/>
              <a:cxnLst/>
              <a:rect l="l" t="t" r="r" b="b"/>
              <a:pathLst>
                <a:path w="9538" h="7262" extrusionOk="0">
                  <a:moveTo>
                    <a:pt x="2003" y="0"/>
                  </a:moveTo>
                  <a:lnTo>
                    <a:pt x="1839" y="18"/>
                  </a:lnTo>
                  <a:lnTo>
                    <a:pt x="1657" y="37"/>
                  </a:lnTo>
                  <a:lnTo>
                    <a:pt x="1493" y="91"/>
                  </a:lnTo>
                  <a:lnTo>
                    <a:pt x="1311" y="128"/>
                  </a:lnTo>
                  <a:lnTo>
                    <a:pt x="1148" y="200"/>
                  </a:lnTo>
                  <a:lnTo>
                    <a:pt x="1002" y="273"/>
                  </a:lnTo>
                  <a:lnTo>
                    <a:pt x="856" y="364"/>
                  </a:lnTo>
                  <a:lnTo>
                    <a:pt x="711" y="455"/>
                  </a:lnTo>
                  <a:lnTo>
                    <a:pt x="583" y="546"/>
                  </a:lnTo>
                  <a:lnTo>
                    <a:pt x="456" y="674"/>
                  </a:lnTo>
                  <a:lnTo>
                    <a:pt x="347" y="783"/>
                  </a:lnTo>
                  <a:lnTo>
                    <a:pt x="256" y="928"/>
                  </a:lnTo>
                  <a:lnTo>
                    <a:pt x="183" y="1074"/>
                  </a:lnTo>
                  <a:lnTo>
                    <a:pt x="110" y="1220"/>
                  </a:lnTo>
                  <a:lnTo>
                    <a:pt x="56" y="1383"/>
                  </a:lnTo>
                  <a:lnTo>
                    <a:pt x="19" y="1511"/>
                  </a:lnTo>
                  <a:lnTo>
                    <a:pt x="1" y="1656"/>
                  </a:lnTo>
                  <a:lnTo>
                    <a:pt x="1" y="1802"/>
                  </a:lnTo>
                  <a:lnTo>
                    <a:pt x="1" y="1948"/>
                  </a:lnTo>
                  <a:lnTo>
                    <a:pt x="56" y="2221"/>
                  </a:lnTo>
                  <a:lnTo>
                    <a:pt x="128" y="2512"/>
                  </a:lnTo>
                  <a:lnTo>
                    <a:pt x="238" y="2767"/>
                  </a:lnTo>
                  <a:lnTo>
                    <a:pt x="383" y="3021"/>
                  </a:lnTo>
                  <a:lnTo>
                    <a:pt x="547" y="3258"/>
                  </a:lnTo>
                  <a:lnTo>
                    <a:pt x="729" y="3458"/>
                  </a:lnTo>
                  <a:lnTo>
                    <a:pt x="929" y="3640"/>
                  </a:lnTo>
                  <a:lnTo>
                    <a:pt x="1148" y="3822"/>
                  </a:lnTo>
                  <a:lnTo>
                    <a:pt x="1366" y="3968"/>
                  </a:lnTo>
                  <a:lnTo>
                    <a:pt x="1603" y="4113"/>
                  </a:lnTo>
                  <a:lnTo>
                    <a:pt x="2094" y="4386"/>
                  </a:lnTo>
                  <a:lnTo>
                    <a:pt x="2585" y="4641"/>
                  </a:lnTo>
                  <a:lnTo>
                    <a:pt x="3404" y="5078"/>
                  </a:lnTo>
                  <a:lnTo>
                    <a:pt x="4205" y="5533"/>
                  </a:lnTo>
                  <a:lnTo>
                    <a:pt x="5006" y="6006"/>
                  </a:lnTo>
                  <a:lnTo>
                    <a:pt x="5788" y="6516"/>
                  </a:lnTo>
                  <a:lnTo>
                    <a:pt x="6207" y="6789"/>
                  </a:lnTo>
                  <a:lnTo>
                    <a:pt x="6425" y="6898"/>
                  </a:lnTo>
                  <a:lnTo>
                    <a:pt x="6644" y="7025"/>
                  </a:lnTo>
                  <a:lnTo>
                    <a:pt x="6862" y="7116"/>
                  </a:lnTo>
                  <a:lnTo>
                    <a:pt x="7099" y="7189"/>
                  </a:lnTo>
                  <a:lnTo>
                    <a:pt x="7335" y="7244"/>
                  </a:lnTo>
                  <a:lnTo>
                    <a:pt x="7590" y="7262"/>
                  </a:lnTo>
                  <a:lnTo>
                    <a:pt x="7772" y="7262"/>
                  </a:lnTo>
                  <a:lnTo>
                    <a:pt x="7954" y="7225"/>
                  </a:lnTo>
                  <a:lnTo>
                    <a:pt x="8118" y="7189"/>
                  </a:lnTo>
                  <a:lnTo>
                    <a:pt x="8282" y="7134"/>
                  </a:lnTo>
                  <a:lnTo>
                    <a:pt x="8427" y="7080"/>
                  </a:lnTo>
                  <a:lnTo>
                    <a:pt x="8573" y="7007"/>
                  </a:lnTo>
                  <a:lnTo>
                    <a:pt x="8700" y="6916"/>
                  </a:lnTo>
                  <a:lnTo>
                    <a:pt x="8828" y="6807"/>
                  </a:lnTo>
                  <a:lnTo>
                    <a:pt x="8937" y="6698"/>
                  </a:lnTo>
                  <a:lnTo>
                    <a:pt x="9046" y="6588"/>
                  </a:lnTo>
                  <a:lnTo>
                    <a:pt x="9137" y="6461"/>
                  </a:lnTo>
                  <a:lnTo>
                    <a:pt x="9228" y="6315"/>
                  </a:lnTo>
                  <a:lnTo>
                    <a:pt x="9301" y="6170"/>
                  </a:lnTo>
                  <a:lnTo>
                    <a:pt x="9356" y="6024"/>
                  </a:lnTo>
                  <a:lnTo>
                    <a:pt x="9410" y="5860"/>
                  </a:lnTo>
                  <a:lnTo>
                    <a:pt x="9465" y="5715"/>
                  </a:lnTo>
                  <a:lnTo>
                    <a:pt x="9501" y="5533"/>
                  </a:lnTo>
                  <a:lnTo>
                    <a:pt x="9519" y="5369"/>
                  </a:lnTo>
                  <a:lnTo>
                    <a:pt x="9538" y="5205"/>
                  </a:lnTo>
                  <a:lnTo>
                    <a:pt x="9538" y="5023"/>
                  </a:lnTo>
                  <a:lnTo>
                    <a:pt x="9501" y="4678"/>
                  </a:lnTo>
                  <a:lnTo>
                    <a:pt x="9465" y="4514"/>
                  </a:lnTo>
                  <a:lnTo>
                    <a:pt x="9428" y="4332"/>
                  </a:lnTo>
                  <a:lnTo>
                    <a:pt x="9374" y="4168"/>
                  </a:lnTo>
                  <a:lnTo>
                    <a:pt x="9319" y="4004"/>
                  </a:lnTo>
                  <a:lnTo>
                    <a:pt x="9228" y="3859"/>
                  </a:lnTo>
                  <a:lnTo>
                    <a:pt x="9155" y="3695"/>
                  </a:lnTo>
                  <a:lnTo>
                    <a:pt x="9064" y="3567"/>
                  </a:lnTo>
                  <a:lnTo>
                    <a:pt x="8955" y="3422"/>
                  </a:lnTo>
                  <a:lnTo>
                    <a:pt x="8828" y="3294"/>
                  </a:lnTo>
                  <a:lnTo>
                    <a:pt x="8700" y="3185"/>
                  </a:lnTo>
                  <a:lnTo>
                    <a:pt x="8409" y="2949"/>
                  </a:lnTo>
                  <a:lnTo>
                    <a:pt x="8082" y="2730"/>
                  </a:lnTo>
                  <a:lnTo>
                    <a:pt x="7754" y="2512"/>
                  </a:lnTo>
                  <a:lnTo>
                    <a:pt x="7426" y="2330"/>
                  </a:lnTo>
                  <a:lnTo>
                    <a:pt x="6735" y="1948"/>
                  </a:lnTo>
                  <a:lnTo>
                    <a:pt x="6080" y="1584"/>
                  </a:lnTo>
                  <a:lnTo>
                    <a:pt x="5170" y="1038"/>
                  </a:lnTo>
                  <a:lnTo>
                    <a:pt x="4696" y="783"/>
                  </a:lnTo>
                  <a:lnTo>
                    <a:pt x="4205" y="528"/>
                  </a:lnTo>
                  <a:lnTo>
                    <a:pt x="3714" y="328"/>
                  </a:lnTo>
                  <a:lnTo>
                    <a:pt x="3459" y="237"/>
                  </a:lnTo>
                  <a:lnTo>
                    <a:pt x="3204" y="164"/>
                  </a:lnTo>
                  <a:lnTo>
                    <a:pt x="2949" y="91"/>
                  </a:lnTo>
                  <a:lnTo>
                    <a:pt x="2695" y="37"/>
                  </a:lnTo>
                  <a:lnTo>
                    <a:pt x="2440" y="18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965225" y="1151275"/>
              <a:ext cx="146525" cy="119700"/>
            </a:xfrm>
            <a:custGeom>
              <a:avLst/>
              <a:gdLst/>
              <a:ahLst/>
              <a:cxnLst/>
              <a:rect l="l" t="t" r="r" b="b"/>
              <a:pathLst>
                <a:path w="5861" h="4788" extrusionOk="0">
                  <a:moveTo>
                    <a:pt x="1256" y="1"/>
                  </a:moveTo>
                  <a:lnTo>
                    <a:pt x="1038" y="19"/>
                  </a:lnTo>
                  <a:lnTo>
                    <a:pt x="820" y="73"/>
                  </a:lnTo>
                  <a:lnTo>
                    <a:pt x="619" y="146"/>
                  </a:lnTo>
                  <a:lnTo>
                    <a:pt x="437" y="255"/>
                  </a:lnTo>
                  <a:lnTo>
                    <a:pt x="292" y="401"/>
                  </a:lnTo>
                  <a:lnTo>
                    <a:pt x="164" y="565"/>
                  </a:lnTo>
                  <a:lnTo>
                    <a:pt x="110" y="656"/>
                  </a:lnTo>
                  <a:lnTo>
                    <a:pt x="73" y="747"/>
                  </a:lnTo>
                  <a:lnTo>
                    <a:pt x="19" y="929"/>
                  </a:lnTo>
                  <a:lnTo>
                    <a:pt x="1" y="1111"/>
                  </a:lnTo>
                  <a:lnTo>
                    <a:pt x="19" y="1275"/>
                  </a:lnTo>
                  <a:lnTo>
                    <a:pt x="55" y="1457"/>
                  </a:lnTo>
                  <a:lnTo>
                    <a:pt x="110" y="1639"/>
                  </a:lnTo>
                  <a:lnTo>
                    <a:pt x="183" y="1802"/>
                  </a:lnTo>
                  <a:lnTo>
                    <a:pt x="274" y="1948"/>
                  </a:lnTo>
                  <a:lnTo>
                    <a:pt x="383" y="2094"/>
                  </a:lnTo>
                  <a:lnTo>
                    <a:pt x="492" y="2221"/>
                  </a:lnTo>
                  <a:lnTo>
                    <a:pt x="619" y="2348"/>
                  </a:lnTo>
                  <a:lnTo>
                    <a:pt x="911" y="2567"/>
                  </a:lnTo>
                  <a:lnTo>
                    <a:pt x="1202" y="2749"/>
                  </a:lnTo>
                  <a:lnTo>
                    <a:pt x="1493" y="2931"/>
                  </a:lnTo>
                  <a:lnTo>
                    <a:pt x="2003" y="3240"/>
                  </a:lnTo>
                  <a:lnTo>
                    <a:pt x="2494" y="3568"/>
                  </a:lnTo>
                  <a:lnTo>
                    <a:pt x="2985" y="3913"/>
                  </a:lnTo>
                  <a:lnTo>
                    <a:pt x="3477" y="4259"/>
                  </a:lnTo>
                  <a:lnTo>
                    <a:pt x="3731" y="4441"/>
                  </a:lnTo>
                  <a:lnTo>
                    <a:pt x="4004" y="4605"/>
                  </a:lnTo>
                  <a:lnTo>
                    <a:pt x="4132" y="4678"/>
                  </a:lnTo>
                  <a:lnTo>
                    <a:pt x="4277" y="4732"/>
                  </a:lnTo>
                  <a:lnTo>
                    <a:pt x="4441" y="4769"/>
                  </a:lnTo>
                  <a:lnTo>
                    <a:pt x="4587" y="4787"/>
                  </a:lnTo>
                  <a:lnTo>
                    <a:pt x="4823" y="4769"/>
                  </a:lnTo>
                  <a:lnTo>
                    <a:pt x="5024" y="4732"/>
                  </a:lnTo>
                  <a:lnTo>
                    <a:pt x="5224" y="4641"/>
                  </a:lnTo>
                  <a:lnTo>
                    <a:pt x="5388" y="4532"/>
                  </a:lnTo>
                  <a:lnTo>
                    <a:pt x="5515" y="4387"/>
                  </a:lnTo>
                  <a:lnTo>
                    <a:pt x="5642" y="4223"/>
                  </a:lnTo>
                  <a:lnTo>
                    <a:pt x="5733" y="4041"/>
                  </a:lnTo>
                  <a:lnTo>
                    <a:pt x="5806" y="3841"/>
                  </a:lnTo>
                  <a:lnTo>
                    <a:pt x="5843" y="3640"/>
                  </a:lnTo>
                  <a:lnTo>
                    <a:pt x="5861" y="3422"/>
                  </a:lnTo>
                  <a:lnTo>
                    <a:pt x="5861" y="3204"/>
                  </a:lnTo>
                  <a:lnTo>
                    <a:pt x="5824" y="2985"/>
                  </a:lnTo>
                  <a:lnTo>
                    <a:pt x="5752" y="2785"/>
                  </a:lnTo>
                  <a:lnTo>
                    <a:pt x="5661" y="2585"/>
                  </a:lnTo>
                  <a:lnTo>
                    <a:pt x="5551" y="2403"/>
                  </a:lnTo>
                  <a:lnTo>
                    <a:pt x="5406" y="2239"/>
                  </a:lnTo>
                  <a:lnTo>
                    <a:pt x="5224" y="2094"/>
                  </a:lnTo>
                  <a:lnTo>
                    <a:pt x="5042" y="1948"/>
                  </a:lnTo>
                  <a:lnTo>
                    <a:pt x="4641" y="1675"/>
                  </a:lnTo>
                  <a:lnTo>
                    <a:pt x="4223" y="1420"/>
                  </a:lnTo>
                  <a:lnTo>
                    <a:pt x="3822" y="1165"/>
                  </a:lnTo>
                  <a:lnTo>
                    <a:pt x="3276" y="783"/>
                  </a:lnTo>
                  <a:lnTo>
                    <a:pt x="3003" y="601"/>
                  </a:lnTo>
                  <a:lnTo>
                    <a:pt x="2712" y="437"/>
                  </a:lnTo>
                  <a:lnTo>
                    <a:pt x="2421" y="274"/>
                  </a:lnTo>
                  <a:lnTo>
                    <a:pt x="2112" y="146"/>
                  </a:lnTo>
                  <a:lnTo>
                    <a:pt x="1802" y="55"/>
                  </a:lnTo>
                  <a:lnTo>
                    <a:pt x="1639" y="19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2"/>
          <p:cNvSpPr/>
          <p:nvPr/>
        </p:nvSpPr>
        <p:spPr>
          <a:xfrm>
            <a:off x="3155263" y="-14187"/>
            <a:ext cx="1377080" cy="789067"/>
          </a:xfrm>
          <a:custGeom>
            <a:avLst/>
            <a:gdLst/>
            <a:ahLst/>
            <a:cxnLst/>
            <a:rect l="l" t="t" r="r" b="b"/>
            <a:pathLst>
              <a:path w="48630" h="27865" extrusionOk="0">
                <a:moveTo>
                  <a:pt x="255" y="1"/>
                </a:moveTo>
                <a:lnTo>
                  <a:pt x="146" y="347"/>
                </a:lnTo>
                <a:lnTo>
                  <a:pt x="73" y="729"/>
                </a:lnTo>
                <a:lnTo>
                  <a:pt x="36" y="1093"/>
                </a:lnTo>
                <a:lnTo>
                  <a:pt x="0" y="1475"/>
                </a:lnTo>
                <a:lnTo>
                  <a:pt x="0" y="1876"/>
                </a:lnTo>
                <a:lnTo>
                  <a:pt x="18" y="2276"/>
                </a:lnTo>
                <a:lnTo>
                  <a:pt x="73" y="2676"/>
                </a:lnTo>
                <a:lnTo>
                  <a:pt x="146" y="3095"/>
                </a:lnTo>
                <a:lnTo>
                  <a:pt x="218" y="3441"/>
                </a:lnTo>
                <a:lnTo>
                  <a:pt x="309" y="3786"/>
                </a:lnTo>
                <a:lnTo>
                  <a:pt x="419" y="4132"/>
                </a:lnTo>
                <a:lnTo>
                  <a:pt x="528" y="4478"/>
                </a:lnTo>
                <a:lnTo>
                  <a:pt x="801" y="5151"/>
                </a:lnTo>
                <a:lnTo>
                  <a:pt x="1092" y="5825"/>
                </a:lnTo>
                <a:lnTo>
                  <a:pt x="1438" y="6462"/>
                </a:lnTo>
                <a:lnTo>
                  <a:pt x="1802" y="7117"/>
                </a:lnTo>
                <a:lnTo>
                  <a:pt x="2184" y="7736"/>
                </a:lnTo>
                <a:lnTo>
                  <a:pt x="2584" y="8373"/>
                </a:lnTo>
                <a:lnTo>
                  <a:pt x="3021" y="8992"/>
                </a:lnTo>
                <a:lnTo>
                  <a:pt x="3458" y="9610"/>
                </a:lnTo>
                <a:lnTo>
                  <a:pt x="4350" y="10812"/>
                </a:lnTo>
                <a:lnTo>
                  <a:pt x="5242" y="12013"/>
                </a:lnTo>
                <a:lnTo>
                  <a:pt x="5660" y="12613"/>
                </a:lnTo>
                <a:lnTo>
                  <a:pt x="6079" y="13196"/>
                </a:lnTo>
                <a:lnTo>
                  <a:pt x="6424" y="13723"/>
                </a:lnTo>
                <a:lnTo>
                  <a:pt x="6770" y="14269"/>
                </a:lnTo>
                <a:lnTo>
                  <a:pt x="7080" y="14834"/>
                </a:lnTo>
                <a:lnTo>
                  <a:pt x="7407" y="15416"/>
                </a:lnTo>
                <a:lnTo>
                  <a:pt x="8008" y="16599"/>
                </a:lnTo>
                <a:lnTo>
                  <a:pt x="8608" y="17800"/>
                </a:lnTo>
                <a:lnTo>
                  <a:pt x="9209" y="19020"/>
                </a:lnTo>
                <a:lnTo>
                  <a:pt x="9810" y="20221"/>
                </a:lnTo>
                <a:lnTo>
                  <a:pt x="10137" y="20821"/>
                </a:lnTo>
                <a:lnTo>
                  <a:pt x="10447" y="21404"/>
                </a:lnTo>
                <a:lnTo>
                  <a:pt x="10792" y="21968"/>
                </a:lnTo>
                <a:lnTo>
                  <a:pt x="11138" y="22532"/>
                </a:lnTo>
                <a:lnTo>
                  <a:pt x="11502" y="23078"/>
                </a:lnTo>
                <a:lnTo>
                  <a:pt x="11866" y="23606"/>
                </a:lnTo>
                <a:lnTo>
                  <a:pt x="12267" y="24115"/>
                </a:lnTo>
                <a:lnTo>
                  <a:pt x="12685" y="24589"/>
                </a:lnTo>
                <a:lnTo>
                  <a:pt x="13104" y="25062"/>
                </a:lnTo>
                <a:lnTo>
                  <a:pt x="13559" y="25480"/>
                </a:lnTo>
                <a:lnTo>
                  <a:pt x="14050" y="25899"/>
                </a:lnTo>
                <a:lnTo>
                  <a:pt x="14560" y="26263"/>
                </a:lnTo>
                <a:lnTo>
                  <a:pt x="14814" y="26445"/>
                </a:lnTo>
                <a:lnTo>
                  <a:pt x="15087" y="26609"/>
                </a:lnTo>
                <a:lnTo>
                  <a:pt x="15360" y="26754"/>
                </a:lnTo>
                <a:lnTo>
                  <a:pt x="15652" y="26900"/>
                </a:lnTo>
                <a:lnTo>
                  <a:pt x="15943" y="27046"/>
                </a:lnTo>
                <a:lnTo>
                  <a:pt x="16252" y="27173"/>
                </a:lnTo>
                <a:lnTo>
                  <a:pt x="16562" y="27300"/>
                </a:lnTo>
                <a:lnTo>
                  <a:pt x="16871" y="27391"/>
                </a:lnTo>
                <a:lnTo>
                  <a:pt x="17199" y="27501"/>
                </a:lnTo>
                <a:lnTo>
                  <a:pt x="17544" y="27592"/>
                </a:lnTo>
                <a:lnTo>
                  <a:pt x="17890" y="27664"/>
                </a:lnTo>
                <a:lnTo>
                  <a:pt x="18236" y="27719"/>
                </a:lnTo>
                <a:lnTo>
                  <a:pt x="18600" y="27774"/>
                </a:lnTo>
                <a:lnTo>
                  <a:pt x="18982" y="27810"/>
                </a:lnTo>
                <a:lnTo>
                  <a:pt x="19364" y="27846"/>
                </a:lnTo>
                <a:lnTo>
                  <a:pt x="19747" y="27865"/>
                </a:lnTo>
                <a:lnTo>
                  <a:pt x="20565" y="27865"/>
                </a:lnTo>
                <a:lnTo>
                  <a:pt x="20948" y="27828"/>
                </a:lnTo>
                <a:lnTo>
                  <a:pt x="21330" y="27792"/>
                </a:lnTo>
                <a:lnTo>
                  <a:pt x="21712" y="27737"/>
                </a:lnTo>
                <a:lnTo>
                  <a:pt x="22076" y="27646"/>
                </a:lnTo>
                <a:lnTo>
                  <a:pt x="22440" y="27555"/>
                </a:lnTo>
                <a:lnTo>
                  <a:pt x="22804" y="27464"/>
                </a:lnTo>
                <a:lnTo>
                  <a:pt x="23150" y="27337"/>
                </a:lnTo>
                <a:lnTo>
                  <a:pt x="23496" y="27209"/>
                </a:lnTo>
                <a:lnTo>
                  <a:pt x="23841" y="27046"/>
                </a:lnTo>
                <a:lnTo>
                  <a:pt x="24169" y="26882"/>
                </a:lnTo>
                <a:lnTo>
                  <a:pt x="24497" y="26718"/>
                </a:lnTo>
                <a:lnTo>
                  <a:pt x="24806" y="26536"/>
                </a:lnTo>
                <a:lnTo>
                  <a:pt x="25115" y="26336"/>
                </a:lnTo>
                <a:lnTo>
                  <a:pt x="25425" y="26117"/>
                </a:lnTo>
                <a:lnTo>
                  <a:pt x="25716" y="25899"/>
                </a:lnTo>
                <a:lnTo>
                  <a:pt x="26007" y="25681"/>
                </a:lnTo>
                <a:lnTo>
                  <a:pt x="26298" y="25444"/>
                </a:lnTo>
                <a:lnTo>
                  <a:pt x="26590" y="25189"/>
                </a:lnTo>
                <a:lnTo>
                  <a:pt x="27117" y="24680"/>
                </a:lnTo>
                <a:lnTo>
                  <a:pt x="27645" y="24134"/>
                </a:lnTo>
                <a:lnTo>
                  <a:pt x="28136" y="23551"/>
                </a:lnTo>
                <a:lnTo>
                  <a:pt x="28591" y="22951"/>
                </a:lnTo>
                <a:lnTo>
                  <a:pt x="29046" y="22350"/>
                </a:lnTo>
                <a:lnTo>
                  <a:pt x="29465" y="21713"/>
                </a:lnTo>
                <a:lnTo>
                  <a:pt x="30175" y="20548"/>
                </a:lnTo>
                <a:lnTo>
                  <a:pt x="30866" y="19402"/>
                </a:lnTo>
                <a:lnTo>
                  <a:pt x="31230" y="18838"/>
                </a:lnTo>
                <a:lnTo>
                  <a:pt x="31576" y="18292"/>
                </a:lnTo>
                <a:lnTo>
                  <a:pt x="31940" y="17764"/>
                </a:lnTo>
                <a:lnTo>
                  <a:pt x="32304" y="17254"/>
                </a:lnTo>
                <a:lnTo>
                  <a:pt x="32705" y="16763"/>
                </a:lnTo>
                <a:lnTo>
                  <a:pt x="33105" y="16290"/>
                </a:lnTo>
                <a:lnTo>
                  <a:pt x="33542" y="15853"/>
                </a:lnTo>
                <a:lnTo>
                  <a:pt x="33997" y="15416"/>
                </a:lnTo>
                <a:lnTo>
                  <a:pt x="34488" y="15016"/>
                </a:lnTo>
                <a:lnTo>
                  <a:pt x="34761" y="14834"/>
                </a:lnTo>
                <a:lnTo>
                  <a:pt x="35016" y="14652"/>
                </a:lnTo>
                <a:lnTo>
                  <a:pt x="35307" y="14470"/>
                </a:lnTo>
                <a:lnTo>
                  <a:pt x="35580" y="14306"/>
                </a:lnTo>
                <a:lnTo>
                  <a:pt x="35889" y="14142"/>
                </a:lnTo>
                <a:lnTo>
                  <a:pt x="36199" y="13996"/>
                </a:lnTo>
                <a:lnTo>
                  <a:pt x="36836" y="13742"/>
                </a:lnTo>
                <a:lnTo>
                  <a:pt x="37473" y="13505"/>
                </a:lnTo>
                <a:lnTo>
                  <a:pt x="38765" y="13050"/>
                </a:lnTo>
                <a:lnTo>
                  <a:pt x="40075" y="12613"/>
                </a:lnTo>
                <a:lnTo>
                  <a:pt x="40712" y="12377"/>
                </a:lnTo>
                <a:lnTo>
                  <a:pt x="41349" y="12140"/>
                </a:lnTo>
                <a:lnTo>
                  <a:pt x="41968" y="11867"/>
                </a:lnTo>
                <a:lnTo>
                  <a:pt x="42587" y="11594"/>
                </a:lnTo>
                <a:lnTo>
                  <a:pt x="43187" y="11285"/>
                </a:lnTo>
                <a:lnTo>
                  <a:pt x="43770" y="10957"/>
                </a:lnTo>
                <a:lnTo>
                  <a:pt x="44334" y="10593"/>
                </a:lnTo>
                <a:lnTo>
                  <a:pt x="44607" y="10393"/>
                </a:lnTo>
                <a:lnTo>
                  <a:pt x="44880" y="10175"/>
                </a:lnTo>
                <a:lnTo>
                  <a:pt x="45153" y="9956"/>
                </a:lnTo>
                <a:lnTo>
                  <a:pt x="45408" y="9738"/>
                </a:lnTo>
                <a:lnTo>
                  <a:pt x="45663" y="9483"/>
                </a:lnTo>
                <a:lnTo>
                  <a:pt x="45899" y="9228"/>
                </a:lnTo>
                <a:lnTo>
                  <a:pt x="46118" y="9010"/>
                </a:lnTo>
                <a:lnTo>
                  <a:pt x="46318" y="8791"/>
                </a:lnTo>
                <a:lnTo>
                  <a:pt x="46518" y="8555"/>
                </a:lnTo>
                <a:lnTo>
                  <a:pt x="46700" y="8300"/>
                </a:lnTo>
                <a:lnTo>
                  <a:pt x="46882" y="8063"/>
                </a:lnTo>
                <a:lnTo>
                  <a:pt x="47046" y="7809"/>
                </a:lnTo>
                <a:lnTo>
                  <a:pt x="47355" y="7281"/>
                </a:lnTo>
                <a:lnTo>
                  <a:pt x="47610" y="6735"/>
                </a:lnTo>
                <a:lnTo>
                  <a:pt x="47847" y="6171"/>
                </a:lnTo>
                <a:lnTo>
                  <a:pt x="48065" y="5588"/>
                </a:lnTo>
                <a:lnTo>
                  <a:pt x="48229" y="4988"/>
                </a:lnTo>
                <a:lnTo>
                  <a:pt x="48374" y="4387"/>
                </a:lnTo>
                <a:lnTo>
                  <a:pt x="48484" y="3768"/>
                </a:lnTo>
                <a:lnTo>
                  <a:pt x="48556" y="3150"/>
                </a:lnTo>
                <a:lnTo>
                  <a:pt x="48611" y="2513"/>
                </a:lnTo>
                <a:lnTo>
                  <a:pt x="48629" y="1876"/>
                </a:lnTo>
                <a:lnTo>
                  <a:pt x="48629" y="1257"/>
                </a:lnTo>
                <a:lnTo>
                  <a:pt x="48611" y="620"/>
                </a:lnTo>
                <a:lnTo>
                  <a:pt x="48556" y="1"/>
                </a:lnTo>
                <a:close/>
              </a:path>
            </a:pathLst>
          </a:custGeom>
          <a:solidFill>
            <a:srgbClr val="7254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816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6.xml"/><Relationship Id="rId26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1.xml"/><Relationship Id="rId21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2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1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7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0.xml"/><Relationship Id="rId27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chester"/>
              <a:buNone/>
              <a:defRPr sz="3500" b="1">
                <a:solidFill>
                  <a:schemeClr val="dk1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○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sistant"/>
              <a:buChar char="■"/>
              <a:defRPr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5" r:id="rId2"/>
    <p:sldLayoutId id="2147483658" r:id="rId3"/>
    <p:sldLayoutId id="2147483659" r:id="rId4"/>
    <p:sldLayoutId id="2147483667" r:id="rId5"/>
    <p:sldLayoutId id="2147483670" r:id="rId6"/>
    <p:sldLayoutId id="2147483675" r:id="rId7"/>
    <p:sldLayoutId id="214748367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7750" y="539496"/>
            <a:ext cx="770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rter One"/>
              <a:buNone/>
              <a:defRPr sz="2800">
                <a:solidFill>
                  <a:schemeClr val="lt1"/>
                </a:solidFill>
                <a:latin typeface="Carter One"/>
                <a:ea typeface="Carter One"/>
                <a:cs typeface="Carter One"/>
                <a:sym typeface="Cart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Jost"/>
              <a:buChar char="●"/>
              <a:defRPr sz="16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Jost"/>
              <a:buChar char="○"/>
              <a:defRPr sz="16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Jost"/>
              <a:buChar char="■"/>
              <a:defRPr sz="16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Jost"/>
              <a:buChar char="●"/>
              <a:defRPr sz="16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Jost"/>
              <a:buChar char="○"/>
              <a:defRPr sz="16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Jost"/>
              <a:buChar char="■"/>
              <a:defRPr sz="16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Jost"/>
              <a:buChar char="●"/>
              <a:defRPr sz="16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Jost"/>
              <a:buChar char="○"/>
              <a:defRPr sz="16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Jost"/>
              <a:buChar char="■"/>
              <a:defRPr sz="1600">
                <a:solidFill>
                  <a:schemeClr val="lt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569034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2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  <p:sldLayoutId id="2147483705" r:id="rId23"/>
    <p:sldLayoutId id="2147483706" r:id="rId24"/>
    <p:sldLayoutId id="2147483707" r:id="rId25"/>
    <p:sldLayoutId id="2147483708" r:id="rId26"/>
    <p:sldLayoutId id="2147483709" r:id="rId2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3"/>
          <p:cNvSpPr txBox="1">
            <a:spLocks noGrp="1"/>
          </p:cNvSpPr>
          <p:nvPr>
            <p:ph type="ctrTitle"/>
          </p:nvPr>
        </p:nvSpPr>
        <p:spPr>
          <a:xfrm>
            <a:off x="713232" y="1329422"/>
            <a:ext cx="4325100" cy="16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Iced Tea Coffee Problem</a:t>
            </a:r>
            <a:endParaRPr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310945-9CE5-1673-CA81-CD9FDC6D9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1721" y="2917245"/>
            <a:ext cx="1766611" cy="21193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FB09751-D08B-951E-7C00-EC352F89C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10" y="3168539"/>
            <a:ext cx="1207113" cy="1816765"/>
          </a:xfrm>
          <a:prstGeom prst="rect">
            <a:avLst/>
          </a:prstGeom>
        </p:spPr>
      </p:pic>
      <p:grpSp>
        <p:nvGrpSpPr>
          <p:cNvPr id="758" name="Google Shape;758;p33"/>
          <p:cNvGrpSpPr/>
          <p:nvPr/>
        </p:nvGrpSpPr>
        <p:grpSpPr>
          <a:xfrm>
            <a:off x="387408" y="228077"/>
            <a:ext cx="1132672" cy="1073162"/>
            <a:chOff x="1263750" y="238125"/>
            <a:chExt cx="1369450" cy="1297500"/>
          </a:xfrm>
        </p:grpSpPr>
        <p:sp>
          <p:nvSpPr>
            <p:cNvPr id="759" name="Google Shape;759;p33"/>
            <p:cNvSpPr/>
            <p:nvPr/>
          </p:nvSpPr>
          <p:spPr>
            <a:xfrm>
              <a:off x="1263750" y="537750"/>
              <a:ext cx="1084025" cy="997875"/>
            </a:xfrm>
            <a:custGeom>
              <a:avLst/>
              <a:gdLst/>
              <a:ahLst/>
              <a:cxnLst/>
              <a:rect l="l" t="t" r="r" b="b"/>
              <a:pathLst>
                <a:path w="43361" h="39915" extrusionOk="0">
                  <a:moveTo>
                    <a:pt x="18423" y="1"/>
                  </a:moveTo>
                  <a:lnTo>
                    <a:pt x="18272" y="95"/>
                  </a:lnTo>
                  <a:lnTo>
                    <a:pt x="17855" y="379"/>
                  </a:lnTo>
                  <a:lnTo>
                    <a:pt x="17212" y="853"/>
                  </a:lnTo>
                  <a:lnTo>
                    <a:pt x="16814" y="1175"/>
                  </a:lnTo>
                  <a:lnTo>
                    <a:pt x="16360" y="1553"/>
                  </a:lnTo>
                  <a:lnTo>
                    <a:pt x="15867" y="1989"/>
                  </a:lnTo>
                  <a:lnTo>
                    <a:pt x="15318" y="2481"/>
                  </a:lnTo>
                  <a:lnTo>
                    <a:pt x="14750" y="3030"/>
                  </a:lnTo>
                  <a:lnTo>
                    <a:pt x="14144" y="3636"/>
                  </a:lnTo>
                  <a:lnTo>
                    <a:pt x="13481" y="4299"/>
                  </a:lnTo>
                  <a:lnTo>
                    <a:pt x="12819" y="5018"/>
                  </a:lnTo>
                  <a:lnTo>
                    <a:pt x="12118" y="5795"/>
                  </a:lnTo>
                  <a:lnTo>
                    <a:pt x="11399" y="6647"/>
                  </a:lnTo>
                  <a:lnTo>
                    <a:pt x="10679" y="7575"/>
                  </a:lnTo>
                  <a:lnTo>
                    <a:pt x="9922" y="8559"/>
                  </a:lnTo>
                  <a:lnTo>
                    <a:pt x="9164" y="9601"/>
                  </a:lnTo>
                  <a:lnTo>
                    <a:pt x="8407" y="10718"/>
                  </a:lnTo>
                  <a:lnTo>
                    <a:pt x="7631" y="11892"/>
                  </a:lnTo>
                  <a:lnTo>
                    <a:pt x="6873" y="13160"/>
                  </a:lnTo>
                  <a:lnTo>
                    <a:pt x="6116" y="14486"/>
                  </a:lnTo>
                  <a:lnTo>
                    <a:pt x="5359" y="15887"/>
                  </a:lnTo>
                  <a:lnTo>
                    <a:pt x="4980" y="16606"/>
                  </a:lnTo>
                  <a:lnTo>
                    <a:pt x="4601" y="17364"/>
                  </a:lnTo>
                  <a:lnTo>
                    <a:pt x="4241" y="18121"/>
                  </a:lnTo>
                  <a:lnTo>
                    <a:pt x="3882" y="18897"/>
                  </a:lnTo>
                  <a:lnTo>
                    <a:pt x="3522" y="19712"/>
                  </a:lnTo>
                  <a:lnTo>
                    <a:pt x="3162" y="20526"/>
                  </a:lnTo>
                  <a:lnTo>
                    <a:pt x="2821" y="21378"/>
                  </a:lnTo>
                  <a:lnTo>
                    <a:pt x="2480" y="22230"/>
                  </a:lnTo>
                  <a:lnTo>
                    <a:pt x="2140" y="23120"/>
                  </a:lnTo>
                  <a:lnTo>
                    <a:pt x="1818" y="24010"/>
                  </a:lnTo>
                  <a:lnTo>
                    <a:pt x="1496" y="24938"/>
                  </a:lnTo>
                  <a:lnTo>
                    <a:pt x="1174" y="25884"/>
                  </a:lnTo>
                  <a:lnTo>
                    <a:pt x="871" y="26831"/>
                  </a:lnTo>
                  <a:lnTo>
                    <a:pt x="568" y="27816"/>
                  </a:lnTo>
                  <a:lnTo>
                    <a:pt x="284" y="28819"/>
                  </a:lnTo>
                  <a:lnTo>
                    <a:pt x="0" y="29842"/>
                  </a:lnTo>
                  <a:lnTo>
                    <a:pt x="114" y="30012"/>
                  </a:lnTo>
                  <a:lnTo>
                    <a:pt x="492" y="30485"/>
                  </a:lnTo>
                  <a:lnTo>
                    <a:pt x="776" y="30807"/>
                  </a:lnTo>
                  <a:lnTo>
                    <a:pt x="1117" y="31186"/>
                  </a:lnTo>
                  <a:lnTo>
                    <a:pt x="1553" y="31622"/>
                  </a:lnTo>
                  <a:lnTo>
                    <a:pt x="2064" y="32095"/>
                  </a:lnTo>
                  <a:lnTo>
                    <a:pt x="2632" y="32587"/>
                  </a:lnTo>
                  <a:lnTo>
                    <a:pt x="3295" y="33136"/>
                  </a:lnTo>
                  <a:lnTo>
                    <a:pt x="4033" y="33685"/>
                  </a:lnTo>
                  <a:lnTo>
                    <a:pt x="4866" y="34253"/>
                  </a:lnTo>
                  <a:lnTo>
                    <a:pt x="5775" y="34822"/>
                  </a:lnTo>
                  <a:lnTo>
                    <a:pt x="6267" y="35106"/>
                  </a:lnTo>
                  <a:lnTo>
                    <a:pt x="6779" y="35408"/>
                  </a:lnTo>
                  <a:lnTo>
                    <a:pt x="7328" y="35693"/>
                  </a:lnTo>
                  <a:lnTo>
                    <a:pt x="7877" y="35977"/>
                  </a:lnTo>
                  <a:lnTo>
                    <a:pt x="8464" y="36242"/>
                  </a:lnTo>
                  <a:lnTo>
                    <a:pt x="9070" y="36526"/>
                  </a:lnTo>
                  <a:lnTo>
                    <a:pt x="9695" y="36791"/>
                  </a:lnTo>
                  <a:lnTo>
                    <a:pt x="10357" y="37056"/>
                  </a:lnTo>
                  <a:lnTo>
                    <a:pt x="11039" y="37321"/>
                  </a:lnTo>
                  <a:lnTo>
                    <a:pt x="11739" y="37567"/>
                  </a:lnTo>
                  <a:lnTo>
                    <a:pt x="12478" y="37813"/>
                  </a:lnTo>
                  <a:lnTo>
                    <a:pt x="13235" y="38059"/>
                  </a:lnTo>
                  <a:lnTo>
                    <a:pt x="14031" y="38287"/>
                  </a:lnTo>
                  <a:lnTo>
                    <a:pt x="14845" y="38495"/>
                  </a:lnTo>
                  <a:lnTo>
                    <a:pt x="15678" y="38703"/>
                  </a:lnTo>
                  <a:lnTo>
                    <a:pt x="16549" y="38892"/>
                  </a:lnTo>
                  <a:lnTo>
                    <a:pt x="17439" y="39063"/>
                  </a:lnTo>
                  <a:lnTo>
                    <a:pt x="18348" y="39233"/>
                  </a:lnTo>
                  <a:lnTo>
                    <a:pt x="19294" y="39366"/>
                  </a:lnTo>
                  <a:lnTo>
                    <a:pt x="20279" y="39498"/>
                  </a:lnTo>
                  <a:lnTo>
                    <a:pt x="21283" y="39612"/>
                  </a:lnTo>
                  <a:lnTo>
                    <a:pt x="22324" y="39726"/>
                  </a:lnTo>
                  <a:lnTo>
                    <a:pt x="23384" y="39801"/>
                  </a:lnTo>
                  <a:lnTo>
                    <a:pt x="24483" y="39858"/>
                  </a:lnTo>
                  <a:lnTo>
                    <a:pt x="25600" y="39896"/>
                  </a:lnTo>
                  <a:lnTo>
                    <a:pt x="26755" y="39915"/>
                  </a:lnTo>
                  <a:lnTo>
                    <a:pt x="27948" y="39915"/>
                  </a:lnTo>
                  <a:lnTo>
                    <a:pt x="29159" y="39896"/>
                  </a:lnTo>
                  <a:lnTo>
                    <a:pt x="30409" y="39839"/>
                  </a:lnTo>
                  <a:lnTo>
                    <a:pt x="31678" y="39763"/>
                  </a:lnTo>
                  <a:lnTo>
                    <a:pt x="32984" y="39669"/>
                  </a:lnTo>
                  <a:lnTo>
                    <a:pt x="34329" y="39555"/>
                  </a:lnTo>
                  <a:lnTo>
                    <a:pt x="35711" y="39404"/>
                  </a:lnTo>
                  <a:lnTo>
                    <a:pt x="37112" y="39214"/>
                  </a:lnTo>
                  <a:lnTo>
                    <a:pt x="38551" y="39006"/>
                  </a:lnTo>
                  <a:lnTo>
                    <a:pt x="40028" y="38779"/>
                  </a:lnTo>
                  <a:lnTo>
                    <a:pt x="41543" y="38514"/>
                  </a:lnTo>
                  <a:lnTo>
                    <a:pt x="43076" y="38211"/>
                  </a:lnTo>
                  <a:lnTo>
                    <a:pt x="43190" y="36885"/>
                  </a:lnTo>
                  <a:lnTo>
                    <a:pt x="43285" y="35333"/>
                  </a:lnTo>
                  <a:lnTo>
                    <a:pt x="43322" y="34481"/>
                  </a:lnTo>
                  <a:lnTo>
                    <a:pt x="43341" y="33591"/>
                  </a:lnTo>
                  <a:lnTo>
                    <a:pt x="43360" y="32644"/>
                  </a:lnTo>
                  <a:lnTo>
                    <a:pt x="43360" y="31659"/>
                  </a:lnTo>
                  <a:lnTo>
                    <a:pt x="43341" y="30656"/>
                  </a:lnTo>
                  <a:lnTo>
                    <a:pt x="43322" y="29596"/>
                  </a:lnTo>
                  <a:lnTo>
                    <a:pt x="43266" y="28516"/>
                  </a:lnTo>
                  <a:lnTo>
                    <a:pt x="43209" y="27399"/>
                  </a:lnTo>
                  <a:lnTo>
                    <a:pt x="43114" y="26263"/>
                  </a:lnTo>
                  <a:lnTo>
                    <a:pt x="43001" y="25108"/>
                  </a:lnTo>
                  <a:lnTo>
                    <a:pt x="42868" y="23934"/>
                  </a:lnTo>
                  <a:lnTo>
                    <a:pt x="42698" y="22741"/>
                  </a:lnTo>
                  <a:lnTo>
                    <a:pt x="42508" y="21529"/>
                  </a:lnTo>
                  <a:lnTo>
                    <a:pt x="42300" y="20299"/>
                  </a:lnTo>
                  <a:lnTo>
                    <a:pt x="42035" y="19087"/>
                  </a:lnTo>
                  <a:lnTo>
                    <a:pt x="41751" y="17837"/>
                  </a:lnTo>
                  <a:lnTo>
                    <a:pt x="41429" y="16606"/>
                  </a:lnTo>
                  <a:lnTo>
                    <a:pt x="41069" y="15376"/>
                  </a:lnTo>
                  <a:lnTo>
                    <a:pt x="40672" y="14145"/>
                  </a:lnTo>
                  <a:lnTo>
                    <a:pt x="40217" y="12933"/>
                  </a:lnTo>
                  <a:lnTo>
                    <a:pt x="39744" y="11721"/>
                  </a:lnTo>
                  <a:lnTo>
                    <a:pt x="39479" y="11115"/>
                  </a:lnTo>
                  <a:lnTo>
                    <a:pt x="39214" y="10509"/>
                  </a:lnTo>
                  <a:lnTo>
                    <a:pt x="38930" y="9922"/>
                  </a:lnTo>
                  <a:lnTo>
                    <a:pt x="38646" y="9335"/>
                  </a:lnTo>
                  <a:lnTo>
                    <a:pt x="38343" y="8748"/>
                  </a:lnTo>
                  <a:lnTo>
                    <a:pt x="38021" y="8161"/>
                  </a:lnTo>
                  <a:lnTo>
                    <a:pt x="37680" y="7593"/>
                  </a:lnTo>
                  <a:lnTo>
                    <a:pt x="37339" y="7025"/>
                  </a:lnTo>
                  <a:lnTo>
                    <a:pt x="36998" y="6457"/>
                  </a:lnTo>
                  <a:lnTo>
                    <a:pt x="36620" y="5908"/>
                  </a:lnTo>
                  <a:lnTo>
                    <a:pt x="36241" y="5359"/>
                  </a:lnTo>
                  <a:lnTo>
                    <a:pt x="35843" y="4810"/>
                  </a:lnTo>
                  <a:lnTo>
                    <a:pt x="35446" y="4280"/>
                  </a:lnTo>
                  <a:lnTo>
                    <a:pt x="35010" y="3750"/>
                  </a:lnTo>
                  <a:lnTo>
                    <a:pt x="18423" y="1"/>
                  </a:lnTo>
                  <a:close/>
                </a:path>
              </a:pathLst>
            </a:custGeom>
            <a:solidFill>
              <a:srgbClr val="C9F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1263750" y="537750"/>
              <a:ext cx="1084025" cy="997875"/>
            </a:xfrm>
            <a:custGeom>
              <a:avLst/>
              <a:gdLst/>
              <a:ahLst/>
              <a:cxnLst/>
              <a:rect l="l" t="t" r="r" b="b"/>
              <a:pathLst>
                <a:path w="43361" h="39915" fill="none" extrusionOk="0">
                  <a:moveTo>
                    <a:pt x="43076" y="38211"/>
                  </a:moveTo>
                  <a:lnTo>
                    <a:pt x="43076" y="38211"/>
                  </a:lnTo>
                  <a:lnTo>
                    <a:pt x="41543" y="38514"/>
                  </a:lnTo>
                  <a:lnTo>
                    <a:pt x="40028" y="38779"/>
                  </a:lnTo>
                  <a:lnTo>
                    <a:pt x="38551" y="39006"/>
                  </a:lnTo>
                  <a:lnTo>
                    <a:pt x="37112" y="39214"/>
                  </a:lnTo>
                  <a:lnTo>
                    <a:pt x="35711" y="39404"/>
                  </a:lnTo>
                  <a:lnTo>
                    <a:pt x="34329" y="39555"/>
                  </a:lnTo>
                  <a:lnTo>
                    <a:pt x="32984" y="39669"/>
                  </a:lnTo>
                  <a:lnTo>
                    <a:pt x="31678" y="39763"/>
                  </a:lnTo>
                  <a:lnTo>
                    <a:pt x="30409" y="39839"/>
                  </a:lnTo>
                  <a:lnTo>
                    <a:pt x="29159" y="39896"/>
                  </a:lnTo>
                  <a:lnTo>
                    <a:pt x="27948" y="39915"/>
                  </a:lnTo>
                  <a:lnTo>
                    <a:pt x="26755" y="39915"/>
                  </a:lnTo>
                  <a:lnTo>
                    <a:pt x="25600" y="39896"/>
                  </a:lnTo>
                  <a:lnTo>
                    <a:pt x="24483" y="39858"/>
                  </a:lnTo>
                  <a:lnTo>
                    <a:pt x="23384" y="39801"/>
                  </a:lnTo>
                  <a:lnTo>
                    <a:pt x="22324" y="39726"/>
                  </a:lnTo>
                  <a:lnTo>
                    <a:pt x="21283" y="39612"/>
                  </a:lnTo>
                  <a:lnTo>
                    <a:pt x="20279" y="39498"/>
                  </a:lnTo>
                  <a:lnTo>
                    <a:pt x="19294" y="39366"/>
                  </a:lnTo>
                  <a:lnTo>
                    <a:pt x="18348" y="39233"/>
                  </a:lnTo>
                  <a:lnTo>
                    <a:pt x="17439" y="39063"/>
                  </a:lnTo>
                  <a:lnTo>
                    <a:pt x="16549" y="38892"/>
                  </a:lnTo>
                  <a:lnTo>
                    <a:pt x="15678" y="38703"/>
                  </a:lnTo>
                  <a:lnTo>
                    <a:pt x="14845" y="38495"/>
                  </a:lnTo>
                  <a:lnTo>
                    <a:pt x="14031" y="38287"/>
                  </a:lnTo>
                  <a:lnTo>
                    <a:pt x="13235" y="38059"/>
                  </a:lnTo>
                  <a:lnTo>
                    <a:pt x="12478" y="37813"/>
                  </a:lnTo>
                  <a:lnTo>
                    <a:pt x="11739" y="37567"/>
                  </a:lnTo>
                  <a:lnTo>
                    <a:pt x="11039" y="37321"/>
                  </a:lnTo>
                  <a:lnTo>
                    <a:pt x="10357" y="37056"/>
                  </a:lnTo>
                  <a:lnTo>
                    <a:pt x="9695" y="36791"/>
                  </a:lnTo>
                  <a:lnTo>
                    <a:pt x="9070" y="36526"/>
                  </a:lnTo>
                  <a:lnTo>
                    <a:pt x="8464" y="36242"/>
                  </a:lnTo>
                  <a:lnTo>
                    <a:pt x="7877" y="35977"/>
                  </a:lnTo>
                  <a:lnTo>
                    <a:pt x="7328" y="35693"/>
                  </a:lnTo>
                  <a:lnTo>
                    <a:pt x="6779" y="35408"/>
                  </a:lnTo>
                  <a:lnTo>
                    <a:pt x="6267" y="35106"/>
                  </a:lnTo>
                  <a:lnTo>
                    <a:pt x="5775" y="34822"/>
                  </a:lnTo>
                  <a:lnTo>
                    <a:pt x="4866" y="34253"/>
                  </a:lnTo>
                  <a:lnTo>
                    <a:pt x="4033" y="33685"/>
                  </a:lnTo>
                  <a:lnTo>
                    <a:pt x="3295" y="33136"/>
                  </a:lnTo>
                  <a:lnTo>
                    <a:pt x="2632" y="32587"/>
                  </a:lnTo>
                  <a:lnTo>
                    <a:pt x="2064" y="32095"/>
                  </a:lnTo>
                  <a:lnTo>
                    <a:pt x="1553" y="31622"/>
                  </a:lnTo>
                  <a:lnTo>
                    <a:pt x="1117" y="31186"/>
                  </a:lnTo>
                  <a:lnTo>
                    <a:pt x="776" y="30807"/>
                  </a:lnTo>
                  <a:lnTo>
                    <a:pt x="492" y="30485"/>
                  </a:lnTo>
                  <a:lnTo>
                    <a:pt x="114" y="30012"/>
                  </a:lnTo>
                  <a:lnTo>
                    <a:pt x="0" y="29842"/>
                  </a:lnTo>
                  <a:lnTo>
                    <a:pt x="0" y="29842"/>
                  </a:lnTo>
                  <a:lnTo>
                    <a:pt x="284" y="28819"/>
                  </a:lnTo>
                  <a:lnTo>
                    <a:pt x="568" y="27816"/>
                  </a:lnTo>
                  <a:lnTo>
                    <a:pt x="871" y="26831"/>
                  </a:lnTo>
                  <a:lnTo>
                    <a:pt x="1174" y="25884"/>
                  </a:lnTo>
                  <a:lnTo>
                    <a:pt x="1496" y="24938"/>
                  </a:lnTo>
                  <a:lnTo>
                    <a:pt x="1818" y="24010"/>
                  </a:lnTo>
                  <a:lnTo>
                    <a:pt x="2140" y="23120"/>
                  </a:lnTo>
                  <a:lnTo>
                    <a:pt x="2480" y="22230"/>
                  </a:lnTo>
                  <a:lnTo>
                    <a:pt x="2821" y="21378"/>
                  </a:lnTo>
                  <a:lnTo>
                    <a:pt x="3162" y="20526"/>
                  </a:lnTo>
                  <a:lnTo>
                    <a:pt x="3522" y="19712"/>
                  </a:lnTo>
                  <a:lnTo>
                    <a:pt x="3882" y="18897"/>
                  </a:lnTo>
                  <a:lnTo>
                    <a:pt x="4241" y="18121"/>
                  </a:lnTo>
                  <a:lnTo>
                    <a:pt x="4601" y="17364"/>
                  </a:lnTo>
                  <a:lnTo>
                    <a:pt x="4980" y="16606"/>
                  </a:lnTo>
                  <a:lnTo>
                    <a:pt x="5359" y="15887"/>
                  </a:lnTo>
                  <a:lnTo>
                    <a:pt x="6116" y="14486"/>
                  </a:lnTo>
                  <a:lnTo>
                    <a:pt x="6873" y="13160"/>
                  </a:lnTo>
                  <a:lnTo>
                    <a:pt x="7631" y="11892"/>
                  </a:lnTo>
                  <a:lnTo>
                    <a:pt x="8407" y="10718"/>
                  </a:lnTo>
                  <a:lnTo>
                    <a:pt x="9164" y="9601"/>
                  </a:lnTo>
                  <a:lnTo>
                    <a:pt x="9922" y="8559"/>
                  </a:lnTo>
                  <a:lnTo>
                    <a:pt x="10679" y="7575"/>
                  </a:lnTo>
                  <a:lnTo>
                    <a:pt x="11399" y="6647"/>
                  </a:lnTo>
                  <a:lnTo>
                    <a:pt x="12118" y="5795"/>
                  </a:lnTo>
                  <a:lnTo>
                    <a:pt x="12819" y="5018"/>
                  </a:lnTo>
                  <a:lnTo>
                    <a:pt x="13481" y="4299"/>
                  </a:lnTo>
                  <a:lnTo>
                    <a:pt x="14144" y="3636"/>
                  </a:lnTo>
                  <a:lnTo>
                    <a:pt x="14750" y="3030"/>
                  </a:lnTo>
                  <a:lnTo>
                    <a:pt x="15318" y="2481"/>
                  </a:lnTo>
                  <a:lnTo>
                    <a:pt x="15867" y="1989"/>
                  </a:lnTo>
                  <a:lnTo>
                    <a:pt x="16360" y="1553"/>
                  </a:lnTo>
                  <a:lnTo>
                    <a:pt x="16814" y="1175"/>
                  </a:lnTo>
                  <a:lnTo>
                    <a:pt x="17212" y="853"/>
                  </a:lnTo>
                  <a:lnTo>
                    <a:pt x="17855" y="379"/>
                  </a:lnTo>
                  <a:lnTo>
                    <a:pt x="18272" y="95"/>
                  </a:lnTo>
                  <a:lnTo>
                    <a:pt x="18423" y="1"/>
                  </a:lnTo>
                  <a:lnTo>
                    <a:pt x="35010" y="3750"/>
                  </a:lnTo>
                  <a:lnTo>
                    <a:pt x="35010" y="3750"/>
                  </a:lnTo>
                  <a:lnTo>
                    <a:pt x="35446" y="4280"/>
                  </a:lnTo>
                  <a:lnTo>
                    <a:pt x="35843" y="4810"/>
                  </a:lnTo>
                  <a:lnTo>
                    <a:pt x="36241" y="5359"/>
                  </a:lnTo>
                  <a:lnTo>
                    <a:pt x="36620" y="5908"/>
                  </a:lnTo>
                  <a:lnTo>
                    <a:pt x="36998" y="6457"/>
                  </a:lnTo>
                  <a:lnTo>
                    <a:pt x="37339" y="7025"/>
                  </a:lnTo>
                  <a:lnTo>
                    <a:pt x="37680" y="7593"/>
                  </a:lnTo>
                  <a:lnTo>
                    <a:pt x="38021" y="8161"/>
                  </a:lnTo>
                  <a:lnTo>
                    <a:pt x="38343" y="8748"/>
                  </a:lnTo>
                  <a:lnTo>
                    <a:pt x="38646" y="9335"/>
                  </a:lnTo>
                  <a:lnTo>
                    <a:pt x="38930" y="9922"/>
                  </a:lnTo>
                  <a:lnTo>
                    <a:pt x="39214" y="10509"/>
                  </a:lnTo>
                  <a:lnTo>
                    <a:pt x="39479" y="11115"/>
                  </a:lnTo>
                  <a:lnTo>
                    <a:pt x="39744" y="11721"/>
                  </a:lnTo>
                  <a:lnTo>
                    <a:pt x="40217" y="12933"/>
                  </a:lnTo>
                  <a:lnTo>
                    <a:pt x="40672" y="14145"/>
                  </a:lnTo>
                  <a:lnTo>
                    <a:pt x="41069" y="15376"/>
                  </a:lnTo>
                  <a:lnTo>
                    <a:pt x="41429" y="16606"/>
                  </a:lnTo>
                  <a:lnTo>
                    <a:pt x="41751" y="17837"/>
                  </a:lnTo>
                  <a:lnTo>
                    <a:pt x="42035" y="19087"/>
                  </a:lnTo>
                  <a:lnTo>
                    <a:pt x="42300" y="20299"/>
                  </a:lnTo>
                  <a:lnTo>
                    <a:pt x="42508" y="21529"/>
                  </a:lnTo>
                  <a:lnTo>
                    <a:pt x="42698" y="22741"/>
                  </a:lnTo>
                  <a:lnTo>
                    <a:pt x="42868" y="23934"/>
                  </a:lnTo>
                  <a:lnTo>
                    <a:pt x="43001" y="25108"/>
                  </a:lnTo>
                  <a:lnTo>
                    <a:pt x="43114" y="26263"/>
                  </a:lnTo>
                  <a:lnTo>
                    <a:pt x="43209" y="27399"/>
                  </a:lnTo>
                  <a:lnTo>
                    <a:pt x="43266" y="28516"/>
                  </a:lnTo>
                  <a:lnTo>
                    <a:pt x="43322" y="29596"/>
                  </a:lnTo>
                  <a:lnTo>
                    <a:pt x="43341" y="30656"/>
                  </a:lnTo>
                  <a:lnTo>
                    <a:pt x="43360" y="31659"/>
                  </a:lnTo>
                  <a:lnTo>
                    <a:pt x="43360" y="32644"/>
                  </a:lnTo>
                  <a:lnTo>
                    <a:pt x="43341" y="33591"/>
                  </a:lnTo>
                  <a:lnTo>
                    <a:pt x="43322" y="34481"/>
                  </a:lnTo>
                  <a:lnTo>
                    <a:pt x="43285" y="35333"/>
                  </a:lnTo>
                  <a:lnTo>
                    <a:pt x="43190" y="36885"/>
                  </a:lnTo>
                  <a:lnTo>
                    <a:pt x="43076" y="382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1696400" y="711475"/>
              <a:ext cx="141075" cy="64400"/>
            </a:xfrm>
            <a:custGeom>
              <a:avLst/>
              <a:gdLst/>
              <a:ahLst/>
              <a:cxnLst/>
              <a:rect l="l" t="t" r="r" b="b"/>
              <a:pathLst>
                <a:path w="5643" h="2576" extrusionOk="0">
                  <a:moveTo>
                    <a:pt x="2746" y="1"/>
                  </a:moveTo>
                  <a:lnTo>
                    <a:pt x="2462" y="20"/>
                  </a:lnTo>
                  <a:lnTo>
                    <a:pt x="2140" y="57"/>
                  </a:lnTo>
                  <a:lnTo>
                    <a:pt x="1818" y="152"/>
                  </a:lnTo>
                  <a:lnTo>
                    <a:pt x="1515" y="266"/>
                  </a:lnTo>
                  <a:lnTo>
                    <a:pt x="1231" y="417"/>
                  </a:lnTo>
                  <a:lnTo>
                    <a:pt x="947" y="607"/>
                  </a:lnTo>
                  <a:lnTo>
                    <a:pt x="682" y="815"/>
                  </a:lnTo>
                  <a:lnTo>
                    <a:pt x="436" y="1023"/>
                  </a:lnTo>
                  <a:lnTo>
                    <a:pt x="209" y="1269"/>
                  </a:lnTo>
                  <a:lnTo>
                    <a:pt x="0" y="1515"/>
                  </a:lnTo>
                  <a:lnTo>
                    <a:pt x="0" y="1534"/>
                  </a:lnTo>
                  <a:lnTo>
                    <a:pt x="0" y="1553"/>
                  </a:lnTo>
                  <a:lnTo>
                    <a:pt x="57" y="1591"/>
                  </a:lnTo>
                  <a:lnTo>
                    <a:pt x="152" y="1610"/>
                  </a:lnTo>
                  <a:lnTo>
                    <a:pt x="284" y="1629"/>
                  </a:lnTo>
                  <a:lnTo>
                    <a:pt x="417" y="1629"/>
                  </a:lnTo>
                  <a:lnTo>
                    <a:pt x="549" y="1610"/>
                  </a:lnTo>
                  <a:lnTo>
                    <a:pt x="663" y="1591"/>
                  </a:lnTo>
                  <a:lnTo>
                    <a:pt x="720" y="1534"/>
                  </a:lnTo>
                  <a:lnTo>
                    <a:pt x="947" y="1269"/>
                  </a:lnTo>
                  <a:lnTo>
                    <a:pt x="1193" y="1023"/>
                  </a:lnTo>
                  <a:lnTo>
                    <a:pt x="1458" y="815"/>
                  </a:lnTo>
                  <a:lnTo>
                    <a:pt x="1723" y="607"/>
                  </a:lnTo>
                  <a:lnTo>
                    <a:pt x="1875" y="531"/>
                  </a:lnTo>
                  <a:lnTo>
                    <a:pt x="2007" y="455"/>
                  </a:lnTo>
                  <a:lnTo>
                    <a:pt x="2140" y="398"/>
                  </a:lnTo>
                  <a:lnTo>
                    <a:pt x="2272" y="341"/>
                  </a:lnTo>
                  <a:lnTo>
                    <a:pt x="2405" y="323"/>
                  </a:lnTo>
                  <a:lnTo>
                    <a:pt x="2519" y="304"/>
                  </a:lnTo>
                  <a:lnTo>
                    <a:pt x="2784" y="304"/>
                  </a:lnTo>
                  <a:lnTo>
                    <a:pt x="3011" y="360"/>
                  </a:lnTo>
                  <a:lnTo>
                    <a:pt x="3238" y="455"/>
                  </a:lnTo>
                  <a:lnTo>
                    <a:pt x="3465" y="569"/>
                  </a:lnTo>
                  <a:lnTo>
                    <a:pt x="3674" y="720"/>
                  </a:lnTo>
                  <a:lnTo>
                    <a:pt x="3863" y="910"/>
                  </a:lnTo>
                  <a:lnTo>
                    <a:pt x="4052" y="1118"/>
                  </a:lnTo>
                  <a:lnTo>
                    <a:pt x="4223" y="1326"/>
                  </a:lnTo>
                  <a:lnTo>
                    <a:pt x="4374" y="1553"/>
                  </a:lnTo>
                  <a:lnTo>
                    <a:pt x="4526" y="1799"/>
                  </a:lnTo>
                  <a:lnTo>
                    <a:pt x="4677" y="2046"/>
                  </a:lnTo>
                  <a:lnTo>
                    <a:pt x="4923" y="2500"/>
                  </a:lnTo>
                  <a:lnTo>
                    <a:pt x="4942" y="2519"/>
                  </a:lnTo>
                  <a:lnTo>
                    <a:pt x="4980" y="2557"/>
                  </a:lnTo>
                  <a:lnTo>
                    <a:pt x="5075" y="2576"/>
                  </a:lnTo>
                  <a:lnTo>
                    <a:pt x="5340" y="2576"/>
                  </a:lnTo>
                  <a:lnTo>
                    <a:pt x="5472" y="2538"/>
                  </a:lnTo>
                  <a:lnTo>
                    <a:pt x="5567" y="2500"/>
                  </a:lnTo>
                  <a:lnTo>
                    <a:pt x="5624" y="2443"/>
                  </a:lnTo>
                  <a:lnTo>
                    <a:pt x="5643" y="2405"/>
                  </a:lnTo>
                  <a:lnTo>
                    <a:pt x="5624" y="2368"/>
                  </a:lnTo>
                  <a:lnTo>
                    <a:pt x="5340" y="1837"/>
                  </a:lnTo>
                  <a:lnTo>
                    <a:pt x="5188" y="1591"/>
                  </a:lnTo>
                  <a:lnTo>
                    <a:pt x="5018" y="1345"/>
                  </a:lnTo>
                  <a:lnTo>
                    <a:pt x="4848" y="1118"/>
                  </a:lnTo>
                  <a:lnTo>
                    <a:pt x="4658" y="910"/>
                  </a:lnTo>
                  <a:lnTo>
                    <a:pt x="4469" y="720"/>
                  </a:lnTo>
                  <a:lnTo>
                    <a:pt x="4261" y="550"/>
                  </a:lnTo>
                  <a:lnTo>
                    <a:pt x="4052" y="379"/>
                  </a:lnTo>
                  <a:lnTo>
                    <a:pt x="3806" y="247"/>
                  </a:lnTo>
                  <a:lnTo>
                    <a:pt x="3579" y="152"/>
                  </a:lnTo>
                  <a:lnTo>
                    <a:pt x="3314" y="76"/>
                  </a:lnTo>
                  <a:lnTo>
                    <a:pt x="3049" y="20"/>
                  </a:lnTo>
                  <a:lnTo>
                    <a:pt x="27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1963850" y="760700"/>
              <a:ext cx="140600" cy="65350"/>
            </a:xfrm>
            <a:custGeom>
              <a:avLst/>
              <a:gdLst/>
              <a:ahLst/>
              <a:cxnLst/>
              <a:rect l="l" t="t" r="r" b="b"/>
              <a:pathLst>
                <a:path w="5624" h="2614" extrusionOk="0">
                  <a:moveTo>
                    <a:pt x="3068" y="1"/>
                  </a:moveTo>
                  <a:lnTo>
                    <a:pt x="2803" y="20"/>
                  </a:lnTo>
                  <a:lnTo>
                    <a:pt x="2519" y="58"/>
                  </a:lnTo>
                  <a:lnTo>
                    <a:pt x="2235" y="133"/>
                  </a:lnTo>
                  <a:lnTo>
                    <a:pt x="1951" y="228"/>
                  </a:lnTo>
                  <a:lnTo>
                    <a:pt x="1686" y="342"/>
                  </a:lnTo>
                  <a:lnTo>
                    <a:pt x="1420" y="474"/>
                  </a:lnTo>
                  <a:lnTo>
                    <a:pt x="1155" y="626"/>
                  </a:lnTo>
                  <a:lnTo>
                    <a:pt x="909" y="777"/>
                  </a:lnTo>
                  <a:lnTo>
                    <a:pt x="682" y="967"/>
                  </a:lnTo>
                  <a:lnTo>
                    <a:pt x="455" y="1137"/>
                  </a:lnTo>
                  <a:lnTo>
                    <a:pt x="38" y="1497"/>
                  </a:lnTo>
                  <a:lnTo>
                    <a:pt x="0" y="1535"/>
                  </a:lnTo>
                  <a:lnTo>
                    <a:pt x="0" y="1554"/>
                  </a:lnTo>
                  <a:lnTo>
                    <a:pt x="0" y="1591"/>
                  </a:lnTo>
                  <a:lnTo>
                    <a:pt x="19" y="1610"/>
                  </a:lnTo>
                  <a:lnTo>
                    <a:pt x="114" y="1648"/>
                  </a:lnTo>
                  <a:lnTo>
                    <a:pt x="228" y="1667"/>
                  </a:lnTo>
                  <a:lnTo>
                    <a:pt x="360" y="1686"/>
                  </a:lnTo>
                  <a:lnTo>
                    <a:pt x="493" y="1667"/>
                  </a:lnTo>
                  <a:lnTo>
                    <a:pt x="606" y="1648"/>
                  </a:lnTo>
                  <a:lnTo>
                    <a:pt x="682" y="1591"/>
                  </a:lnTo>
                  <a:lnTo>
                    <a:pt x="1099" y="1232"/>
                  </a:lnTo>
                  <a:lnTo>
                    <a:pt x="1307" y="1080"/>
                  </a:lnTo>
                  <a:lnTo>
                    <a:pt x="1534" y="910"/>
                  </a:lnTo>
                  <a:lnTo>
                    <a:pt x="1761" y="777"/>
                  </a:lnTo>
                  <a:lnTo>
                    <a:pt x="1970" y="664"/>
                  </a:lnTo>
                  <a:lnTo>
                    <a:pt x="2197" y="569"/>
                  </a:lnTo>
                  <a:lnTo>
                    <a:pt x="2424" y="493"/>
                  </a:lnTo>
                  <a:lnTo>
                    <a:pt x="2651" y="455"/>
                  </a:lnTo>
                  <a:lnTo>
                    <a:pt x="2878" y="436"/>
                  </a:lnTo>
                  <a:lnTo>
                    <a:pt x="3106" y="455"/>
                  </a:lnTo>
                  <a:lnTo>
                    <a:pt x="3333" y="512"/>
                  </a:lnTo>
                  <a:lnTo>
                    <a:pt x="3541" y="607"/>
                  </a:lnTo>
                  <a:lnTo>
                    <a:pt x="3768" y="739"/>
                  </a:lnTo>
                  <a:lnTo>
                    <a:pt x="3977" y="910"/>
                  </a:lnTo>
                  <a:lnTo>
                    <a:pt x="4204" y="1156"/>
                  </a:lnTo>
                  <a:lnTo>
                    <a:pt x="4412" y="1459"/>
                  </a:lnTo>
                  <a:lnTo>
                    <a:pt x="4601" y="1781"/>
                  </a:lnTo>
                  <a:lnTo>
                    <a:pt x="4772" y="2140"/>
                  </a:lnTo>
                  <a:lnTo>
                    <a:pt x="4885" y="2481"/>
                  </a:lnTo>
                  <a:lnTo>
                    <a:pt x="4904" y="2538"/>
                  </a:lnTo>
                  <a:lnTo>
                    <a:pt x="4942" y="2557"/>
                  </a:lnTo>
                  <a:lnTo>
                    <a:pt x="5037" y="2595"/>
                  </a:lnTo>
                  <a:lnTo>
                    <a:pt x="5170" y="2614"/>
                  </a:lnTo>
                  <a:lnTo>
                    <a:pt x="5302" y="2614"/>
                  </a:lnTo>
                  <a:lnTo>
                    <a:pt x="5435" y="2595"/>
                  </a:lnTo>
                  <a:lnTo>
                    <a:pt x="5548" y="2557"/>
                  </a:lnTo>
                  <a:lnTo>
                    <a:pt x="5624" y="2500"/>
                  </a:lnTo>
                  <a:lnTo>
                    <a:pt x="5624" y="2462"/>
                  </a:lnTo>
                  <a:lnTo>
                    <a:pt x="5624" y="2425"/>
                  </a:lnTo>
                  <a:lnTo>
                    <a:pt x="5529" y="2122"/>
                  </a:lnTo>
                  <a:lnTo>
                    <a:pt x="5397" y="1819"/>
                  </a:lnTo>
                  <a:lnTo>
                    <a:pt x="5264" y="1535"/>
                  </a:lnTo>
                  <a:lnTo>
                    <a:pt x="5094" y="1251"/>
                  </a:lnTo>
                  <a:lnTo>
                    <a:pt x="4885" y="1004"/>
                  </a:lnTo>
                  <a:lnTo>
                    <a:pt x="4677" y="758"/>
                  </a:lnTo>
                  <a:lnTo>
                    <a:pt x="4431" y="550"/>
                  </a:lnTo>
                  <a:lnTo>
                    <a:pt x="4166" y="342"/>
                  </a:lnTo>
                  <a:lnTo>
                    <a:pt x="3901" y="209"/>
                  </a:lnTo>
                  <a:lnTo>
                    <a:pt x="3636" y="96"/>
                  </a:lnTo>
                  <a:lnTo>
                    <a:pt x="3352" y="39"/>
                  </a:lnTo>
                  <a:lnTo>
                    <a:pt x="30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1840300" y="763550"/>
              <a:ext cx="115525" cy="231025"/>
            </a:xfrm>
            <a:custGeom>
              <a:avLst/>
              <a:gdLst/>
              <a:ahLst/>
              <a:cxnLst/>
              <a:rect l="l" t="t" r="r" b="b"/>
              <a:pathLst>
                <a:path w="4621" h="9241" extrusionOk="0">
                  <a:moveTo>
                    <a:pt x="4620" y="0"/>
                  </a:moveTo>
                  <a:lnTo>
                    <a:pt x="4374" y="247"/>
                  </a:lnTo>
                  <a:lnTo>
                    <a:pt x="4147" y="474"/>
                  </a:lnTo>
                  <a:lnTo>
                    <a:pt x="3920" y="682"/>
                  </a:lnTo>
                  <a:lnTo>
                    <a:pt x="3693" y="853"/>
                  </a:lnTo>
                  <a:lnTo>
                    <a:pt x="3484" y="1004"/>
                  </a:lnTo>
                  <a:lnTo>
                    <a:pt x="3276" y="1118"/>
                  </a:lnTo>
                  <a:lnTo>
                    <a:pt x="3068" y="1212"/>
                  </a:lnTo>
                  <a:lnTo>
                    <a:pt x="2878" y="1288"/>
                  </a:lnTo>
                  <a:lnTo>
                    <a:pt x="2670" y="1345"/>
                  </a:lnTo>
                  <a:lnTo>
                    <a:pt x="2500" y="1364"/>
                  </a:lnTo>
                  <a:lnTo>
                    <a:pt x="2310" y="1383"/>
                  </a:lnTo>
                  <a:lnTo>
                    <a:pt x="2140" y="1383"/>
                  </a:lnTo>
                  <a:lnTo>
                    <a:pt x="1970" y="1364"/>
                  </a:lnTo>
                  <a:lnTo>
                    <a:pt x="1818" y="1345"/>
                  </a:lnTo>
                  <a:lnTo>
                    <a:pt x="1667" y="1307"/>
                  </a:lnTo>
                  <a:lnTo>
                    <a:pt x="1515" y="1250"/>
                  </a:lnTo>
                  <a:lnTo>
                    <a:pt x="1250" y="1118"/>
                  </a:lnTo>
                  <a:lnTo>
                    <a:pt x="1004" y="966"/>
                  </a:lnTo>
                  <a:lnTo>
                    <a:pt x="815" y="815"/>
                  </a:lnTo>
                  <a:lnTo>
                    <a:pt x="644" y="663"/>
                  </a:lnTo>
                  <a:lnTo>
                    <a:pt x="512" y="512"/>
                  </a:lnTo>
                  <a:lnTo>
                    <a:pt x="417" y="398"/>
                  </a:lnTo>
                  <a:lnTo>
                    <a:pt x="322" y="285"/>
                  </a:lnTo>
                  <a:lnTo>
                    <a:pt x="284" y="682"/>
                  </a:lnTo>
                  <a:lnTo>
                    <a:pt x="171" y="1761"/>
                  </a:lnTo>
                  <a:lnTo>
                    <a:pt x="114" y="2462"/>
                  </a:lnTo>
                  <a:lnTo>
                    <a:pt x="57" y="3238"/>
                  </a:lnTo>
                  <a:lnTo>
                    <a:pt x="19" y="4090"/>
                  </a:lnTo>
                  <a:lnTo>
                    <a:pt x="0" y="4942"/>
                  </a:lnTo>
                  <a:lnTo>
                    <a:pt x="0" y="5794"/>
                  </a:lnTo>
                  <a:lnTo>
                    <a:pt x="57" y="6609"/>
                  </a:lnTo>
                  <a:lnTo>
                    <a:pt x="95" y="7006"/>
                  </a:lnTo>
                  <a:lnTo>
                    <a:pt x="133" y="7366"/>
                  </a:lnTo>
                  <a:lnTo>
                    <a:pt x="190" y="7726"/>
                  </a:lnTo>
                  <a:lnTo>
                    <a:pt x="265" y="8029"/>
                  </a:lnTo>
                  <a:lnTo>
                    <a:pt x="360" y="8332"/>
                  </a:lnTo>
                  <a:lnTo>
                    <a:pt x="455" y="8578"/>
                  </a:lnTo>
                  <a:lnTo>
                    <a:pt x="587" y="8805"/>
                  </a:lnTo>
                  <a:lnTo>
                    <a:pt x="720" y="8976"/>
                  </a:lnTo>
                  <a:lnTo>
                    <a:pt x="796" y="9051"/>
                  </a:lnTo>
                  <a:lnTo>
                    <a:pt x="871" y="9108"/>
                  </a:lnTo>
                  <a:lnTo>
                    <a:pt x="947" y="9165"/>
                  </a:lnTo>
                  <a:lnTo>
                    <a:pt x="1042" y="9203"/>
                  </a:lnTo>
                  <a:lnTo>
                    <a:pt x="1136" y="9222"/>
                  </a:lnTo>
                  <a:lnTo>
                    <a:pt x="1231" y="9241"/>
                  </a:lnTo>
                  <a:lnTo>
                    <a:pt x="1326" y="9241"/>
                  </a:lnTo>
                  <a:lnTo>
                    <a:pt x="1439" y="9222"/>
                  </a:lnTo>
                  <a:lnTo>
                    <a:pt x="1553" y="9184"/>
                  </a:lnTo>
                  <a:lnTo>
                    <a:pt x="1648" y="9146"/>
                  </a:lnTo>
                  <a:lnTo>
                    <a:pt x="1856" y="9032"/>
                  </a:lnTo>
                  <a:lnTo>
                    <a:pt x="2064" y="8862"/>
                  </a:lnTo>
                  <a:lnTo>
                    <a:pt x="2254" y="8673"/>
                  </a:lnTo>
                  <a:lnTo>
                    <a:pt x="2443" y="8445"/>
                  </a:lnTo>
                  <a:lnTo>
                    <a:pt x="2613" y="8180"/>
                  </a:lnTo>
                  <a:lnTo>
                    <a:pt x="2765" y="7877"/>
                  </a:lnTo>
                  <a:lnTo>
                    <a:pt x="2935" y="7555"/>
                  </a:lnTo>
                  <a:lnTo>
                    <a:pt x="3087" y="7215"/>
                  </a:lnTo>
                  <a:lnTo>
                    <a:pt x="3219" y="6855"/>
                  </a:lnTo>
                  <a:lnTo>
                    <a:pt x="3352" y="6476"/>
                  </a:lnTo>
                  <a:lnTo>
                    <a:pt x="3484" y="6079"/>
                  </a:lnTo>
                  <a:lnTo>
                    <a:pt x="3712" y="5245"/>
                  </a:lnTo>
                  <a:lnTo>
                    <a:pt x="3920" y="4412"/>
                  </a:lnTo>
                  <a:lnTo>
                    <a:pt x="4090" y="3579"/>
                  </a:lnTo>
                  <a:lnTo>
                    <a:pt x="4242" y="2784"/>
                  </a:lnTo>
                  <a:lnTo>
                    <a:pt x="4355" y="2026"/>
                  </a:lnTo>
                  <a:lnTo>
                    <a:pt x="4450" y="1364"/>
                  </a:lnTo>
                  <a:lnTo>
                    <a:pt x="4583" y="360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1846450" y="779650"/>
              <a:ext cx="103225" cy="51150"/>
            </a:xfrm>
            <a:custGeom>
              <a:avLst/>
              <a:gdLst/>
              <a:ahLst/>
              <a:cxnLst/>
              <a:rect l="l" t="t" r="r" b="b"/>
              <a:pathLst>
                <a:path w="4129" h="2046" extrusionOk="0">
                  <a:moveTo>
                    <a:pt x="4128" y="0"/>
                  </a:moveTo>
                  <a:lnTo>
                    <a:pt x="3920" y="171"/>
                  </a:lnTo>
                  <a:lnTo>
                    <a:pt x="3712" y="322"/>
                  </a:lnTo>
                  <a:lnTo>
                    <a:pt x="3522" y="455"/>
                  </a:lnTo>
                  <a:lnTo>
                    <a:pt x="3314" y="568"/>
                  </a:lnTo>
                  <a:lnTo>
                    <a:pt x="3125" y="663"/>
                  </a:lnTo>
                  <a:lnTo>
                    <a:pt x="2935" y="739"/>
                  </a:lnTo>
                  <a:lnTo>
                    <a:pt x="2746" y="814"/>
                  </a:lnTo>
                  <a:lnTo>
                    <a:pt x="2576" y="871"/>
                  </a:lnTo>
                  <a:lnTo>
                    <a:pt x="2405" y="890"/>
                  </a:lnTo>
                  <a:lnTo>
                    <a:pt x="2235" y="928"/>
                  </a:lnTo>
                  <a:lnTo>
                    <a:pt x="1913" y="928"/>
                  </a:lnTo>
                  <a:lnTo>
                    <a:pt x="1610" y="909"/>
                  </a:lnTo>
                  <a:lnTo>
                    <a:pt x="1326" y="833"/>
                  </a:lnTo>
                  <a:lnTo>
                    <a:pt x="1080" y="758"/>
                  </a:lnTo>
                  <a:lnTo>
                    <a:pt x="853" y="663"/>
                  </a:lnTo>
                  <a:lnTo>
                    <a:pt x="663" y="549"/>
                  </a:lnTo>
                  <a:lnTo>
                    <a:pt x="493" y="455"/>
                  </a:lnTo>
                  <a:lnTo>
                    <a:pt x="266" y="284"/>
                  </a:lnTo>
                  <a:lnTo>
                    <a:pt x="190" y="209"/>
                  </a:lnTo>
                  <a:lnTo>
                    <a:pt x="1" y="2045"/>
                  </a:lnTo>
                  <a:lnTo>
                    <a:pt x="3806" y="1742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1851650" y="917875"/>
              <a:ext cx="50200" cy="71500"/>
            </a:xfrm>
            <a:custGeom>
              <a:avLst/>
              <a:gdLst/>
              <a:ahLst/>
              <a:cxnLst/>
              <a:rect l="l" t="t" r="r" b="b"/>
              <a:pathLst>
                <a:path w="2008" h="2860" extrusionOk="0">
                  <a:moveTo>
                    <a:pt x="1061" y="0"/>
                  </a:moveTo>
                  <a:lnTo>
                    <a:pt x="967" y="19"/>
                  </a:lnTo>
                  <a:lnTo>
                    <a:pt x="872" y="57"/>
                  </a:lnTo>
                  <a:lnTo>
                    <a:pt x="777" y="95"/>
                  </a:lnTo>
                  <a:lnTo>
                    <a:pt x="682" y="152"/>
                  </a:lnTo>
                  <a:lnTo>
                    <a:pt x="512" y="303"/>
                  </a:lnTo>
                  <a:lnTo>
                    <a:pt x="342" y="492"/>
                  </a:lnTo>
                  <a:lnTo>
                    <a:pt x="209" y="701"/>
                  </a:lnTo>
                  <a:lnTo>
                    <a:pt x="114" y="966"/>
                  </a:lnTo>
                  <a:lnTo>
                    <a:pt x="39" y="1250"/>
                  </a:lnTo>
                  <a:lnTo>
                    <a:pt x="1" y="1534"/>
                  </a:lnTo>
                  <a:lnTo>
                    <a:pt x="1" y="1818"/>
                  </a:lnTo>
                  <a:lnTo>
                    <a:pt x="58" y="2064"/>
                  </a:lnTo>
                  <a:lnTo>
                    <a:pt x="133" y="2291"/>
                  </a:lnTo>
                  <a:lnTo>
                    <a:pt x="247" y="2500"/>
                  </a:lnTo>
                  <a:lnTo>
                    <a:pt x="304" y="2594"/>
                  </a:lnTo>
                  <a:lnTo>
                    <a:pt x="380" y="2670"/>
                  </a:lnTo>
                  <a:lnTo>
                    <a:pt x="455" y="2727"/>
                  </a:lnTo>
                  <a:lnTo>
                    <a:pt x="550" y="2784"/>
                  </a:lnTo>
                  <a:lnTo>
                    <a:pt x="645" y="2821"/>
                  </a:lnTo>
                  <a:lnTo>
                    <a:pt x="739" y="2840"/>
                  </a:lnTo>
                  <a:lnTo>
                    <a:pt x="834" y="2859"/>
                  </a:lnTo>
                  <a:lnTo>
                    <a:pt x="929" y="2859"/>
                  </a:lnTo>
                  <a:lnTo>
                    <a:pt x="1042" y="2840"/>
                  </a:lnTo>
                  <a:lnTo>
                    <a:pt x="1137" y="2803"/>
                  </a:lnTo>
                  <a:lnTo>
                    <a:pt x="1232" y="2765"/>
                  </a:lnTo>
                  <a:lnTo>
                    <a:pt x="1326" y="2708"/>
                  </a:lnTo>
                  <a:lnTo>
                    <a:pt x="1497" y="2556"/>
                  </a:lnTo>
                  <a:lnTo>
                    <a:pt x="1648" y="2367"/>
                  </a:lnTo>
                  <a:lnTo>
                    <a:pt x="1800" y="2140"/>
                  </a:lnTo>
                  <a:lnTo>
                    <a:pt x="1894" y="1894"/>
                  </a:lnTo>
                  <a:lnTo>
                    <a:pt x="1970" y="1610"/>
                  </a:lnTo>
                  <a:lnTo>
                    <a:pt x="2008" y="1326"/>
                  </a:lnTo>
                  <a:lnTo>
                    <a:pt x="1989" y="1042"/>
                  </a:lnTo>
                  <a:lnTo>
                    <a:pt x="1951" y="777"/>
                  </a:lnTo>
                  <a:lnTo>
                    <a:pt x="1875" y="549"/>
                  </a:lnTo>
                  <a:lnTo>
                    <a:pt x="1762" y="360"/>
                  </a:lnTo>
                  <a:lnTo>
                    <a:pt x="1686" y="265"/>
                  </a:lnTo>
                  <a:lnTo>
                    <a:pt x="1629" y="190"/>
                  </a:lnTo>
                  <a:lnTo>
                    <a:pt x="1535" y="133"/>
                  </a:lnTo>
                  <a:lnTo>
                    <a:pt x="1459" y="76"/>
                  </a:lnTo>
                  <a:lnTo>
                    <a:pt x="1364" y="38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1297350" y="970400"/>
              <a:ext cx="1015875" cy="531150"/>
            </a:xfrm>
            <a:custGeom>
              <a:avLst/>
              <a:gdLst/>
              <a:ahLst/>
              <a:cxnLst/>
              <a:rect l="l" t="t" r="r" b="b"/>
              <a:pathLst>
                <a:path w="40635" h="21246" extrusionOk="0">
                  <a:moveTo>
                    <a:pt x="4639" y="1"/>
                  </a:moveTo>
                  <a:lnTo>
                    <a:pt x="0" y="12346"/>
                  </a:lnTo>
                  <a:lnTo>
                    <a:pt x="758" y="12971"/>
                  </a:lnTo>
                  <a:lnTo>
                    <a:pt x="1515" y="13577"/>
                  </a:lnTo>
                  <a:lnTo>
                    <a:pt x="2291" y="14126"/>
                  </a:lnTo>
                  <a:lnTo>
                    <a:pt x="3068" y="14675"/>
                  </a:lnTo>
                  <a:lnTo>
                    <a:pt x="3863" y="15187"/>
                  </a:lnTo>
                  <a:lnTo>
                    <a:pt x="4677" y="15679"/>
                  </a:lnTo>
                  <a:lnTo>
                    <a:pt x="5491" y="16133"/>
                  </a:lnTo>
                  <a:lnTo>
                    <a:pt x="6306" y="16569"/>
                  </a:lnTo>
                  <a:lnTo>
                    <a:pt x="7139" y="16985"/>
                  </a:lnTo>
                  <a:lnTo>
                    <a:pt x="7972" y="17364"/>
                  </a:lnTo>
                  <a:lnTo>
                    <a:pt x="8805" y="17743"/>
                  </a:lnTo>
                  <a:lnTo>
                    <a:pt x="9657" y="18084"/>
                  </a:lnTo>
                  <a:lnTo>
                    <a:pt x="10490" y="18405"/>
                  </a:lnTo>
                  <a:lnTo>
                    <a:pt x="11342" y="18708"/>
                  </a:lnTo>
                  <a:lnTo>
                    <a:pt x="12194" y="18992"/>
                  </a:lnTo>
                  <a:lnTo>
                    <a:pt x="13046" y="19257"/>
                  </a:lnTo>
                  <a:lnTo>
                    <a:pt x="13898" y="19504"/>
                  </a:lnTo>
                  <a:lnTo>
                    <a:pt x="14750" y="19712"/>
                  </a:lnTo>
                  <a:lnTo>
                    <a:pt x="15603" y="19920"/>
                  </a:lnTo>
                  <a:lnTo>
                    <a:pt x="16455" y="20110"/>
                  </a:lnTo>
                  <a:lnTo>
                    <a:pt x="17307" y="20280"/>
                  </a:lnTo>
                  <a:lnTo>
                    <a:pt x="18159" y="20450"/>
                  </a:lnTo>
                  <a:lnTo>
                    <a:pt x="18992" y="20583"/>
                  </a:lnTo>
                  <a:lnTo>
                    <a:pt x="19844" y="20697"/>
                  </a:lnTo>
                  <a:lnTo>
                    <a:pt x="20677" y="20810"/>
                  </a:lnTo>
                  <a:lnTo>
                    <a:pt x="21491" y="20905"/>
                  </a:lnTo>
                  <a:lnTo>
                    <a:pt x="22305" y="20999"/>
                  </a:lnTo>
                  <a:lnTo>
                    <a:pt x="23120" y="21056"/>
                  </a:lnTo>
                  <a:lnTo>
                    <a:pt x="24710" y="21170"/>
                  </a:lnTo>
                  <a:lnTo>
                    <a:pt x="26282" y="21227"/>
                  </a:lnTo>
                  <a:lnTo>
                    <a:pt x="27778" y="21246"/>
                  </a:lnTo>
                  <a:lnTo>
                    <a:pt x="29235" y="21227"/>
                  </a:lnTo>
                  <a:lnTo>
                    <a:pt x="30637" y="21170"/>
                  </a:lnTo>
                  <a:lnTo>
                    <a:pt x="31962" y="21113"/>
                  </a:lnTo>
                  <a:lnTo>
                    <a:pt x="33231" y="21018"/>
                  </a:lnTo>
                  <a:lnTo>
                    <a:pt x="34405" y="20905"/>
                  </a:lnTo>
                  <a:lnTo>
                    <a:pt x="35503" y="20791"/>
                  </a:lnTo>
                  <a:lnTo>
                    <a:pt x="36525" y="20659"/>
                  </a:lnTo>
                  <a:lnTo>
                    <a:pt x="37434" y="20526"/>
                  </a:lnTo>
                  <a:lnTo>
                    <a:pt x="38248" y="20394"/>
                  </a:lnTo>
                  <a:lnTo>
                    <a:pt x="39536" y="20166"/>
                  </a:lnTo>
                  <a:lnTo>
                    <a:pt x="40350" y="19996"/>
                  </a:lnTo>
                  <a:lnTo>
                    <a:pt x="40634" y="19939"/>
                  </a:lnTo>
                  <a:lnTo>
                    <a:pt x="40237" y="5625"/>
                  </a:lnTo>
                  <a:lnTo>
                    <a:pt x="46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1297350" y="970400"/>
              <a:ext cx="1015875" cy="531150"/>
            </a:xfrm>
            <a:custGeom>
              <a:avLst/>
              <a:gdLst/>
              <a:ahLst/>
              <a:cxnLst/>
              <a:rect l="l" t="t" r="r" b="b"/>
              <a:pathLst>
                <a:path w="40635" h="21246" fill="none" extrusionOk="0">
                  <a:moveTo>
                    <a:pt x="4639" y="1"/>
                  </a:moveTo>
                  <a:lnTo>
                    <a:pt x="40237" y="5625"/>
                  </a:lnTo>
                  <a:lnTo>
                    <a:pt x="40634" y="19939"/>
                  </a:lnTo>
                  <a:lnTo>
                    <a:pt x="40634" y="19939"/>
                  </a:lnTo>
                  <a:lnTo>
                    <a:pt x="40350" y="19996"/>
                  </a:lnTo>
                  <a:lnTo>
                    <a:pt x="39536" y="20166"/>
                  </a:lnTo>
                  <a:lnTo>
                    <a:pt x="38248" y="20394"/>
                  </a:lnTo>
                  <a:lnTo>
                    <a:pt x="37434" y="20526"/>
                  </a:lnTo>
                  <a:lnTo>
                    <a:pt x="36525" y="20659"/>
                  </a:lnTo>
                  <a:lnTo>
                    <a:pt x="35503" y="20791"/>
                  </a:lnTo>
                  <a:lnTo>
                    <a:pt x="34405" y="20905"/>
                  </a:lnTo>
                  <a:lnTo>
                    <a:pt x="33231" y="21018"/>
                  </a:lnTo>
                  <a:lnTo>
                    <a:pt x="31962" y="21113"/>
                  </a:lnTo>
                  <a:lnTo>
                    <a:pt x="30637" y="21170"/>
                  </a:lnTo>
                  <a:lnTo>
                    <a:pt x="29235" y="21227"/>
                  </a:lnTo>
                  <a:lnTo>
                    <a:pt x="27778" y="21246"/>
                  </a:lnTo>
                  <a:lnTo>
                    <a:pt x="26282" y="21227"/>
                  </a:lnTo>
                  <a:lnTo>
                    <a:pt x="24710" y="21170"/>
                  </a:lnTo>
                  <a:lnTo>
                    <a:pt x="23120" y="21056"/>
                  </a:lnTo>
                  <a:lnTo>
                    <a:pt x="22305" y="20999"/>
                  </a:lnTo>
                  <a:lnTo>
                    <a:pt x="21491" y="20905"/>
                  </a:lnTo>
                  <a:lnTo>
                    <a:pt x="20677" y="20810"/>
                  </a:lnTo>
                  <a:lnTo>
                    <a:pt x="19844" y="20697"/>
                  </a:lnTo>
                  <a:lnTo>
                    <a:pt x="18992" y="20583"/>
                  </a:lnTo>
                  <a:lnTo>
                    <a:pt x="18159" y="20450"/>
                  </a:lnTo>
                  <a:lnTo>
                    <a:pt x="17307" y="20280"/>
                  </a:lnTo>
                  <a:lnTo>
                    <a:pt x="16455" y="20110"/>
                  </a:lnTo>
                  <a:lnTo>
                    <a:pt x="15603" y="19920"/>
                  </a:lnTo>
                  <a:lnTo>
                    <a:pt x="14750" y="19712"/>
                  </a:lnTo>
                  <a:lnTo>
                    <a:pt x="13898" y="19504"/>
                  </a:lnTo>
                  <a:lnTo>
                    <a:pt x="13046" y="19257"/>
                  </a:lnTo>
                  <a:lnTo>
                    <a:pt x="12194" y="18992"/>
                  </a:lnTo>
                  <a:lnTo>
                    <a:pt x="11342" y="18708"/>
                  </a:lnTo>
                  <a:lnTo>
                    <a:pt x="10490" y="18405"/>
                  </a:lnTo>
                  <a:lnTo>
                    <a:pt x="9657" y="18084"/>
                  </a:lnTo>
                  <a:lnTo>
                    <a:pt x="8805" y="17743"/>
                  </a:lnTo>
                  <a:lnTo>
                    <a:pt x="7972" y="17364"/>
                  </a:lnTo>
                  <a:lnTo>
                    <a:pt x="7139" y="16985"/>
                  </a:lnTo>
                  <a:lnTo>
                    <a:pt x="6306" y="16569"/>
                  </a:lnTo>
                  <a:lnTo>
                    <a:pt x="5491" y="16133"/>
                  </a:lnTo>
                  <a:lnTo>
                    <a:pt x="4677" y="15679"/>
                  </a:lnTo>
                  <a:lnTo>
                    <a:pt x="3863" y="15187"/>
                  </a:lnTo>
                  <a:lnTo>
                    <a:pt x="3068" y="14675"/>
                  </a:lnTo>
                  <a:lnTo>
                    <a:pt x="2291" y="14126"/>
                  </a:lnTo>
                  <a:lnTo>
                    <a:pt x="1515" y="13577"/>
                  </a:lnTo>
                  <a:lnTo>
                    <a:pt x="758" y="12971"/>
                  </a:lnTo>
                  <a:lnTo>
                    <a:pt x="0" y="12346"/>
                  </a:lnTo>
                  <a:lnTo>
                    <a:pt x="46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1429900" y="1000225"/>
              <a:ext cx="755975" cy="211625"/>
            </a:xfrm>
            <a:custGeom>
              <a:avLst/>
              <a:gdLst/>
              <a:ahLst/>
              <a:cxnLst/>
              <a:rect l="l" t="t" r="r" b="b"/>
              <a:pathLst>
                <a:path w="30239" h="8465" extrusionOk="0">
                  <a:moveTo>
                    <a:pt x="473" y="1"/>
                  </a:moveTo>
                  <a:lnTo>
                    <a:pt x="341" y="20"/>
                  </a:lnTo>
                  <a:lnTo>
                    <a:pt x="208" y="39"/>
                  </a:lnTo>
                  <a:lnTo>
                    <a:pt x="95" y="77"/>
                  </a:lnTo>
                  <a:lnTo>
                    <a:pt x="19" y="133"/>
                  </a:lnTo>
                  <a:lnTo>
                    <a:pt x="0" y="171"/>
                  </a:lnTo>
                  <a:lnTo>
                    <a:pt x="0" y="209"/>
                  </a:lnTo>
                  <a:lnTo>
                    <a:pt x="57" y="417"/>
                  </a:lnTo>
                  <a:lnTo>
                    <a:pt x="114" y="607"/>
                  </a:lnTo>
                  <a:lnTo>
                    <a:pt x="189" y="796"/>
                  </a:lnTo>
                  <a:lnTo>
                    <a:pt x="265" y="985"/>
                  </a:lnTo>
                  <a:lnTo>
                    <a:pt x="473" y="1364"/>
                  </a:lnTo>
                  <a:lnTo>
                    <a:pt x="720" y="1705"/>
                  </a:lnTo>
                  <a:lnTo>
                    <a:pt x="1004" y="2046"/>
                  </a:lnTo>
                  <a:lnTo>
                    <a:pt x="1307" y="2349"/>
                  </a:lnTo>
                  <a:lnTo>
                    <a:pt x="1628" y="2652"/>
                  </a:lnTo>
                  <a:lnTo>
                    <a:pt x="1988" y="2936"/>
                  </a:lnTo>
                  <a:lnTo>
                    <a:pt x="2348" y="3201"/>
                  </a:lnTo>
                  <a:lnTo>
                    <a:pt x="2727" y="3466"/>
                  </a:lnTo>
                  <a:lnTo>
                    <a:pt x="3124" y="3712"/>
                  </a:lnTo>
                  <a:lnTo>
                    <a:pt x="3503" y="3939"/>
                  </a:lnTo>
                  <a:lnTo>
                    <a:pt x="4260" y="4337"/>
                  </a:lnTo>
                  <a:lnTo>
                    <a:pt x="4980" y="4697"/>
                  </a:lnTo>
                  <a:lnTo>
                    <a:pt x="5889" y="5132"/>
                  </a:lnTo>
                  <a:lnTo>
                    <a:pt x="6817" y="5549"/>
                  </a:lnTo>
                  <a:lnTo>
                    <a:pt x="7763" y="5927"/>
                  </a:lnTo>
                  <a:lnTo>
                    <a:pt x="8710" y="6287"/>
                  </a:lnTo>
                  <a:lnTo>
                    <a:pt x="9676" y="6609"/>
                  </a:lnTo>
                  <a:lnTo>
                    <a:pt x="10641" y="6912"/>
                  </a:lnTo>
                  <a:lnTo>
                    <a:pt x="11607" y="7196"/>
                  </a:lnTo>
                  <a:lnTo>
                    <a:pt x="12592" y="7442"/>
                  </a:lnTo>
                  <a:lnTo>
                    <a:pt x="13671" y="7688"/>
                  </a:lnTo>
                  <a:lnTo>
                    <a:pt x="14731" y="7897"/>
                  </a:lnTo>
                  <a:lnTo>
                    <a:pt x="15829" y="8067"/>
                  </a:lnTo>
                  <a:lnTo>
                    <a:pt x="16909" y="8200"/>
                  </a:lnTo>
                  <a:lnTo>
                    <a:pt x="18007" y="8313"/>
                  </a:lnTo>
                  <a:lnTo>
                    <a:pt x="19086" y="8389"/>
                  </a:lnTo>
                  <a:lnTo>
                    <a:pt x="20184" y="8446"/>
                  </a:lnTo>
                  <a:lnTo>
                    <a:pt x="21283" y="8465"/>
                  </a:lnTo>
                  <a:lnTo>
                    <a:pt x="22381" y="8446"/>
                  </a:lnTo>
                  <a:lnTo>
                    <a:pt x="23479" y="8408"/>
                  </a:lnTo>
                  <a:lnTo>
                    <a:pt x="24577" y="8332"/>
                  </a:lnTo>
                  <a:lnTo>
                    <a:pt x="25675" y="8237"/>
                  </a:lnTo>
                  <a:lnTo>
                    <a:pt x="26774" y="8105"/>
                  </a:lnTo>
                  <a:lnTo>
                    <a:pt x="27853" y="7953"/>
                  </a:lnTo>
                  <a:lnTo>
                    <a:pt x="28932" y="7764"/>
                  </a:lnTo>
                  <a:lnTo>
                    <a:pt x="30011" y="7556"/>
                  </a:lnTo>
                  <a:lnTo>
                    <a:pt x="30144" y="7518"/>
                  </a:lnTo>
                  <a:lnTo>
                    <a:pt x="30201" y="7480"/>
                  </a:lnTo>
                  <a:lnTo>
                    <a:pt x="30220" y="7461"/>
                  </a:lnTo>
                  <a:lnTo>
                    <a:pt x="30239" y="7423"/>
                  </a:lnTo>
                  <a:lnTo>
                    <a:pt x="30239" y="7404"/>
                  </a:lnTo>
                  <a:lnTo>
                    <a:pt x="30201" y="7347"/>
                  </a:lnTo>
                  <a:lnTo>
                    <a:pt x="30125" y="7291"/>
                  </a:lnTo>
                  <a:lnTo>
                    <a:pt x="30030" y="7272"/>
                  </a:lnTo>
                  <a:lnTo>
                    <a:pt x="29917" y="7253"/>
                  </a:lnTo>
                  <a:lnTo>
                    <a:pt x="29784" y="7253"/>
                  </a:lnTo>
                  <a:lnTo>
                    <a:pt x="28762" y="7461"/>
                  </a:lnTo>
                  <a:lnTo>
                    <a:pt x="27739" y="7631"/>
                  </a:lnTo>
                  <a:lnTo>
                    <a:pt x="26717" y="7783"/>
                  </a:lnTo>
                  <a:lnTo>
                    <a:pt x="25694" y="7897"/>
                  </a:lnTo>
                  <a:lnTo>
                    <a:pt x="24653" y="7991"/>
                  </a:lnTo>
                  <a:lnTo>
                    <a:pt x="23631" y="8067"/>
                  </a:lnTo>
                  <a:lnTo>
                    <a:pt x="22608" y="8105"/>
                  </a:lnTo>
                  <a:lnTo>
                    <a:pt x="20544" y="8105"/>
                  </a:lnTo>
                  <a:lnTo>
                    <a:pt x="19503" y="8048"/>
                  </a:lnTo>
                  <a:lnTo>
                    <a:pt x="18480" y="7991"/>
                  </a:lnTo>
                  <a:lnTo>
                    <a:pt x="17439" y="7897"/>
                  </a:lnTo>
                  <a:lnTo>
                    <a:pt x="16416" y="7764"/>
                  </a:lnTo>
                  <a:lnTo>
                    <a:pt x="15394" y="7613"/>
                  </a:lnTo>
                  <a:lnTo>
                    <a:pt x="14371" y="7442"/>
                  </a:lnTo>
                  <a:lnTo>
                    <a:pt x="13349" y="7234"/>
                  </a:lnTo>
                  <a:lnTo>
                    <a:pt x="12402" y="7007"/>
                  </a:lnTo>
                  <a:lnTo>
                    <a:pt x="11437" y="6742"/>
                  </a:lnTo>
                  <a:lnTo>
                    <a:pt x="10509" y="6458"/>
                  </a:lnTo>
                  <a:lnTo>
                    <a:pt x="9562" y="6136"/>
                  </a:lnTo>
                  <a:lnTo>
                    <a:pt x="8634" y="5795"/>
                  </a:lnTo>
                  <a:lnTo>
                    <a:pt x="7725" y="5435"/>
                  </a:lnTo>
                  <a:lnTo>
                    <a:pt x="6817" y="5056"/>
                  </a:lnTo>
                  <a:lnTo>
                    <a:pt x="5927" y="4640"/>
                  </a:lnTo>
                  <a:lnTo>
                    <a:pt x="5188" y="4299"/>
                  </a:lnTo>
                  <a:lnTo>
                    <a:pt x="4393" y="3882"/>
                  </a:lnTo>
                  <a:lnTo>
                    <a:pt x="3995" y="3674"/>
                  </a:lnTo>
                  <a:lnTo>
                    <a:pt x="3598" y="3428"/>
                  </a:lnTo>
                  <a:lnTo>
                    <a:pt x="3200" y="3163"/>
                  </a:lnTo>
                  <a:lnTo>
                    <a:pt x="2821" y="2898"/>
                  </a:lnTo>
                  <a:lnTo>
                    <a:pt x="2443" y="2614"/>
                  </a:lnTo>
                  <a:lnTo>
                    <a:pt x="2102" y="2311"/>
                  </a:lnTo>
                  <a:lnTo>
                    <a:pt x="1780" y="1989"/>
                  </a:lnTo>
                  <a:lnTo>
                    <a:pt x="1496" y="1667"/>
                  </a:lnTo>
                  <a:lnTo>
                    <a:pt x="1231" y="1307"/>
                  </a:lnTo>
                  <a:lnTo>
                    <a:pt x="1117" y="1118"/>
                  </a:lnTo>
                  <a:lnTo>
                    <a:pt x="1023" y="948"/>
                  </a:lnTo>
                  <a:lnTo>
                    <a:pt x="928" y="758"/>
                  </a:lnTo>
                  <a:lnTo>
                    <a:pt x="852" y="550"/>
                  </a:lnTo>
                  <a:lnTo>
                    <a:pt x="795" y="361"/>
                  </a:lnTo>
                  <a:lnTo>
                    <a:pt x="739" y="152"/>
                  </a:lnTo>
                  <a:lnTo>
                    <a:pt x="739" y="114"/>
                  </a:lnTo>
                  <a:lnTo>
                    <a:pt x="701" y="77"/>
                  </a:lnTo>
                  <a:lnTo>
                    <a:pt x="606" y="39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1585625" y="1030050"/>
              <a:ext cx="488075" cy="128300"/>
            </a:xfrm>
            <a:custGeom>
              <a:avLst/>
              <a:gdLst/>
              <a:ahLst/>
              <a:cxnLst/>
              <a:rect l="l" t="t" r="r" b="b"/>
              <a:pathLst>
                <a:path w="19523" h="5132" extrusionOk="0">
                  <a:moveTo>
                    <a:pt x="228" y="1"/>
                  </a:moveTo>
                  <a:lnTo>
                    <a:pt x="114" y="39"/>
                  </a:lnTo>
                  <a:lnTo>
                    <a:pt x="38" y="76"/>
                  </a:lnTo>
                  <a:lnTo>
                    <a:pt x="20" y="114"/>
                  </a:lnTo>
                  <a:lnTo>
                    <a:pt x="1" y="133"/>
                  </a:lnTo>
                  <a:lnTo>
                    <a:pt x="20" y="379"/>
                  </a:lnTo>
                  <a:lnTo>
                    <a:pt x="76" y="626"/>
                  </a:lnTo>
                  <a:lnTo>
                    <a:pt x="152" y="853"/>
                  </a:lnTo>
                  <a:lnTo>
                    <a:pt x="247" y="1080"/>
                  </a:lnTo>
                  <a:lnTo>
                    <a:pt x="379" y="1288"/>
                  </a:lnTo>
                  <a:lnTo>
                    <a:pt x="531" y="1478"/>
                  </a:lnTo>
                  <a:lnTo>
                    <a:pt x="701" y="1667"/>
                  </a:lnTo>
                  <a:lnTo>
                    <a:pt x="872" y="1856"/>
                  </a:lnTo>
                  <a:lnTo>
                    <a:pt x="1080" y="2027"/>
                  </a:lnTo>
                  <a:lnTo>
                    <a:pt x="1269" y="2197"/>
                  </a:lnTo>
                  <a:lnTo>
                    <a:pt x="1705" y="2500"/>
                  </a:lnTo>
                  <a:lnTo>
                    <a:pt x="2140" y="2765"/>
                  </a:lnTo>
                  <a:lnTo>
                    <a:pt x="2538" y="2992"/>
                  </a:lnTo>
                  <a:lnTo>
                    <a:pt x="3125" y="3295"/>
                  </a:lnTo>
                  <a:lnTo>
                    <a:pt x="3750" y="3560"/>
                  </a:lnTo>
                  <a:lnTo>
                    <a:pt x="4374" y="3807"/>
                  </a:lnTo>
                  <a:lnTo>
                    <a:pt x="5018" y="4015"/>
                  </a:lnTo>
                  <a:lnTo>
                    <a:pt x="5662" y="4204"/>
                  </a:lnTo>
                  <a:lnTo>
                    <a:pt x="6306" y="4375"/>
                  </a:lnTo>
                  <a:lnTo>
                    <a:pt x="6969" y="4526"/>
                  </a:lnTo>
                  <a:lnTo>
                    <a:pt x="7612" y="4659"/>
                  </a:lnTo>
                  <a:lnTo>
                    <a:pt x="8332" y="4791"/>
                  </a:lnTo>
                  <a:lnTo>
                    <a:pt x="9070" y="4886"/>
                  </a:lnTo>
                  <a:lnTo>
                    <a:pt x="9790" y="4981"/>
                  </a:lnTo>
                  <a:lnTo>
                    <a:pt x="10528" y="5056"/>
                  </a:lnTo>
                  <a:lnTo>
                    <a:pt x="11267" y="5094"/>
                  </a:lnTo>
                  <a:lnTo>
                    <a:pt x="12005" y="5132"/>
                  </a:lnTo>
                  <a:lnTo>
                    <a:pt x="12763" y="5132"/>
                  </a:lnTo>
                  <a:lnTo>
                    <a:pt x="13501" y="5113"/>
                  </a:lnTo>
                  <a:lnTo>
                    <a:pt x="14239" y="5094"/>
                  </a:lnTo>
                  <a:lnTo>
                    <a:pt x="14978" y="5056"/>
                  </a:lnTo>
                  <a:lnTo>
                    <a:pt x="15716" y="4981"/>
                  </a:lnTo>
                  <a:lnTo>
                    <a:pt x="16455" y="4905"/>
                  </a:lnTo>
                  <a:lnTo>
                    <a:pt x="17193" y="4810"/>
                  </a:lnTo>
                  <a:lnTo>
                    <a:pt x="17913" y="4697"/>
                  </a:lnTo>
                  <a:lnTo>
                    <a:pt x="18651" y="4583"/>
                  </a:lnTo>
                  <a:lnTo>
                    <a:pt x="19371" y="4431"/>
                  </a:lnTo>
                  <a:lnTo>
                    <a:pt x="19484" y="4412"/>
                  </a:lnTo>
                  <a:lnTo>
                    <a:pt x="19522" y="4394"/>
                  </a:lnTo>
                  <a:lnTo>
                    <a:pt x="19522" y="4375"/>
                  </a:lnTo>
                  <a:lnTo>
                    <a:pt x="19484" y="4337"/>
                  </a:lnTo>
                  <a:lnTo>
                    <a:pt x="19409" y="4318"/>
                  </a:lnTo>
                  <a:lnTo>
                    <a:pt x="19181" y="4299"/>
                  </a:lnTo>
                  <a:lnTo>
                    <a:pt x="18973" y="4299"/>
                  </a:lnTo>
                  <a:lnTo>
                    <a:pt x="18291" y="4431"/>
                  </a:lnTo>
                  <a:lnTo>
                    <a:pt x="17591" y="4545"/>
                  </a:lnTo>
                  <a:lnTo>
                    <a:pt x="16890" y="4640"/>
                  </a:lnTo>
                  <a:lnTo>
                    <a:pt x="16171" y="4734"/>
                  </a:lnTo>
                  <a:lnTo>
                    <a:pt x="15470" y="4791"/>
                  </a:lnTo>
                  <a:lnTo>
                    <a:pt x="14770" y="4848"/>
                  </a:lnTo>
                  <a:lnTo>
                    <a:pt x="14069" y="4886"/>
                  </a:lnTo>
                  <a:lnTo>
                    <a:pt x="13349" y="4905"/>
                  </a:lnTo>
                  <a:lnTo>
                    <a:pt x="12649" y="4905"/>
                  </a:lnTo>
                  <a:lnTo>
                    <a:pt x="11948" y="4886"/>
                  </a:lnTo>
                  <a:lnTo>
                    <a:pt x="11229" y="4848"/>
                  </a:lnTo>
                  <a:lnTo>
                    <a:pt x="10528" y="4791"/>
                  </a:lnTo>
                  <a:lnTo>
                    <a:pt x="9828" y="4715"/>
                  </a:lnTo>
                  <a:lnTo>
                    <a:pt x="9127" y="4621"/>
                  </a:lnTo>
                  <a:lnTo>
                    <a:pt x="8426" y="4526"/>
                  </a:lnTo>
                  <a:lnTo>
                    <a:pt x="7726" y="4394"/>
                  </a:lnTo>
                  <a:lnTo>
                    <a:pt x="7120" y="4261"/>
                  </a:lnTo>
                  <a:lnTo>
                    <a:pt x="6514" y="4110"/>
                  </a:lnTo>
                  <a:lnTo>
                    <a:pt x="5908" y="3939"/>
                  </a:lnTo>
                  <a:lnTo>
                    <a:pt x="5321" y="3750"/>
                  </a:lnTo>
                  <a:lnTo>
                    <a:pt x="4734" y="3541"/>
                  </a:lnTo>
                  <a:lnTo>
                    <a:pt x="4147" y="3314"/>
                  </a:lnTo>
                  <a:lnTo>
                    <a:pt x="3598" y="3049"/>
                  </a:lnTo>
                  <a:lnTo>
                    <a:pt x="3049" y="2765"/>
                  </a:lnTo>
                  <a:lnTo>
                    <a:pt x="2670" y="2557"/>
                  </a:lnTo>
                  <a:lnTo>
                    <a:pt x="2273" y="2292"/>
                  </a:lnTo>
                  <a:lnTo>
                    <a:pt x="1894" y="2008"/>
                  </a:lnTo>
                  <a:lnTo>
                    <a:pt x="1705" y="1856"/>
                  </a:lnTo>
                  <a:lnTo>
                    <a:pt x="1534" y="1686"/>
                  </a:lnTo>
                  <a:lnTo>
                    <a:pt x="1364" y="1515"/>
                  </a:lnTo>
                  <a:lnTo>
                    <a:pt x="1212" y="1326"/>
                  </a:lnTo>
                  <a:lnTo>
                    <a:pt x="1080" y="1137"/>
                  </a:lnTo>
                  <a:lnTo>
                    <a:pt x="966" y="947"/>
                  </a:lnTo>
                  <a:lnTo>
                    <a:pt x="872" y="739"/>
                  </a:lnTo>
                  <a:lnTo>
                    <a:pt x="796" y="531"/>
                  </a:lnTo>
                  <a:lnTo>
                    <a:pt x="758" y="304"/>
                  </a:lnTo>
                  <a:lnTo>
                    <a:pt x="739" y="76"/>
                  </a:lnTo>
                  <a:lnTo>
                    <a:pt x="739" y="58"/>
                  </a:lnTo>
                  <a:lnTo>
                    <a:pt x="720" y="39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1719125" y="1066025"/>
              <a:ext cx="224400" cy="54475"/>
            </a:xfrm>
            <a:custGeom>
              <a:avLst/>
              <a:gdLst/>
              <a:ahLst/>
              <a:cxnLst/>
              <a:rect l="l" t="t" r="r" b="b"/>
              <a:pathLst>
                <a:path w="8976" h="2179" extrusionOk="0">
                  <a:moveTo>
                    <a:pt x="189" y="1"/>
                  </a:moveTo>
                  <a:lnTo>
                    <a:pt x="114" y="20"/>
                  </a:lnTo>
                  <a:lnTo>
                    <a:pt x="57" y="58"/>
                  </a:lnTo>
                  <a:lnTo>
                    <a:pt x="19" y="95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57" y="228"/>
                  </a:lnTo>
                  <a:lnTo>
                    <a:pt x="511" y="493"/>
                  </a:lnTo>
                  <a:lnTo>
                    <a:pt x="985" y="758"/>
                  </a:lnTo>
                  <a:lnTo>
                    <a:pt x="1458" y="985"/>
                  </a:lnTo>
                  <a:lnTo>
                    <a:pt x="1950" y="1213"/>
                  </a:lnTo>
                  <a:lnTo>
                    <a:pt x="2462" y="1402"/>
                  </a:lnTo>
                  <a:lnTo>
                    <a:pt x="2954" y="1591"/>
                  </a:lnTo>
                  <a:lnTo>
                    <a:pt x="3465" y="1743"/>
                  </a:lnTo>
                  <a:lnTo>
                    <a:pt x="3995" y="1875"/>
                  </a:lnTo>
                  <a:lnTo>
                    <a:pt x="4526" y="1989"/>
                  </a:lnTo>
                  <a:lnTo>
                    <a:pt x="5037" y="2084"/>
                  </a:lnTo>
                  <a:lnTo>
                    <a:pt x="5567" y="2140"/>
                  </a:lnTo>
                  <a:lnTo>
                    <a:pt x="6116" y="2178"/>
                  </a:lnTo>
                  <a:lnTo>
                    <a:pt x="6646" y="2178"/>
                  </a:lnTo>
                  <a:lnTo>
                    <a:pt x="7176" y="2140"/>
                  </a:lnTo>
                  <a:lnTo>
                    <a:pt x="7707" y="2084"/>
                  </a:lnTo>
                  <a:lnTo>
                    <a:pt x="8237" y="1989"/>
                  </a:lnTo>
                  <a:lnTo>
                    <a:pt x="8445" y="1932"/>
                  </a:lnTo>
                  <a:lnTo>
                    <a:pt x="8634" y="1856"/>
                  </a:lnTo>
                  <a:lnTo>
                    <a:pt x="8786" y="1743"/>
                  </a:lnTo>
                  <a:lnTo>
                    <a:pt x="8843" y="1686"/>
                  </a:lnTo>
                  <a:lnTo>
                    <a:pt x="8899" y="1610"/>
                  </a:lnTo>
                  <a:lnTo>
                    <a:pt x="8937" y="1534"/>
                  </a:lnTo>
                  <a:lnTo>
                    <a:pt x="8956" y="1478"/>
                  </a:lnTo>
                  <a:lnTo>
                    <a:pt x="8975" y="1383"/>
                  </a:lnTo>
                  <a:lnTo>
                    <a:pt x="8975" y="1307"/>
                  </a:lnTo>
                  <a:lnTo>
                    <a:pt x="8956" y="1213"/>
                  </a:lnTo>
                  <a:lnTo>
                    <a:pt x="8918" y="1137"/>
                  </a:lnTo>
                  <a:lnTo>
                    <a:pt x="8862" y="1042"/>
                  </a:lnTo>
                  <a:lnTo>
                    <a:pt x="8767" y="947"/>
                  </a:lnTo>
                  <a:lnTo>
                    <a:pt x="8672" y="853"/>
                  </a:lnTo>
                  <a:lnTo>
                    <a:pt x="8559" y="758"/>
                  </a:lnTo>
                  <a:lnTo>
                    <a:pt x="8426" y="682"/>
                  </a:lnTo>
                  <a:lnTo>
                    <a:pt x="8275" y="626"/>
                  </a:lnTo>
                  <a:lnTo>
                    <a:pt x="8123" y="569"/>
                  </a:lnTo>
                  <a:lnTo>
                    <a:pt x="7953" y="531"/>
                  </a:lnTo>
                  <a:lnTo>
                    <a:pt x="7612" y="455"/>
                  </a:lnTo>
                  <a:lnTo>
                    <a:pt x="7271" y="417"/>
                  </a:lnTo>
                  <a:lnTo>
                    <a:pt x="6930" y="417"/>
                  </a:lnTo>
                  <a:lnTo>
                    <a:pt x="6608" y="455"/>
                  </a:lnTo>
                  <a:lnTo>
                    <a:pt x="6343" y="493"/>
                  </a:lnTo>
                  <a:lnTo>
                    <a:pt x="6268" y="531"/>
                  </a:lnTo>
                  <a:lnTo>
                    <a:pt x="6230" y="569"/>
                  </a:lnTo>
                  <a:lnTo>
                    <a:pt x="6230" y="607"/>
                  </a:lnTo>
                  <a:lnTo>
                    <a:pt x="6249" y="663"/>
                  </a:lnTo>
                  <a:lnTo>
                    <a:pt x="6268" y="701"/>
                  </a:lnTo>
                  <a:lnTo>
                    <a:pt x="6324" y="720"/>
                  </a:lnTo>
                  <a:lnTo>
                    <a:pt x="6381" y="739"/>
                  </a:lnTo>
                  <a:lnTo>
                    <a:pt x="6457" y="739"/>
                  </a:lnTo>
                  <a:lnTo>
                    <a:pt x="6665" y="701"/>
                  </a:lnTo>
                  <a:lnTo>
                    <a:pt x="7082" y="701"/>
                  </a:lnTo>
                  <a:lnTo>
                    <a:pt x="7290" y="720"/>
                  </a:lnTo>
                  <a:lnTo>
                    <a:pt x="7631" y="796"/>
                  </a:lnTo>
                  <a:lnTo>
                    <a:pt x="7896" y="891"/>
                  </a:lnTo>
                  <a:lnTo>
                    <a:pt x="8199" y="1004"/>
                  </a:lnTo>
                  <a:lnTo>
                    <a:pt x="8331" y="1061"/>
                  </a:lnTo>
                  <a:lnTo>
                    <a:pt x="8445" y="1137"/>
                  </a:lnTo>
                  <a:lnTo>
                    <a:pt x="8540" y="1213"/>
                  </a:lnTo>
                  <a:lnTo>
                    <a:pt x="8596" y="1288"/>
                  </a:lnTo>
                  <a:lnTo>
                    <a:pt x="8634" y="1383"/>
                  </a:lnTo>
                  <a:lnTo>
                    <a:pt x="8615" y="1459"/>
                  </a:lnTo>
                  <a:lnTo>
                    <a:pt x="8559" y="1553"/>
                  </a:lnTo>
                  <a:lnTo>
                    <a:pt x="8445" y="1629"/>
                  </a:lnTo>
                  <a:lnTo>
                    <a:pt x="8331" y="1705"/>
                  </a:lnTo>
                  <a:lnTo>
                    <a:pt x="8199" y="1743"/>
                  </a:lnTo>
                  <a:lnTo>
                    <a:pt x="7953" y="1818"/>
                  </a:lnTo>
                  <a:lnTo>
                    <a:pt x="7669" y="1875"/>
                  </a:lnTo>
                  <a:lnTo>
                    <a:pt x="7366" y="1894"/>
                  </a:lnTo>
                  <a:lnTo>
                    <a:pt x="7063" y="1913"/>
                  </a:lnTo>
                  <a:lnTo>
                    <a:pt x="6779" y="1913"/>
                  </a:lnTo>
                  <a:lnTo>
                    <a:pt x="6230" y="1894"/>
                  </a:lnTo>
                  <a:lnTo>
                    <a:pt x="5832" y="1875"/>
                  </a:lnTo>
                  <a:lnTo>
                    <a:pt x="5434" y="1837"/>
                  </a:lnTo>
                  <a:lnTo>
                    <a:pt x="5056" y="1800"/>
                  </a:lnTo>
                  <a:lnTo>
                    <a:pt x="4658" y="1743"/>
                  </a:lnTo>
                  <a:lnTo>
                    <a:pt x="4279" y="1667"/>
                  </a:lnTo>
                  <a:lnTo>
                    <a:pt x="3901" y="1572"/>
                  </a:lnTo>
                  <a:lnTo>
                    <a:pt x="3522" y="1478"/>
                  </a:lnTo>
                  <a:lnTo>
                    <a:pt x="3143" y="1364"/>
                  </a:lnTo>
                  <a:lnTo>
                    <a:pt x="2784" y="1231"/>
                  </a:lnTo>
                  <a:lnTo>
                    <a:pt x="2424" y="1099"/>
                  </a:lnTo>
                  <a:lnTo>
                    <a:pt x="2064" y="947"/>
                  </a:lnTo>
                  <a:lnTo>
                    <a:pt x="1704" y="777"/>
                  </a:lnTo>
                  <a:lnTo>
                    <a:pt x="1004" y="417"/>
                  </a:lnTo>
                  <a:lnTo>
                    <a:pt x="303" y="39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2153675" y="764975"/>
              <a:ext cx="124050" cy="289725"/>
            </a:xfrm>
            <a:custGeom>
              <a:avLst/>
              <a:gdLst/>
              <a:ahLst/>
              <a:cxnLst/>
              <a:rect l="l" t="t" r="r" b="b"/>
              <a:pathLst>
                <a:path w="4962" h="11589" extrusionOk="0">
                  <a:moveTo>
                    <a:pt x="985" y="0"/>
                  </a:moveTo>
                  <a:lnTo>
                    <a:pt x="909" y="19"/>
                  </a:lnTo>
                  <a:lnTo>
                    <a:pt x="795" y="57"/>
                  </a:lnTo>
                  <a:lnTo>
                    <a:pt x="720" y="114"/>
                  </a:lnTo>
                  <a:lnTo>
                    <a:pt x="625" y="171"/>
                  </a:lnTo>
                  <a:lnTo>
                    <a:pt x="549" y="246"/>
                  </a:lnTo>
                  <a:lnTo>
                    <a:pt x="474" y="341"/>
                  </a:lnTo>
                  <a:lnTo>
                    <a:pt x="398" y="436"/>
                  </a:lnTo>
                  <a:lnTo>
                    <a:pt x="284" y="682"/>
                  </a:lnTo>
                  <a:lnTo>
                    <a:pt x="171" y="966"/>
                  </a:lnTo>
                  <a:lnTo>
                    <a:pt x="95" y="1307"/>
                  </a:lnTo>
                  <a:lnTo>
                    <a:pt x="38" y="1667"/>
                  </a:lnTo>
                  <a:lnTo>
                    <a:pt x="19" y="2083"/>
                  </a:lnTo>
                  <a:lnTo>
                    <a:pt x="0" y="2519"/>
                  </a:lnTo>
                  <a:lnTo>
                    <a:pt x="19" y="2992"/>
                  </a:lnTo>
                  <a:lnTo>
                    <a:pt x="38" y="3503"/>
                  </a:lnTo>
                  <a:lnTo>
                    <a:pt x="95" y="4033"/>
                  </a:lnTo>
                  <a:lnTo>
                    <a:pt x="189" y="4582"/>
                  </a:lnTo>
                  <a:lnTo>
                    <a:pt x="284" y="5151"/>
                  </a:lnTo>
                  <a:lnTo>
                    <a:pt x="417" y="5719"/>
                  </a:lnTo>
                  <a:lnTo>
                    <a:pt x="568" y="6324"/>
                  </a:lnTo>
                  <a:lnTo>
                    <a:pt x="739" y="6874"/>
                  </a:lnTo>
                  <a:lnTo>
                    <a:pt x="909" y="7404"/>
                  </a:lnTo>
                  <a:lnTo>
                    <a:pt x="1098" y="7915"/>
                  </a:lnTo>
                  <a:lnTo>
                    <a:pt x="1288" y="8407"/>
                  </a:lnTo>
                  <a:lnTo>
                    <a:pt x="1496" y="8881"/>
                  </a:lnTo>
                  <a:lnTo>
                    <a:pt x="1704" y="9316"/>
                  </a:lnTo>
                  <a:lnTo>
                    <a:pt x="1913" y="9714"/>
                  </a:lnTo>
                  <a:lnTo>
                    <a:pt x="2140" y="10074"/>
                  </a:lnTo>
                  <a:lnTo>
                    <a:pt x="2367" y="10414"/>
                  </a:lnTo>
                  <a:lnTo>
                    <a:pt x="2594" y="10717"/>
                  </a:lnTo>
                  <a:lnTo>
                    <a:pt x="2821" y="10963"/>
                  </a:lnTo>
                  <a:lnTo>
                    <a:pt x="3030" y="11191"/>
                  </a:lnTo>
                  <a:lnTo>
                    <a:pt x="3257" y="11361"/>
                  </a:lnTo>
                  <a:lnTo>
                    <a:pt x="3465" y="11494"/>
                  </a:lnTo>
                  <a:lnTo>
                    <a:pt x="3673" y="11569"/>
                  </a:lnTo>
                  <a:lnTo>
                    <a:pt x="3787" y="11588"/>
                  </a:lnTo>
                  <a:lnTo>
                    <a:pt x="3976" y="11588"/>
                  </a:lnTo>
                  <a:lnTo>
                    <a:pt x="4052" y="11569"/>
                  </a:lnTo>
                  <a:lnTo>
                    <a:pt x="4166" y="11532"/>
                  </a:lnTo>
                  <a:lnTo>
                    <a:pt x="4242" y="11475"/>
                  </a:lnTo>
                  <a:lnTo>
                    <a:pt x="4336" y="11418"/>
                  </a:lnTo>
                  <a:lnTo>
                    <a:pt x="4412" y="11342"/>
                  </a:lnTo>
                  <a:lnTo>
                    <a:pt x="4488" y="11247"/>
                  </a:lnTo>
                  <a:lnTo>
                    <a:pt x="4563" y="11153"/>
                  </a:lnTo>
                  <a:lnTo>
                    <a:pt x="4677" y="10907"/>
                  </a:lnTo>
                  <a:lnTo>
                    <a:pt x="4772" y="10623"/>
                  </a:lnTo>
                  <a:lnTo>
                    <a:pt x="4866" y="10282"/>
                  </a:lnTo>
                  <a:lnTo>
                    <a:pt x="4923" y="9922"/>
                  </a:lnTo>
                  <a:lnTo>
                    <a:pt x="4942" y="9505"/>
                  </a:lnTo>
                  <a:lnTo>
                    <a:pt x="4961" y="9051"/>
                  </a:lnTo>
                  <a:lnTo>
                    <a:pt x="4942" y="8578"/>
                  </a:lnTo>
                  <a:lnTo>
                    <a:pt x="4923" y="8085"/>
                  </a:lnTo>
                  <a:lnTo>
                    <a:pt x="4847" y="7555"/>
                  </a:lnTo>
                  <a:lnTo>
                    <a:pt x="4772" y="7006"/>
                  </a:lnTo>
                  <a:lnTo>
                    <a:pt x="4677" y="6438"/>
                  </a:lnTo>
                  <a:lnTo>
                    <a:pt x="4544" y="5870"/>
                  </a:lnTo>
                  <a:lnTo>
                    <a:pt x="4393" y="5264"/>
                  </a:lnTo>
                  <a:lnTo>
                    <a:pt x="4223" y="4715"/>
                  </a:lnTo>
                  <a:lnTo>
                    <a:pt x="4052" y="4185"/>
                  </a:lnTo>
                  <a:lnTo>
                    <a:pt x="3863" y="3674"/>
                  </a:lnTo>
                  <a:lnTo>
                    <a:pt x="3673" y="3181"/>
                  </a:lnTo>
                  <a:lnTo>
                    <a:pt x="3465" y="2708"/>
                  </a:lnTo>
                  <a:lnTo>
                    <a:pt x="3257" y="2272"/>
                  </a:lnTo>
                  <a:lnTo>
                    <a:pt x="3049" y="1875"/>
                  </a:lnTo>
                  <a:lnTo>
                    <a:pt x="2821" y="1496"/>
                  </a:lnTo>
                  <a:lnTo>
                    <a:pt x="2594" y="1174"/>
                  </a:lnTo>
                  <a:lnTo>
                    <a:pt x="2367" y="871"/>
                  </a:lnTo>
                  <a:lnTo>
                    <a:pt x="2140" y="606"/>
                  </a:lnTo>
                  <a:lnTo>
                    <a:pt x="1931" y="398"/>
                  </a:lnTo>
                  <a:lnTo>
                    <a:pt x="1704" y="228"/>
                  </a:lnTo>
                  <a:lnTo>
                    <a:pt x="1496" y="95"/>
                  </a:lnTo>
                  <a:lnTo>
                    <a:pt x="1288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2153675" y="764975"/>
              <a:ext cx="124050" cy="289725"/>
            </a:xfrm>
            <a:custGeom>
              <a:avLst/>
              <a:gdLst/>
              <a:ahLst/>
              <a:cxnLst/>
              <a:rect l="l" t="t" r="r" b="b"/>
              <a:pathLst>
                <a:path w="4962" h="11589" fill="none" extrusionOk="0">
                  <a:moveTo>
                    <a:pt x="1079" y="0"/>
                  </a:moveTo>
                  <a:lnTo>
                    <a:pt x="1079" y="0"/>
                  </a:lnTo>
                  <a:lnTo>
                    <a:pt x="985" y="0"/>
                  </a:lnTo>
                  <a:lnTo>
                    <a:pt x="909" y="19"/>
                  </a:lnTo>
                  <a:lnTo>
                    <a:pt x="909" y="19"/>
                  </a:lnTo>
                  <a:lnTo>
                    <a:pt x="795" y="57"/>
                  </a:lnTo>
                  <a:lnTo>
                    <a:pt x="720" y="114"/>
                  </a:lnTo>
                  <a:lnTo>
                    <a:pt x="625" y="171"/>
                  </a:lnTo>
                  <a:lnTo>
                    <a:pt x="549" y="246"/>
                  </a:lnTo>
                  <a:lnTo>
                    <a:pt x="474" y="341"/>
                  </a:lnTo>
                  <a:lnTo>
                    <a:pt x="398" y="436"/>
                  </a:lnTo>
                  <a:lnTo>
                    <a:pt x="284" y="682"/>
                  </a:lnTo>
                  <a:lnTo>
                    <a:pt x="171" y="966"/>
                  </a:lnTo>
                  <a:lnTo>
                    <a:pt x="95" y="1307"/>
                  </a:lnTo>
                  <a:lnTo>
                    <a:pt x="38" y="1667"/>
                  </a:lnTo>
                  <a:lnTo>
                    <a:pt x="19" y="2083"/>
                  </a:lnTo>
                  <a:lnTo>
                    <a:pt x="0" y="2519"/>
                  </a:lnTo>
                  <a:lnTo>
                    <a:pt x="19" y="2992"/>
                  </a:lnTo>
                  <a:lnTo>
                    <a:pt x="38" y="3503"/>
                  </a:lnTo>
                  <a:lnTo>
                    <a:pt x="95" y="4033"/>
                  </a:lnTo>
                  <a:lnTo>
                    <a:pt x="189" y="4582"/>
                  </a:lnTo>
                  <a:lnTo>
                    <a:pt x="284" y="5151"/>
                  </a:lnTo>
                  <a:lnTo>
                    <a:pt x="417" y="5719"/>
                  </a:lnTo>
                  <a:lnTo>
                    <a:pt x="568" y="6324"/>
                  </a:lnTo>
                  <a:lnTo>
                    <a:pt x="568" y="6324"/>
                  </a:lnTo>
                  <a:lnTo>
                    <a:pt x="739" y="6874"/>
                  </a:lnTo>
                  <a:lnTo>
                    <a:pt x="909" y="7404"/>
                  </a:lnTo>
                  <a:lnTo>
                    <a:pt x="1098" y="7915"/>
                  </a:lnTo>
                  <a:lnTo>
                    <a:pt x="1288" y="8407"/>
                  </a:lnTo>
                  <a:lnTo>
                    <a:pt x="1496" y="8881"/>
                  </a:lnTo>
                  <a:lnTo>
                    <a:pt x="1704" y="9316"/>
                  </a:lnTo>
                  <a:lnTo>
                    <a:pt x="1913" y="9714"/>
                  </a:lnTo>
                  <a:lnTo>
                    <a:pt x="2140" y="10074"/>
                  </a:lnTo>
                  <a:lnTo>
                    <a:pt x="2367" y="10414"/>
                  </a:lnTo>
                  <a:lnTo>
                    <a:pt x="2594" y="10717"/>
                  </a:lnTo>
                  <a:lnTo>
                    <a:pt x="2821" y="10963"/>
                  </a:lnTo>
                  <a:lnTo>
                    <a:pt x="3030" y="11191"/>
                  </a:lnTo>
                  <a:lnTo>
                    <a:pt x="3257" y="11361"/>
                  </a:lnTo>
                  <a:lnTo>
                    <a:pt x="3465" y="11494"/>
                  </a:lnTo>
                  <a:lnTo>
                    <a:pt x="3673" y="11569"/>
                  </a:lnTo>
                  <a:lnTo>
                    <a:pt x="3787" y="11588"/>
                  </a:lnTo>
                  <a:lnTo>
                    <a:pt x="3882" y="11588"/>
                  </a:lnTo>
                  <a:lnTo>
                    <a:pt x="3882" y="11588"/>
                  </a:lnTo>
                  <a:lnTo>
                    <a:pt x="3976" y="11588"/>
                  </a:lnTo>
                  <a:lnTo>
                    <a:pt x="4052" y="11569"/>
                  </a:lnTo>
                  <a:lnTo>
                    <a:pt x="4052" y="11569"/>
                  </a:lnTo>
                  <a:lnTo>
                    <a:pt x="4166" y="11532"/>
                  </a:lnTo>
                  <a:lnTo>
                    <a:pt x="4242" y="11475"/>
                  </a:lnTo>
                  <a:lnTo>
                    <a:pt x="4336" y="11418"/>
                  </a:lnTo>
                  <a:lnTo>
                    <a:pt x="4412" y="11342"/>
                  </a:lnTo>
                  <a:lnTo>
                    <a:pt x="4488" y="11247"/>
                  </a:lnTo>
                  <a:lnTo>
                    <a:pt x="4563" y="11153"/>
                  </a:lnTo>
                  <a:lnTo>
                    <a:pt x="4677" y="10907"/>
                  </a:lnTo>
                  <a:lnTo>
                    <a:pt x="4772" y="10623"/>
                  </a:lnTo>
                  <a:lnTo>
                    <a:pt x="4866" y="10282"/>
                  </a:lnTo>
                  <a:lnTo>
                    <a:pt x="4923" y="9922"/>
                  </a:lnTo>
                  <a:lnTo>
                    <a:pt x="4942" y="9505"/>
                  </a:lnTo>
                  <a:lnTo>
                    <a:pt x="4961" y="9051"/>
                  </a:lnTo>
                  <a:lnTo>
                    <a:pt x="4942" y="8578"/>
                  </a:lnTo>
                  <a:lnTo>
                    <a:pt x="4923" y="8085"/>
                  </a:lnTo>
                  <a:lnTo>
                    <a:pt x="4847" y="7555"/>
                  </a:lnTo>
                  <a:lnTo>
                    <a:pt x="4772" y="7006"/>
                  </a:lnTo>
                  <a:lnTo>
                    <a:pt x="4677" y="6438"/>
                  </a:lnTo>
                  <a:lnTo>
                    <a:pt x="4544" y="5870"/>
                  </a:lnTo>
                  <a:lnTo>
                    <a:pt x="4393" y="5264"/>
                  </a:lnTo>
                  <a:lnTo>
                    <a:pt x="4393" y="5264"/>
                  </a:lnTo>
                  <a:lnTo>
                    <a:pt x="4223" y="4715"/>
                  </a:lnTo>
                  <a:lnTo>
                    <a:pt x="4052" y="4185"/>
                  </a:lnTo>
                  <a:lnTo>
                    <a:pt x="3863" y="3674"/>
                  </a:lnTo>
                  <a:lnTo>
                    <a:pt x="3673" y="3181"/>
                  </a:lnTo>
                  <a:lnTo>
                    <a:pt x="3465" y="2708"/>
                  </a:lnTo>
                  <a:lnTo>
                    <a:pt x="3257" y="2272"/>
                  </a:lnTo>
                  <a:lnTo>
                    <a:pt x="3049" y="1875"/>
                  </a:lnTo>
                  <a:lnTo>
                    <a:pt x="2821" y="1496"/>
                  </a:lnTo>
                  <a:lnTo>
                    <a:pt x="2594" y="1174"/>
                  </a:lnTo>
                  <a:lnTo>
                    <a:pt x="2367" y="871"/>
                  </a:lnTo>
                  <a:lnTo>
                    <a:pt x="2140" y="606"/>
                  </a:lnTo>
                  <a:lnTo>
                    <a:pt x="1931" y="398"/>
                  </a:lnTo>
                  <a:lnTo>
                    <a:pt x="1704" y="228"/>
                  </a:lnTo>
                  <a:lnTo>
                    <a:pt x="1496" y="95"/>
                  </a:lnTo>
                  <a:lnTo>
                    <a:pt x="1288" y="19"/>
                  </a:lnTo>
                  <a:lnTo>
                    <a:pt x="1174" y="0"/>
                  </a:lnTo>
                  <a:lnTo>
                    <a:pt x="10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2266325" y="1068400"/>
              <a:ext cx="26050" cy="40725"/>
            </a:xfrm>
            <a:custGeom>
              <a:avLst/>
              <a:gdLst/>
              <a:ahLst/>
              <a:cxnLst/>
              <a:rect l="l" t="t" r="r" b="b"/>
              <a:pathLst>
                <a:path w="1042" h="162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3" y="398"/>
                  </a:lnTo>
                  <a:lnTo>
                    <a:pt x="247" y="890"/>
                  </a:lnTo>
                  <a:lnTo>
                    <a:pt x="379" y="1534"/>
                  </a:lnTo>
                  <a:lnTo>
                    <a:pt x="1042" y="1629"/>
                  </a:lnTo>
                  <a:lnTo>
                    <a:pt x="1042" y="1629"/>
                  </a:lnTo>
                  <a:lnTo>
                    <a:pt x="815" y="1231"/>
                  </a:lnTo>
                  <a:lnTo>
                    <a:pt x="569" y="834"/>
                  </a:lnTo>
                  <a:lnTo>
                    <a:pt x="304" y="4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2199100" y="1106750"/>
              <a:ext cx="109375" cy="323800"/>
            </a:xfrm>
            <a:custGeom>
              <a:avLst/>
              <a:gdLst/>
              <a:ahLst/>
              <a:cxnLst/>
              <a:rect l="l" t="t" r="r" b="b"/>
              <a:pathLst>
                <a:path w="4375" h="12952" extrusionOk="0">
                  <a:moveTo>
                    <a:pt x="3068" y="0"/>
                  </a:moveTo>
                  <a:lnTo>
                    <a:pt x="3144" y="492"/>
                  </a:lnTo>
                  <a:lnTo>
                    <a:pt x="3220" y="1060"/>
                  </a:lnTo>
                  <a:lnTo>
                    <a:pt x="3277" y="1666"/>
                  </a:lnTo>
                  <a:lnTo>
                    <a:pt x="3296" y="2329"/>
                  </a:lnTo>
                  <a:lnTo>
                    <a:pt x="3314" y="3049"/>
                  </a:lnTo>
                  <a:lnTo>
                    <a:pt x="3277" y="3806"/>
                  </a:lnTo>
                  <a:lnTo>
                    <a:pt x="3220" y="4601"/>
                  </a:lnTo>
                  <a:lnTo>
                    <a:pt x="3106" y="5434"/>
                  </a:lnTo>
                  <a:lnTo>
                    <a:pt x="3030" y="5870"/>
                  </a:lnTo>
                  <a:lnTo>
                    <a:pt x="2955" y="6305"/>
                  </a:lnTo>
                  <a:lnTo>
                    <a:pt x="2860" y="6741"/>
                  </a:lnTo>
                  <a:lnTo>
                    <a:pt x="2746" y="7195"/>
                  </a:lnTo>
                  <a:lnTo>
                    <a:pt x="2614" y="7650"/>
                  </a:lnTo>
                  <a:lnTo>
                    <a:pt x="2462" y="8123"/>
                  </a:lnTo>
                  <a:lnTo>
                    <a:pt x="2311" y="8578"/>
                  </a:lnTo>
                  <a:lnTo>
                    <a:pt x="2122" y="9051"/>
                  </a:lnTo>
                  <a:lnTo>
                    <a:pt x="1932" y="9543"/>
                  </a:lnTo>
                  <a:lnTo>
                    <a:pt x="1724" y="10017"/>
                  </a:lnTo>
                  <a:lnTo>
                    <a:pt x="1478" y="10490"/>
                  </a:lnTo>
                  <a:lnTo>
                    <a:pt x="1232" y="10982"/>
                  </a:lnTo>
                  <a:lnTo>
                    <a:pt x="948" y="11475"/>
                  </a:lnTo>
                  <a:lnTo>
                    <a:pt x="664" y="11967"/>
                  </a:lnTo>
                  <a:lnTo>
                    <a:pt x="342" y="12459"/>
                  </a:lnTo>
                  <a:lnTo>
                    <a:pt x="1" y="12951"/>
                  </a:lnTo>
                  <a:lnTo>
                    <a:pt x="1" y="12951"/>
                  </a:lnTo>
                  <a:lnTo>
                    <a:pt x="133" y="12857"/>
                  </a:lnTo>
                  <a:lnTo>
                    <a:pt x="493" y="12592"/>
                  </a:lnTo>
                  <a:lnTo>
                    <a:pt x="1042" y="12156"/>
                  </a:lnTo>
                  <a:lnTo>
                    <a:pt x="1364" y="11872"/>
                  </a:lnTo>
                  <a:lnTo>
                    <a:pt x="1686" y="11550"/>
                  </a:lnTo>
                  <a:lnTo>
                    <a:pt x="2046" y="11191"/>
                  </a:lnTo>
                  <a:lnTo>
                    <a:pt x="2425" y="10793"/>
                  </a:lnTo>
                  <a:lnTo>
                    <a:pt x="2784" y="10357"/>
                  </a:lnTo>
                  <a:lnTo>
                    <a:pt x="3144" y="9903"/>
                  </a:lnTo>
                  <a:lnTo>
                    <a:pt x="3485" y="9392"/>
                  </a:lnTo>
                  <a:lnTo>
                    <a:pt x="3807" y="8843"/>
                  </a:lnTo>
                  <a:lnTo>
                    <a:pt x="4110" y="8256"/>
                  </a:lnTo>
                  <a:lnTo>
                    <a:pt x="4242" y="7972"/>
                  </a:lnTo>
                  <a:lnTo>
                    <a:pt x="4375" y="7650"/>
                  </a:lnTo>
                  <a:lnTo>
                    <a:pt x="4204" y="1060"/>
                  </a:lnTo>
                  <a:lnTo>
                    <a:pt x="3977" y="587"/>
                  </a:lnTo>
                  <a:lnTo>
                    <a:pt x="3731" y="95"/>
                  </a:lnTo>
                  <a:lnTo>
                    <a:pt x="3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1633425" y="238125"/>
              <a:ext cx="604525" cy="449700"/>
            </a:xfrm>
            <a:custGeom>
              <a:avLst/>
              <a:gdLst/>
              <a:ahLst/>
              <a:cxnLst/>
              <a:rect l="l" t="t" r="r" b="b"/>
              <a:pathLst>
                <a:path w="24181" h="17988" extrusionOk="0">
                  <a:moveTo>
                    <a:pt x="2803" y="0"/>
                  </a:moveTo>
                  <a:lnTo>
                    <a:pt x="6344" y="9562"/>
                  </a:lnTo>
                  <a:lnTo>
                    <a:pt x="607" y="7687"/>
                  </a:lnTo>
                  <a:lnTo>
                    <a:pt x="1" y="13784"/>
                  </a:lnTo>
                  <a:lnTo>
                    <a:pt x="22514" y="17988"/>
                  </a:lnTo>
                  <a:lnTo>
                    <a:pt x="24181" y="13671"/>
                  </a:lnTo>
                  <a:lnTo>
                    <a:pt x="19220" y="11304"/>
                  </a:lnTo>
                  <a:lnTo>
                    <a:pt x="23688" y="6154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2060875" y="382500"/>
              <a:ext cx="572325" cy="466750"/>
            </a:xfrm>
            <a:custGeom>
              <a:avLst/>
              <a:gdLst/>
              <a:ahLst/>
              <a:cxnLst/>
              <a:rect l="l" t="t" r="r" b="b"/>
              <a:pathLst>
                <a:path w="22893" h="18670" extrusionOk="0">
                  <a:moveTo>
                    <a:pt x="17610" y="0"/>
                  </a:moveTo>
                  <a:lnTo>
                    <a:pt x="16853" y="38"/>
                  </a:lnTo>
                  <a:lnTo>
                    <a:pt x="16076" y="114"/>
                  </a:lnTo>
                  <a:lnTo>
                    <a:pt x="15281" y="189"/>
                  </a:lnTo>
                  <a:lnTo>
                    <a:pt x="14467" y="322"/>
                  </a:lnTo>
                  <a:lnTo>
                    <a:pt x="13634" y="455"/>
                  </a:lnTo>
                  <a:lnTo>
                    <a:pt x="12801" y="625"/>
                  </a:lnTo>
                  <a:lnTo>
                    <a:pt x="11968" y="814"/>
                  </a:lnTo>
                  <a:lnTo>
                    <a:pt x="11135" y="1004"/>
                  </a:lnTo>
                  <a:lnTo>
                    <a:pt x="10301" y="1231"/>
                  </a:lnTo>
                  <a:lnTo>
                    <a:pt x="9487" y="1458"/>
                  </a:lnTo>
                  <a:lnTo>
                    <a:pt x="8673" y="1685"/>
                  </a:lnTo>
                  <a:lnTo>
                    <a:pt x="7878" y="1931"/>
                  </a:lnTo>
                  <a:lnTo>
                    <a:pt x="6344" y="2443"/>
                  </a:lnTo>
                  <a:lnTo>
                    <a:pt x="4924" y="2935"/>
                  </a:lnTo>
                  <a:lnTo>
                    <a:pt x="3617" y="3408"/>
                  </a:lnTo>
                  <a:lnTo>
                    <a:pt x="2500" y="3844"/>
                  </a:lnTo>
                  <a:lnTo>
                    <a:pt x="1573" y="4204"/>
                  </a:lnTo>
                  <a:lnTo>
                    <a:pt x="872" y="4507"/>
                  </a:lnTo>
                  <a:lnTo>
                    <a:pt x="285" y="4753"/>
                  </a:lnTo>
                  <a:lnTo>
                    <a:pt x="1" y="6230"/>
                  </a:lnTo>
                  <a:lnTo>
                    <a:pt x="18879" y="4128"/>
                  </a:lnTo>
                  <a:lnTo>
                    <a:pt x="18879" y="4128"/>
                  </a:lnTo>
                  <a:lnTo>
                    <a:pt x="18500" y="4828"/>
                  </a:lnTo>
                  <a:lnTo>
                    <a:pt x="18159" y="5510"/>
                  </a:lnTo>
                  <a:lnTo>
                    <a:pt x="17856" y="6192"/>
                  </a:lnTo>
                  <a:lnTo>
                    <a:pt x="17610" y="6873"/>
                  </a:lnTo>
                  <a:lnTo>
                    <a:pt x="17402" y="7536"/>
                  </a:lnTo>
                  <a:lnTo>
                    <a:pt x="17231" y="8199"/>
                  </a:lnTo>
                  <a:lnTo>
                    <a:pt x="17118" y="8862"/>
                  </a:lnTo>
                  <a:lnTo>
                    <a:pt x="17023" y="9505"/>
                  </a:lnTo>
                  <a:lnTo>
                    <a:pt x="16947" y="10149"/>
                  </a:lnTo>
                  <a:lnTo>
                    <a:pt x="16929" y="10755"/>
                  </a:lnTo>
                  <a:lnTo>
                    <a:pt x="16910" y="11361"/>
                  </a:lnTo>
                  <a:lnTo>
                    <a:pt x="16929" y="11967"/>
                  </a:lnTo>
                  <a:lnTo>
                    <a:pt x="16985" y="12535"/>
                  </a:lnTo>
                  <a:lnTo>
                    <a:pt x="17042" y="13103"/>
                  </a:lnTo>
                  <a:lnTo>
                    <a:pt x="17118" y="13633"/>
                  </a:lnTo>
                  <a:lnTo>
                    <a:pt x="17213" y="14163"/>
                  </a:lnTo>
                  <a:lnTo>
                    <a:pt x="17326" y="14656"/>
                  </a:lnTo>
                  <a:lnTo>
                    <a:pt x="17459" y="15129"/>
                  </a:lnTo>
                  <a:lnTo>
                    <a:pt x="17572" y="15583"/>
                  </a:lnTo>
                  <a:lnTo>
                    <a:pt x="17705" y="16000"/>
                  </a:lnTo>
                  <a:lnTo>
                    <a:pt x="17989" y="16776"/>
                  </a:lnTo>
                  <a:lnTo>
                    <a:pt x="18254" y="17420"/>
                  </a:lnTo>
                  <a:lnTo>
                    <a:pt x="18500" y="17950"/>
                  </a:lnTo>
                  <a:lnTo>
                    <a:pt x="18689" y="18348"/>
                  </a:lnTo>
                  <a:lnTo>
                    <a:pt x="18879" y="18670"/>
                  </a:lnTo>
                  <a:lnTo>
                    <a:pt x="19201" y="17931"/>
                  </a:lnTo>
                  <a:lnTo>
                    <a:pt x="19579" y="17098"/>
                  </a:lnTo>
                  <a:lnTo>
                    <a:pt x="20015" y="16000"/>
                  </a:lnTo>
                  <a:lnTo>
                    <a:pt x="20526" y="14693"/>
                  </a:lnTo>
                  <a:lnTo>
                    <a:pt x="21056" y="13235"/>
                  </a:lnTo>
                  <a:lnTo>
                    <a:pt x="21321" y="12459"/>
                  </a:lnTo>
                  <a:lnTo>
                    <a:pt x="21586" y="11664"/>
                  </a:lnTo>
                  <a:lnTo>
                    <a:pt x="21814" y="10850"/>
                  </a:lnTo>
                  <a:lnTo>
                    <a:pt x="22060" y="10017"/>
                  </a:lnTo>
                  <a:lnTo>
                    <a:pt x="22268" y="9183"/>
                  </a:lnTo>
                  <a:lnTo>
                    <a:pt x="22457" y="8369"/>
                  </a:lnTo>
                  <a:lnTo>
                    <a:pt x="22609" y="7536"/>
                  </a:lnTo>
                  <a:lnTo>
                    <a:pt x="22741" y="6741"/>
                  </a:lnTo>
                  <a:lnTo>
                    <a:pt x="22836" y="5946"/>
                  </a:lnTo>
                  <a:lnTo>
                    <a:pt x="22893" y="5188"/>
                  </a:lnTo>
                  <a:lnTo>
                    <a:pt x="22893" y="4809"/>
                  </a:lnTo>
                  <a:lnTo>
                    <a:pt x="22893" y="4450"/>
                  </a:lnTo>
                  <a:lnTo>
                    <a:pt x="22893" y="4109"/>
                  </a:lnTo>
                  <a:lnTo>
                    <a:pt x="22855" y="3768"/>
                  </a:lnTo>
                  <a:lnTo>
                    <a:pt x="22817" y="3427"/>
                  </a:lnTo>
                  <a:lnTo>
                    <a:pt x="22779" y="3105"/>
                  </a:lnTo>
                  <a:lnTo>
                    <a:pt x="22704" y="2802"/>
                  </a:lnTo>
                  <a:lnTo>
                    <a:pt x="22628" y="2499"/>
                  </a:lnTo>
                  <a:lnTo>
                    <a:pt x="22533" y="2234"/>
                  </a:lnTo>
                  <a:lnTo>
                    <a:pt x="22420" y="1950"/>
                  </a:lnTo>
                  <a:lnTo>
                    <a:pt x="22287" y="1704"/>
                  </a:lnTo>
                  <a:lnTo>
                    <a:pt x="22155" y="1477"/>
                  </a:lnTo>
                  <a:lnTo>
                    <a:pt x="21984" y="1250"/>
                  </a:lnTo>
                  <a:lnTo>
                    <a:pt x="21814" y="1041"/>
                  </a:lnTo>
                  <a:lnTo>
                    <a:pt x="21605" y="871"/>
                  </a:lnTo>
                  <a:lnTo>
                    <a:pt x="21397" y="701"/>
                  </a:lnTo>
                  <a:lnTo>
                    <a:pt x="21170" y="549"/>
                  </a:lnTo>
                  <a:lnTo>
                    <a:pt x="20905" y="436"/>
                  </a:lnTo>
                  <a:lnTo>
                    <a:pt x="20640" y="322"/>
                  </a:lnTo>
                  <a:lnTo>
                    <a:pt x="20337" y="246"/>
                  </a:lnTo>
                  <a:lnTo>
                    <a:pt x="20034" y="189"/>
                  </a:lnTo>
                  <a:lnTo>
                    <a:pt x="19712" y="133"/>
                  </a:lnTo>
                  <a:lnTo>
                    <a:pt x="19049" y="57"/>
                  </a:lnTo>
                  <a:lnTo>
                    <a:pt x="18349" y="19"/>
                  </a:lnTo>
                  <a:lnTo>
                    <a:pt x="176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1635325" y="547700"/>
              <a:ext cx="570425" cy="124525"/>
            </a:xfrm>
            <a:custGeom>
              <a:avLst/>
              <a:gdLst/>
              <a:ahLst/>
              <a:cxnLst/>
              <a:rect l="l" t="t" r="r" b="b"/>
              <a:pathLst>
                <a:path w="22817" h="4981" extrusionOk="0">
                  <a:moveTo>
                    <a:pt x="95" y="0"/>
                  </a:moveTo>
                  <a:lnTo>
                    <a:pt x="1" y="474"/>
                  </a:lnTo>
                  <a:lnTo>
                    <a:pt x="22722" y="4980"/>
                  </a:lnTo>
                  <a:lnTo>
                    <a:pt x="22817" y="452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1642900" y="468650"/>
              <a:ext cx="582275" cy="153400"/>
            </a:xfrm>
            <a:custGeom>
              <a:avLst/>
              <a:gdLst/>
              <a:ahLst/>
              <a:cxnLst/>
              <a:rect l="l" t="t" r="r" b="b"/>
              <a:pathLst>
                <a:path w="23291" h="6136" extrusionOk="0">
                  <a:moveTo>
                    <a:pt x="114" y="0"/>
                  </a:moveTo>
                  <a:lnTo>
                    <a:pt x="1" y="474"/>
                  </a:lnTo>
                  <a:lnTo>
                    <a:pt x="23177" y="6135"/>
                  </a:lnTo>
                  <a:lnTo>
                    <a:pt x="23290" y="5681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79" name="Google Shape;779;p33"/>
          <p:cNvGrpSpPr/>
          <p:nvPr/>
        </p:nvGrpSpPr>
        <p:grpSpPr>
          <a:xfrm flipH="1">
            <a:off x="6612664" y="1214332"/>
            <a:ext cx="2141057" cy="2791026"/>
            <a:chOff x="7112000" y="2495538"/>
            <a:chExt cx="1924200" cy="2508337"/>
          </a:xfrm>
        </p:grpSpPr>
        <p:sp>
          <p:nvSpPr>
            <p:cNvPr id="780" name="Google Shape;780;p33"/>
            <p:cNvSpPr/>
            <p:nvPr/>
          </p:nvSpPr>
          <p:spPr>
            <a:xfrm>
              <a:off x="7112000" y="4803775"/>
              <a:ext cx="1924200" cy="200100"/>
            </a:xfrm>
            <a:prstGeom prst="ellipse">
              <a:avLst/>
            </a:prstGeom>
            <a:solidFill>
              <a:srgbClr val="363636">
                <a:alpha val="25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781" name="Google Shape;781;p33"/>
            <p:cNvGrpSpPr/>
            <p:nvPr/>
          </p:nvGrpSpPr>
          <p:grpSpPr>
            <a:xfrm>
              <a:off x="7359550" y="2495538"/>
              <a:ext cx="1450670" cy="2482798"/>
              <a:chOff x="5199775" y="355025"/>
              <a:chExt cx="897525" cy="1536100"/>
            </a:xfrm>
          </p:grpSpPr>
          <p:sp>
            <p:nvSpPr>
              <p:cNvPr id="782" name="Google Shape;782;p33"/>
              <p:cNvSpPr/>
              <p:nvPr/>
            </p:nvSpPr>
            <p:spPr>
              <a:xfrm>
                <a:off x="5557175" y="1432425"/>
                <a:ext cx="112200" cy="450650"/>
              </a:xfrm>
              <a:custGeom>
                <a:avLst/>
                <a:gdLst/>
                <a:ahLst/>
                <a:cxnLst/>
                <a:rect l="l" t="t" r="r" b="b"/>
                <a:pathLst>
                  <a:path w="4488" h="18026" extrusionOk="0">
                    <a:moveTo>
                      <a:pt x="3693" y="0"/>
                    </a:moveTo>
                    <a:lnTo>
                      <a:pt x="3484" y="208"/>
                    </a:lnTo>
                    <a:lnTo>
                      <a:pt x="3295" y="436"/>
                    </a:lnTo>
                    <a:lnTo>
                      <a:pt x="3106" y="682"/>
                    </a:lnTo>
                    <a:lnTo>
                      <a:pt x="2935" y="928"/>
                    </a:lnTo>
                    <a:lnTo>
                      <a:pt x="2746" y="1193"/>
                    </a:lnTo>
                    <a:lnTo>
                      <a:pt x="2575" y="1458"/>
                    </a:lnTo>
                    <a:lnTo>
                      <a:pt x="2272" y="2045"/>
                    </a:lnTo>
                    <a:lnTo>
                      <a:pt x="1970" y="2651"/>
                    </a:lnTo>
                    <a:lnTo>
                      <a:pt x="1704" y="3276"/>
                    </a:lnTo>
                    <a:lnTo>
                      <a:pt x="1477" y="3939"/>
                    </a:lnTo>
                    <a:lnTo>
                      <a:pt x="1250" y="4639"/>
                    </a:lnTo>
                    <a:lnTo>
                      <a:pt x="1061" y="5340"/>
                    </a:lnTo>
                    <a:lnTo>
                      <a:pt x="890" y="6059"/>
                    </a:lnTo>
                    <a:lnTo>
                      <a:pt x="720" y="6798"/>
                    </a:lnTo>
                    <a:lnTo>
                      <a:pt x="587" y="7536"/>
                    </a:lnTo>
                    <a:lnTo>
                      <a:pt x="474" y="8275"/>
                    </a:lnTo>
                    <a:lnTo>
                      <a:pt x="360" y="9013"/>
                    </a:lnTo>
                    <a:lnTo>
                      <a:pt x="284" y="9752"/>
                    </a:lnTo>
                    <a:lnTo>
                      <a:pt x="209" y="10490"/>
                    </a:lnTo>
                    <a:lnTo>
                      <a:pt x="95" y="11910"/>
                    </a:lnTo>
                    <a:lnTo>
                      <a:pt x="38" y="13273"/>
                    </a:lnTo>
                    <a:lnTo>
                      <a:pt x="0" y="14504"/>
                    </a:lnTo>
                    <a:lnTo>
                      <a:pt x="0" y="15621"/>
                    </a:lnTo>
                    <a:lnTo>
                      <a:pt x="0" y="16549"/>
                    </a:lnTo>
                    <a:lnTo>
                      <a:pt x="19" y="17288"/>
                    </a:lnTo>
                    <a:lnTo>
                      <a:pt x="57" y="18026"/>
                    </a:lnTo>
                    <a:lnTo>
                      <a:pt x="1155" y="17969"/>
                    </a:lnTo>
                    <a:lnTo>
                      <a:pt x="1136" y="17363"/>
                    </a:lnTo>
                    <a:lnTo>
                      <a:pt x="1117" y="16682"/>
                    </a:lnTo>
                    <a:lnTo>
                      <a:pt x="1099" y="15811"/>
                    </a:lnTo>
                    <a:lnTo>
                      <a:pt x="1099" y="14750"/>
                    </a:lnTo>
                    <a:lnTo>
                      <a:pt x="1136" y="13557"/>
                    </a:lnTo>
                    <a:lnTo>
                      <a:pt x="1193" y="12251"/>
                    </a:lnTo>
                    <a:lnTo>
                      <a:pt x="1288" y="10869"/>
                    </a:lnTo>
                    <a:lnTo>
                      <a:pt x="1345" y="10168"/>
                    </a:lnTo>
                    <a:lnTo>
                      <a:pt x="1420" y="9449"/>
                    </a:lnTo>
                    <a:lnTo>
                      <a:pt x="1515" y="8710"/>
                    </a:lnTo>
                    <a:lnTo>
                      <a:pt x="1629" y="7991"/>
                    </a:lnTo>
                    <a:lnTo>
                      <a:pt x="1761" y="7271"/>
                    </a:lnTo>
                    <a:lnTo>
                      <a:pt x="1894" y="6571"/>
                    </a:lnTo>
                    <a:lnTo>
                      <a:pt x="2064" y="5870"/>
                    </a:lnTo>
                    <a:lnTo>
                      <a:pt x="2235" y="5188"/>
                    </a:lnTo>
                    <a:lnTo>
                      <a:pt x="2443" y="4526"/>
                    </a:lnTo>
                    <a:lnTo>
                      <a:pt x="2651" y="3882"/>
                    </a:lnTo>
                    <a:lnTo>
                      <a:pt x="2897" y="3276"/>
                    </a:lnTo>
                    <a:lnTo>
                      <a:pt x="3162" y="2689"/>
                    </a:lnTo>
                    <a:lnTo>
                      <a:pt x="3446" y="2159"/>
                    </a:lnTo>
                    <a:lnTo>
                      <a:pt x="3768" y="1647"/>
                    </a:lnTo>
                    <a:lnTo>
                      <a:pt x="3939" y="1420"/>
                    </a:lnTo>
                    <a:lnTo>
                      <a:pt x="4109" y="1193"/>
                    </a:lnTo>
                    <a:lnTo>
                      <a:pt x="4298" y="966"/>
                    </a:lnTo>
                    <a:lnTo>
                      <a:pt x="4488" y="776"/>
                    </a:lnTo>
                    <a:lnTo>
                      <a:pt x="36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33"/>
              <p:cNvSpPr/>
              <p:nvPr/>
            </p:nvSpPr>
            <p:spPr>
              <a:xfrm>
                <a:off x="5232450" y="705800"/>
                <a:ext cx="680250" cy="785350"/>
              </a:xfrm>
              <a:custGeom>
                <a:avLst/>
                <a:gdLst/>
                <a:ahLst/>
                <a:cxnLst/>
                <a:rect l="l" t="t" r="r" b="b"/>
                <a:pathLst>
                  <a:path w="27210" h="31414" extrusionOk="0">
                    <a:moveTo>
                      <a:pt x="9070" y="0"/>
                    </a:moveTo>
                    <a:lnTo>
                      <a:pt x="8426" y="38"/>
                    </a:lnTo>
                    <a:lnTo>
                      <a:pt x="7801" y="114"/>
                    </a:lnTo>
                    <a:lnTo>
                      <a:pt x="7233" y="209"/>
                    </a:lnTo>
                    <a:lnTo>
                      <a:pt x="6684" y="322"/>
                    </a:lnTo>
                    <a:lnTo>
                      <a:pt x="6173" y="474"/>
                    </a:lnTo>
                    <a:lnTo>
                      <a:pt x="5681" y="663"/>
                    </a:lnTo>
                    <a:lnTo>
                      <a:pt x="5226" y="853"/>
                    </a:lnTo>
                    <a:lnTo>
                      <a:pt x="4810" y="1080"/>
                    </a:lnTo>
                    <a:lnTo>
                      <a:pt x="4412" y="1307"/>
                    </a:lnTo>
                    <a:lnTo>
                      <a:pt x="4033" y="1553"/>
                    </a:lnTo>
                    <a:lnTo>
                      <a:pt x="3692" y="1818"/>
                    </a:lnTo>
                    <a:lnTo>
                      <a:pt x="3371" y="2083"/>
                    </a:lnTo>
                    <a:lnTo>
                      <a:pt x="3068" y="2367"/>
                    </a:lnTo>
                    <a:lnTo>
                      <a:pt x="2802" y="2651"/>
                    </a:lnTo>
                    <a:lnTo>
                      <a:pt x="2556" y="2935"/>
                    </a:lnTo>
                    <a:lnTo>
                      <a:pt x="2329" y="3219"/>
                    </a:lnTo>
                    <a:lnTo>
                      <a:pt x="2121" y="3503"/>
                    </a:lnTo>
                    <a:lnTo>
                      <a:pt x="1931" y="3787"/>
                    </a:lnTo>
                    <a:lnTo>
                      <a:pt x="1761" y="4052"/>
                    </a:lnTo>
                    <a:lnTo>
                      <a:pt x="1477" y="4583"/>
                    </a:lnTo>
                    <a:lnTo>
                      <a:pt x="1269" y="5056"/>
                    </a:lnTo>
                    <a:lnTo>
                      <a:pt x="1117" y="5454"/>
                    </a:lnTo>
                    <a:lnTo>
                      <a:pt x="1004" y="5757"/>
                    </a:lnTo>
                    <a:lnTo>
                      <a:pt x="928" y="6022"/>
                    </a:lnTo>
                    <a:lnTo>
                      <a:pt x="852" y="6457"/>
                    </a:lnTo>
                    <a:lnTo>
                      <a:pt x="625" y="7650"/>
                    </a:lnTo>
                    <a:lnTo>
                      <a:pt x="511" y="8502"/>
                    </a:lnTo>
                    <a:lnTo>
                      <a:pt x="379" y="9487"/>
                    </a:lnTo>
                    <a:lnTo>
                      <a:pt x="246" y="10585"/>
                    </a:lnTo>
                    <a:lnTo>
                      <a:pt x="133" y="11797"/>
                    </a:lnTo>
                    <a:lnTo>
                      <a:pt x="57" y="13103"/>
                    </a:lnTo>
                    <a:lnTo>
                      <a:pt x="0" y="14467"/>
                    </a:lnTo>
                    <a:lnTo>
                      <a:pt x="0" y="15167"/>
                    </a:lnTo>
                    <a:lnTo>
                      <a:pt x="0" y="15887"/>
                    </a:lnTo>
                    <a:lnTo>
                      <a:pt x="19" y="16606"/>
                    </a:lnTo>
                    <a:lnTo>
                      <a:pt x="57" y="17345"/>
                    </a:lnTo>
                    <a:lnTo>
                      <a:pt x="95" y="18064"/>
                    </a:lnTo>
                    <a:lnTo>
                      <a:pt x="171" y="18803"/>
                    </a:lnTo>
                    <a:lnTo>
                      <a:pt x="246" y="19541"/>
                    </a:lnTo>
                    <a:lnTo>
                      <a:pt x="360" y="20279"/>
                    </a:lnTo>
                    <a:lnTo>
                      <a:pt x="474" y="20999"/>
                    </a:lnTo>
                    <a:lnTo>
                      <a:pt x="625" y="21719"/>
                    </a:lnTo>
                    <a:lnTo>
                      <a:pt x="795" y="22438"/>
                    </a:lnTo>
                    <a:lnTo>
                      <a:pt x="985" y="23139"/>
                    </a:lnTo>
                    <a:lnTo>
                      <a:pt x="1212" y="23820"/>
                    </a:lnTo>
                    <a:lnTo>
                      <a:pt x="1458" y="24502"/>
                    </a:lnTo>
                    <a:lnTo>
                      <a:pt x="1723" y="25165"/>
                    </a:lnTo>
                    <a:lnTo>
                      <a:pt x="2026" y="25789"/>
                    </a:lnTo>
                    <a:lnTo>
                      <a:pt x="2367" y="26395"/>
                    </a:lnTo>
                    <a:lnTo>
                      <a:pt x="2727" y="26982"/>
                    </a:lnTo>
                    <a:lnTo>
                      <a:pt x="3124" y="27550"/>
                    </a:lnTo>
                    <a:lnTo>
                      <a:pt x="3333" y="27815"/>
                    </a:lnTo>
                    <a:lnTo>
                      <a:pt x="3560" y="28081"/>
                    </a:lnTo>
                    <a:lnTo>
                      <a:pt x="3787" y="28327"/>
                    </a:lnTo>
                    <a:lnTo>
                      <a:pt x="4033" y="28573"/>
                    </a:lnTo>
                    <a:lnTo>
                      <a:pt x="4279" y="28819"/>
                    </a:lnTo>
                    <a:lnTo>
                      <a:pt x="4526" y="29046"/>
                    </a:lnTo>
                    <a:lnTo>
                      <a:pt x="4791" y="29273"/>
                    </a:lnTo>
                    <a:lnTo>
                      <a:pt x="5075" y="29482"/>
                    </a:lnTo>
                    <a:lnTo>
                      <a:pt x="5359" y="29690"/>
                    </a:lnTo>
                    <a:lnTo>
                      <a:pt x="5662" y="29879"/>
                    </a:lnTo>
                    <a:lnTo>
                      <a:pt x="5965" y="30050"/>
                    </a:lnTo>
                    <a:lnTo>
                      <a:pt x="6268" y="30239"/>
                    </a:lnTo>
                    <a:lnTo>
                      <a:pt x="6608" y="30391"/>
                    </a:lnTo>
                    <a:lnTo>
                      <a:pt x="6930" y="30542"/>
                    </a:lnTo>
                    <a:lnTo>
                      <a:pt x="7290" y="30675"/>
                    </a:lnTo>
                    <a:lnTo>
                      <a:pt x="7631" y="30807"/>
                    </a:lnTo>
                    <a:lnTo>
                      <a:pt x="8009" y="30921"/>
                    </a:lnTo>
                    <a:lnTo>
                      <a:pt x="8388" y="31034"/>
                    </a:lnTo>
                    <a:lnTo>
                      <a:pt x="8767" y="31129"/>
                    </a:lnTo>
                    <a:lnTo>
                      <a:pt x="9183" y="31205"/>
                    </a:lnTo>
                    <a:lnTo>
                      <a:pt x="9581" y="31281"/>
                    </a:lnTo>
                    <a:lnTo>
                      <a:pt x="10017" y="31337"/>
                    </a:lnTo>
                    <a:lnTo>
                      <a:pt x="10452" y="31375"/>
                    </a:lnTo>
                    <a:lnTo>
                      <a:pt x="10888" y="31394"/>
                    </a:lnTo>
                    <a:lnTo>
                      <a:pt x="11361" y="31413"/>
                    </a:lnTo>
                    <a:lnTo>
                      <a:pt x="11834" y="31413"/>
                    </a:lnTo>
                    <a:lnTo>
                      <a:pt x="12308" y="31394"/>
                    </a:lnTo>
                    <a:lnTo>
                      <a:pt x="12819" y="31375"/>
                    </a:lnTo>
                    <a:lnTo>
                      <a:pt x="13311" y="31318"/>
                    </a:lnTo>
                    <a:lnTo>
                      <a:pt x="13841" y="31262"/>
                    </a:lnTo>
                    <a:lnTo>
                      <a:pt x="14372" y="31186"/>
                    </a:lnTo>
                    <a:lnTo>
                      <a:pt x="14921" y="31110"/>
                    </a:lnTo>
                    <a:lnTo>
                      <a:pt x="15489" y="30997"/>
                    </a:lnTo>
                    <a:lnTo>
                      <a:pt x="16057" y="30864"/>
                    </a:lnTo>
                    <a:lnTo>
                      <a:pt x="16644" y="30731"/>
                    </a:lnTo>
                    <a:lnTo>
                      <a:pt x="17250" y="30580"/>
                    </a:lnTo>
                    <a:lnTo>
                      <a:pt x="17874" y="30410"/>
                    </a:lnTo>
                    <a:lnTo>
                      <a:pt x="18499" y="30220"/>
                    </a:lnTo>
                    <a:lnTo>
                      <a:pt x="19143" y="30012"/>
                    </a:lnTo>
                    <a:lnTo>
                      <a:pt x="19806" y="29785"/>
                    </a:lnTo>
                    <a:lnTo>
                      <a:pt x="20469" y="29539"/>
                    </a:lnTo>
                    <a:lnTo>
                      <a:pt x="21169" y="29273"/>
                    </a:lnTo>
                    <a:lnTo>
                      <a:pt x="21870" y="28989"/>
                    </a:lnTo>
                    <a:lnTo>
                      <a:pt x="22589" y="28686"/>
                    </a:lnTo>
                    <a:lnTo>
                      <a:pt x="23328" y="28365"/>
                    </a:lnTo>
                    <a:lnTo>
                      <a:pt x="24066" y="28024"/>
                    </a:lnTo>
                    <a:lnTo>
                      <a:pt x="24823" y="27664"/>
                    </a:lnTo>
                    <a:lnTo>
                      <a:pt x="25600" y="27285"/>
                    </a:lnTo>
                    <a:lnTo>
                      <a:pt x="27209" y="26471"/>
                    </a:lnTo>
                    <a:lnTo>
                      <a:pt x="21945" y="18897"/>
                    </a:lnTo>
                    <a:lnTo>
                      <a:pt x="22002" y="18708"/>
                    </a:lnTo>
                    <a:lnTo>
                      <a:pt x="22192" y="18121"/>
                    </a:lnTo>
                    <a:lnTo>
                      <a:pt x="22419" y="17212"/>
                    </a:lnTo>
                    <a:lnTo>
                      <a:pt x="22551" y="16663"/>
                    </a:lnTo>
                    <a:lnTo>
                      <a:pt x="22684" y="16038"/>
                    </a:lnTo>
                    <a:lnTo>
                      <a:pt x="22797" y="15356"/>
                    </a:lnTo>
                    <a:lnTo>
                      <a:pt x="22911" y="14637"/>
                    </a:lnTo>
                    <a:lnTo>
                      <a:pt x="22987" y="13880"/>
                    </a:lnTo>
                    <a:lnTo>
                      <a:pt x="23044" y="13084"/>
                    </a:lnTo>
                    <a:lnTo>
                      <a:pt x="23081" y="12251"/>
                    </a:lnTo>
                    <a:lnTo>
                      <a:pt x="23063" y="11418"/>
                    </a:lnTo>
                    <a:lnTo>
                      <a:pt x="23044" y="10983"/>
                    </a:lnTo>
                    <a:lnTo>
                      <a:pt x="23006" y="10547"/>
                    </a:lnTo>
                    <a:lnTo>
                      <a:pt x="22968" y="10112"/>
                    </a:lnTo>
                    <a:lnTo>
                      <a:pt x="22911" y="9676"/>
                    </a:lnTo>
                    <a:lnTo>
                      <a:pt x="22835" y="9241"/>
                    </a:lnTo>
                    <a:lnTo>
                      <a:pt x="22760" y="8805"/>
                    </a:lnTo>
                    <a:lnTo>
                      <a:pt x="22646" y="8370"/>
                    </a:lnTo>
                    <a:lnTo>
                      <a:pt x="22532" y="7934"/>
                    </a:lnTo>
                    <a:lnTo>
                      <a:pt x="22400" y="7518"/>
                    </a:lnTo>
                    <a:lnTo>
                      <a:pt x="22248" y="7082"/>
                    </a:lnTo>
                    <a:lnTo>
                      <a:pt x="22078" y="6665"/>
                    </a:lnTo>
                    <a:lnTo>
                      <a:pt x="21889" y="6249"/>
                    </a:lnTo>
                    <a:lnTo>
                      <a:pt x="21680" y="5832"/>
                    </a:lnTo>
                    <a:lnTo>
                      <a:pt x="21453" y="5435"/>
                    </a:lnTo>
                    <a:lnTo>
                      <a:pt x="21188" y="5037"/>
                    </a:lnTo>
                    <a:lnTo>
                      <a:pt x="20923" y="4658"/>
                    </a:lnTo>
                    <a:lnTo>
                      <a:pt x="20620" y="4280"/>
                    </a:lnTo>
                    <a:lnTo>
                      <a:pt x="20317" y="3901"/>
                    </a:lnTo>
                    <a:lnTo>
                      <a:pt x="19976" y="3560"/>
                    </a:lnTo>
                    <a:lnTo>
                      <a:pt x="19598" y="3200"/>
                    </a:lnTo>
                    <a:lnTo>
                      <a:pt x="19200" y="2879"/>
                    </a:lnTo>
                    <a:lnTo>
                      <a:pt x="18783" y="2557"/>
                    </a:lnTo>
                    <a:lnTo>
                      <a:pt x="18348" y="2254"/>
                    </a:lnTo>
                    <a:lnTo>
                      <a:pt x="17874" y="1970"/>
                    </a:lnTo>
                    <a:lnTo>
                      <a:pt x="17363" y="1705"/>
                    </a:lnTo>
                    <a:lnTo>
                      <a:pt x="16833" y="1439"/>
                    </a:lnTo>
                    <a:lnTo>
                      <a:pt x="16265" y="1212"/>
                    </a:lnTo>
                    <a:lnTo>
                      <a:pt x="15678" y="985"/>
                    </a:lnTo>
                    <a:lnTo>
                      <a:pt x="15053" y="796"/>
                    </a:lnTo>
                    <a:lnTo>
                      <a:pt x="14390" y="606"/>
                    </a:lnTo>
                    <a:lnTo>
                      <a:pt x="13709" y="455"/>
                    </a:lnTo>
                    <a:lnTo>
                      <a:pt x="12989" y="322"/>
                    </a:lnTo>
                    <a:lnTo>
                      <a:pt x="12232" y="209"/>
                    </a:lnTo>
                    <a:lnTo>
                      <a:pt x="11437" y="114"/>
                    </a:lnTo>
                    <a:lnTo>
                      <a:pt x="10604" y="57"/>
                    </a:lnTo>
                    <a:lnTo>
                      <a:pt x="9733" y="19"/>
                    </a:lnTo>
                    <a:lnTo>
                      <a:pt x="907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33"/>
              <p:cNvSpPr/>
              <p:nvPr/>
            </p:nvSpPr>
            <p:spPr>
              <a:xfrm>
                <a:off x="5283100" y="930650"/>
                <a:ext cx="327575" cy="514575"/>
              </a:xfrm>
              <a:custGeom>
                <a:avLst/>
                <a:gdLst/>
                <a:ahLst/>
                <a:cxnLst/>
                <a:rect l="l" t="t" r="r" b="b"/>
                <a:pathLst>
                  <a:path w="13103" h="20583" extrusionOk="0">
                    <a:moveTo>
                      <a:pt x="246" y="0"/>
                    </a:moveTo>
                    <a:lnTo>
                      <a:pt x="189" y="19"/>
                    </a:lnTo>
                    <a:lnTo>
                      <a:pt x="114" y="38"/>
                    </a:lnTo>
                    <a:lnTo>
                      <a:pt x="76" y="76"/>
                    </a:lnTo>
                    <a:lnTo>
                      <a:pt x="57" y="114"/>
                    </a:lnTo>
                    <a:lnTo>
                      <a:pt x="19" y="909"/>
                    </a:lnTo>
                    <a:lnTo>
                      <a:pt x="0" y="1742"/>
                    </a:lnTo>
                    <a:lnTo>
                      <a:pt x="0" y="2576"/>
                    </a:lnTo>
                    <a:lnTo>
                      <a:pt x="38" y="3447"/>
                    </a:lnTo>
                    <a:lnTo>
                      <a:pt x="76" y="4318"/>
                    </a:lnTo>
                    <a:lnTo>
                      <a:pt x="152" y="5189"/>
                    </a:lnTo>
                    <a:lnTo>
                      <a:pt x="246" y="6078"/>
                    </a:lnTo>
                    <a:lnTo>
                      <a:pt x="360" y="6968"/>
                    </a:lnTo>
                    <a:lnTo>
                      <a:pt x="492" y="7858"/>
                    </a:lnTo>
                    <a:lnTo>
                      <a:pt x="663" y="8748"/>
                    </a:lnTo>
                    <a:lnTo>
                      <a:pt x="852" y="9619"/>
                    </a:lnTo>
                    <a:lnTo>
                      <a:pt x="1079" y="10490"/>
                    </a:lnTo>
                    <a:lnTo>
                      <a:pt x="1345" y="11342"/>
                    </a:lnTo>
                    <a:lnTo>
                      <a:pt x="1629" y="12175"/>
                    </a:lnTo>
                    <a:lnTo>
                      <a:pt x="1931" y="13009"/>
                    </a:lnTo>
                    <a:lnTo>
                      <a:pt x="2291" y="13785"/>
                    </a:lnTo>
                    <a:lnTo>
                      <a:pt x="2670" y="14561"/>
                    </a:lnTo>
                    <a:lnTo>
                      <a:pt x="2859" y="14921"/>
                    </a:lnTo>
                    <a:lnTo>
                      <a:pt x="3068" y="15300"/>
                    </a:lnTo>
                    <a:lnTo>
                      <a:pt x="3295" y="15640"/>
                    </a:lnTo>
                    <a:lnTo>
                      <a:pt x="3522" y="16000"/>
                    </a:lnTo>
                    <a:lnTo>
                      <a:pt x="3768" y="16341"/>
                    </a:lnTo>
                    <a:lnTo>
                      <a:pt x="4014" y="16663"/>
                    </a:lnTo>
                    <a:lnTo>
                      <a:pt x="4260" y="16985"/>
                    </a:lnTo>
                    <a:lnTo>
                      <a:pt x="4526" y="17288"/>
                    </a:lnTo>
                    <a:lnTo>
                      <a:pt x="4810" y="17572"/>
                    </a:lnTo>
                    <a:lnTo>
                      <a:pt x="5094" y="17856"/>
                    </a:lnTo>
                    <a:lnTo>
                      <a:pt x="5378" y="18140"/>
                    </a:lnTo>
                    <a:lnTo>
                      <a:pt x="5699" y="18405"/>
                    </a:lnTo>
                    <a:lnTo>
                      <a:pt x="6002" y="18651"/>
                    </a:lnTo>
                    <a:lnTo>
                      <a:pt x="6324" y="18878"/>
                    </a:lnTo>
                    <a:lnTo>
                      <a:pt x="6665" y="19106"/>
                    </a:lnTo>
                    <a:lnTo>
                      <a:pt x="7006" y="19314"/>
                    </a:lnTo>
                    <a:lnTo>
                      <a:pt x="7366" y="19503"/>
                    </a:lnTo>
                    <a:lnTo>
                      <a:pt x="7725" y="19692"/>
                    </a:lnTo>
                    <a:lnTo>
                      <a:pt x="8104" y="19844"/>
                    </a:lnTo>
                    <a:lnTo>
                      <a:pt x="8483" y="19995"/>
                    </a:lnTo>
                    <a:lnTo>
                      <a:pt x="8881" y="20128"/>
                    </a:lnTo>
                    <a:lnTo>
                      <a:pt x="9297" y="20242"/>
                    </a:lnTo>
                    <a:lnTo>
                      <a:pt x="9714" y="20355"/>
                    </a:lnTo>
                    <a:lnTo>
                      <a:pt x="10149" y="20431"/>
                    </a:lnTo>
                    <a:lnTo>
                      <a:pt x="10585" y="20488"/>
                    </a:lnTo>
                    <a:lnTo>
                      <a:pt x="11039" y="20545"/>
                    </a:lnTo>
                    <a:lnTo>
                      <a:pt x="11512" y="20563"/>
                    </a:lnTo>
                    <a:lnTo>
                      <a:pt x="11986" y="20582"/>
                    </a:lnTo>
                    <a:lnTo>
                      <a:pt x="12478" y="20582"/>
                    </a:lnTo>
                    <a:lnTo>
                      <a:pt x="12970" y="20545"/>
                    </a:lnTo>
                    <a:lnTo>
                      <a:pt x="13027" y="20526"/>
                    </a:lnTo>
                    <a:lnTo>
                      <a:pt x="13065" y="20507"/>
                    </a:lnTo>
                    <a:lnTo>
                      <a:pt x="13084" y="20488"/>
                    </a:lnTo>
                    <a:lnTo>
                      <a:pt x="13103" y="20450"/>
                    </a:lnTo>
                    <a:lnTo>
                      <a:pt x="13103" y="20412"/>
                    </a:lnTo>
                    <a:lnTo>
                      <a:pt x="13103" y="20393"/>
                    </a:lnTo>
                    <a:lnTo>
                      <a:pt x="13065" y="20374"/>
                    </a:lnTo>
                    <a:lnTo>
                      <a:pt x="13008" y="20374"/>
                    </a:lnTo>
                    <a:lnTo>
                      <a:pt x="12516" y="20393"/>
                    </a:lnTo>
                    <a:lnTo>
                      <a:pt x="12024" y="20412"/>
                    </a:lnTo>
                    <a:lnTo>
                      <a:pt x="11550" y="20393"/>
                    </a:lnTo>
                    <a:lnTo>
                      <a:pt x="11096" y="20374"/>
                    </a:lnTo>
                    <a:lnTo>
                      <a:pt x="10641" y="20317"/>
                    </a:lnTo>
                    <a:lnTo>
                      <a:pt x="10206" y="20261"/>
                    </a:lnTo>
                    <a:lnTo>
                      <a:pt x="9789" y="20166"/>
                    </a:lnTo>
                    <a:lnTo>
                      <a:pt x="9373" y="20071"/>
                    </a:lnTo>
                    <a:lnTo>
                      <a:pt x="8975" y="19958"/>
                    </a:lnTo>
                    <a:lnTo>
                      <a:pt x="8578" y="19825"/>
                    </a:lnTo>
                    <a:lnTo>
                      <a:pt x="8199" y="19674"/>
                    </a:lnTo>
                    <a:lnTo>
                      <a:pt x="7839" y="19503"/>
                    </a:lnTo>
                    <a:lnTo>
                      <a:pt x="7479" y="19333"/>
                    </a:lnTo>
                    <a:lnTo>
                      <a:pt x="7120" y="19124"/>
                    </a:lnTo>
                    <a:lnTo>
                      <a:pt x="6779" y="18916"/>
                    </a:lnTo>
                    <a:lnTo>
                      <a:pt x="6457" y="18708"/>
                    </a:lnTo>
                    <a:lnTo>
                      <a:pt x="6135" y="18462"/>
                    </a:lnTo>
                    <a:lnTo>
                      <a:pt x="5832" y="18216"/>
                    </a:lnTo>
                    <a:lnTo>
                      <a:pt x="5529" y="17950"/>
                    </a:lnTo>
                    <a:lnTo>
                      <a:pt x="5245" y="17685"/>
                    </a:lnTo>
                    <a:lnTo>
                      <a:pt x="4961" y="17401"/>
                    </a:lnTo>
                    <a:lnTo>
                      <a:pt x="4696" y="17098"/>
                    </a:lnTo>
                    <a:lnTo>
                      <a:pt x="4431" y="16795"/>
                    </a:lnTo>
                    <a:lnTo>
                      <a:pt x="4185" y="16474"/>
                    </a:lnTo>
                    <a:lnTo>
                      <a:pt x="3939" y="16152"/>
                    </a:lnTo>
                    <a:lnTo>
                      <a:pt x="3711" y="15811"/>
                    </a:lnTo>
                    <a:lnTo>
                      <a:pt x="3484" y="15470"/>
                    </a:lnTo>
                    <a:lnTo>
                      <a:pt x="3257" y="15110"/>
                    </a:lnTo>
                    <a:lnTo>
                      <a:pt x="2859" y="14391"/>
                    </a:lnTo>
                    <a:lnTo>
                      <a:pt x="2481" y="13633"/>
                    </a:lnTo>
                    <a:lnTo>
                      <a:pt x="2140" y="12838"/>
                    </a:lnTo>
                    <a:lnTo>
                      <a:pt x="1837" y="12024"/>
                    </a:lnTo>
                    <a:lnTo>
                      <a:pt x="1572" y="11191"/>
                    </a:lnTo>
                    <a:lnTo>
                      <a:pt x="1326" y="10339"/>
                    </a:lnTo>
                    <a:lnTo>
                      <a:pt x="1098" y="9487"/>
                    </a:lnTo>
                    <a:lnTo>
                      <a:pt x="909" y="8616"/>
                    </a:lnTo>
                    <a:lnTo>
                      <a:pt x="739" y="7726"/>
                    </a:lnTo>
                    <a:lnTo>
                      <a:pt x="606" y="6855"/>
                    </a:lnTo>
                    <a:lnTo>
                      <a:pt x="492" y="5965"/>
                    </a:lnTo>
                    <a:lnTo>
                      <a:pt x="398" y="5094"/>
                    </a:lnTo>
                    <a:lnTo>
                      <a:pt x="341" y="4223"/>
                    </a:lnTo>
                    <a:lnTo>
                      <a:pt x="303" y="3352"/>
                    </a:lnTo>
                    <a:lnTo>
                      <a:pt x="284" y="2519"/>
                    </a:lnTo>
                    <a:lnTo>
                      <a:pt x="265" y="1686"/>
                    </a:lnTo>
                    <a:lnTo>
                      <a:pt x="284" y="871"/>
                    </a:lnTo>
                    <a:lnTo>
                      <a:pt x="322" y="76"/>
                    </a:lnTo>
                    <a:lnTo>
                      <a:pt x="322" y="38"/>
                    </a:lnTo>
                    <a:lnTo>
                      <a:pt x="284" y="19"/>
                    </a:lnTo>
                    <a:lnTo>
                      <a:pt x="246" y="0"/>
                    </a:lnTo>
                    <a:close/>
                  </a:path>
                </a:pathLst>
              </a:custGeom>
              <a:solidFill>
                <a:srgbClr val="363636">
                  <a:alpha val="25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33"/>
              <p:cNvSpPr/>
              <p:nvPr/>
            </p:nvSpPr>
            <p:spPr>
              <a:xfrm>
                <a:off x="5279775" y="1431950"/>
                <a:ext cx="160500" cy="442625"/>
              </a:xfrm>
              <a:custGeom>
                <a:avLst/>
                <a:gdLst/>
                <a:ahLst/>
                <a:cxnLst/>
                <a:rect l="l" t="t" r="r" b="b"/>
                <a:pathLst>
                  <a:path w="6420" h="17705" extrusionOk="0">
                    <a:moveTo>
                      <a:pt x="5700" y="0"/>
                    </a:moveTo>
                    <a:lnTo>
                      <a:pt x="5454" y="227"/>
                    </a:lnTo>
                    <a:lnTo>
                      <a:pt x="5208" y="455"/>
                    </a:lnTo>
                    <a:lnTo>
                      <a:pt x="4980" y="720"/>
                    </a:lnTo>
                    <a:lnTo>
                      <a:pt x="4753" y="966"/>
                    </a:lnTo>
                    <a:lnTo>
                      <a:pt x="4337" y="1515"/>
                    </a:lnTo>
                    <a:lnTo>
                      <a:pt x="3920" y="2102"/>
                    </a:lnTo>
                    <a:lnTo>
                      <a:pt x="3560" y="2708"/>
                    </a:lnTo>
                    <a:lnTo>
                      <a:pt x="3201" y="3333"/>
                    </a:lnTo>
                    <a:lnTo>
                      <a:pt x="2879" y="3995"/>
                    </a:lnTo>
                    <a:lnTo>
                      <a:pt x="2576" y="4677"/>
                    </a:lnTo>
                    <a:lnTo>
                      <a:pt x="2292" y="5378"/>
                    </a:lnTo>
                    <a:lnTo>
                      <a:pt x="2027" y="6097"/>
                    </a:lnTo>
                    <a:lnTo>
                      <a:pt x="1780" y="6817"/>
                    </a:lnTo>
                    <a:lnTo>
                      <a:pt x="1572" y="7536"/>
                    </a:lnTo>
                    <a:lnTo>
                      <a:pt x="1364" y="8256"/>
                    </a:lnTo>
                    <a:lnTo>
                      <a:pt x="1175" y="8994"/>
                    </a:lnTo>
                    <a:lnTo>
                      <a:pt x="1023" y="9714"/>
                    </a:lnTo>
                    <a:lnTo>
                      <a:pt x="872" y="10414"/>
                    </a:lnTo>
                    <a:lnTo>
                      <a:pt x="739" y="11115"/>
                    </a:lnTo>
                    <a:lnTo>
                      <a:pt x="607" y="11797"/>
                    </a:lnTo>
                    <a:lnTo>
                      <a:pt x="417" y="13103"/>
                    </a:lnTo>
                    <a:lnTo>
                      <a:pt x="266" y="14296"/>
                    </a:lnTo>
                    <a:lnTo>
                      <a:pt x="152" y="15356"/>
                    </a:lnTo>
                    <a:lnTo>
                      <a:pt x="76" y="16265"/>
                    </a:lnTo>
                    <a:lnTo>
                      <a:pt x="38" y="16966"/>
                    </a:lnTo>
                    <a:lnTo>
                      <a:pt x="1" y="17685"/>
                    </a:lnTo>
                    <a:lnTo>
                      <a:pt x="1099" y="17704"/>
                    </a:lnTo>
                    <a:lnTo>
                      <a:pt x="1137" y="17136"/>
                    </a:lnTo>
                    <a:lnTo>
                      <a:pt x="1175" y="16473"/>
                    </a:lnTo>
                    <a:lnTo>
                      <a:pt x="1250" y="15640"/>
                    </a:lnTo>
                    <a:lnTo>
                      <a:pt x="1345" y="14618"/>
                    </a:lnTo>
                    <a:lnTo>
                      <a:pt x="1478" y="13482"/>
                    </a:lnTo>
                    <a:lnTo>
                      <a:pt x="1667" y="12213"/>
                    </a:lnTo>
                    <a:lnTo>
                      <a:pt x="1913" y="10869"/>
                    </a:lnTo>
                    <a:lnTo>
                      <a:pt x="2046" y="10187"/>
                    </a:lnTo>
                    <a:lnTo>
                      <a:pt x="2216" y="9487"/>
                    </a:lnTo>
                    <a:lnTo>
                      <a:pt x="2386" y="8786"/>
                    </a:lnTo>
                    <a:lnTo>
                      <a:pt x="2576" y="8066"/>
                    </a:lnTo>
                    <a:lnTo>
                      <a:pt x="2784" y="7366"/>
                    </a:lnTo>
                    <a:lnTo>
                      <a:pt x="2992" y="6665"/>
                    </a:lnTo>
                    <a:lnTo>
                      <a:pt x="3238" y="5984"/>
                    </a:lnTo>
                    <a:lnTo>
                      <a:pt x="3504" y="5302"/>
                    </a:lnTo>
                    <a:lnTo>
                      <a:pt x="3788" y="4639"/>
                    </a:lnTo>
                    <a:lnTo>
                      <a:pt x="4090" y="4014"/>
                    </a:lnTo>
                    <a:lnTo>
                      <a:pt x="4431" y="3390"/>
                    </a:lnTo>
                    <a:lnTo>
                      <a:pt x="4772" y="2803"/>
                    </a:lnTo>
                    <a:lnTo>
                      <a:pt x="5151" y="2253"/>
                    </a:lnTo>
                    <a:lnTo>
                      <a:pt x="5548" y="1742"/>
                    </a:lnTo>
                    <a:lnTo>
                      <a:pt x="5757" y="1496"/>
                    </a:lnTo>
                    <a:lnTo>
                      <a:pt x="5984" y="1250"/>
                    </a:lnTo>
                    <a:lnTo>
                      <a:pt x="6192" y="1023"/>
                    </a:lnTo>
                    <a:lnTo>
                      <a:pt x="6419" y="814"/>
                    </a:lnTo>
                    <a:lnTo>
                      <a:pt x="57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33"/>
              <p:cNvSpPr/>
              <p:nvPr/>
            </p:nvSpPr>
            <p:spPr>
              <a:xfrm>
                <a:off x="5790550" y="1377500"/>
                <a:ext cx="215875" cy="449725"/>
              </a:xfrm>
              <a:custGeom>
                <a:avLst/>
                <a:gdLst/>
                <a:ahLst/>
                <a:cxnLst/>
                <a:rect l="l" t="t" r="r" b="b"/>
                <a:pathLst>
                  <a:path w="8635" h="17989" extrusionOk="0">
                    <a:moveTo>
                      <a:pt x="682" y="1"/>
                    </a:moveTo>
                    <a:lnTo>
                      <a:pt x="0" y="853"/>
                    </a:lnTo>
                    <a:lnTo>
                      <a:pt x="265" y="1080"/>
                    </a:lnTo>
                    <a:lnTo>
                      <a:pt x="530" y="1364"/>
                    </a:lnTo>
                    <a:lnTo>
                      <a:pt x="890" y="1743"/>
                    </a:lnTo>
                    <a:lnTo>
                      <a:pt x="1326" y="2273"/>
                    </a:lnTo>
                    <a:lnTo>
                      <a:pt x="1837" y="2917"/>
                    </a:lnTo>
                    <a:lnTo>
                      <a:pt x="2102" y="3295"/>
                    </a:lnTo>
                    <a:lnTo>
                      <a:pt x="2386" y="3693"/>
                    </a:lnTo>
                    <a:lnTo>
                      <a:pt x="2670" y="4147"/>
                    </a:lnTo>
                    <a:lnTo>
                      <a:pt x="2973" y="4621"/>
                    </a:lnTo>
                    <a:lnTo>
                      <a:pt x="3276" y="5151"/>
                    </a:lnTo>
                    <a:lnTo>
                      <a:pt x="3579" y="5700"/>
                    </a:lnTo>
                    <a:lnTo>
                      <a:pt x="3882" y="6306"/>
                    </a:lnTo>
                    <a:lnTo>
                      <a:pt x="4204" y="6931"/>
                    </a:lnTo>
                    <a:lnTo>
                      <a:pt x="4507" y="7612"/>
                    </a:lnTo>
                    <a:lnTo>
                      <a:pt x="4828" y="8332"/>
                    </a:lnTo>
                    <a:lnTo>
                      <a:pt x="5131" y="9089"/>
                    </a:lnTo>
                    <a:lnTo>
                      <a:pt x="5434" y="9904"/>
                    </a:lnTo>
                    <a:lnTo>
                      <a:pt x="5737" y="10756"/>
                    </a:lnTo>
                    <a:lnTo>
                      <a:pt x="6040" y="11646"/>
                    </a:lnTo>
                    <a:lnTo>
                      <a:pt x="6324" y="12592"/>
                    </a:lnTo>
                    <a:lnTo>
                      <a:pt x="6589" y="13577"/>
                    </a:lnTo>
                    <a:lnTo>
                      <a:pt x="6854" y="14599"/>
                    </a:lnTo>
                    <a:lnTo>
                      <a:pt x="7101" y="15679"/>
                    </a:lnTo>
                    <a:lnTo>
                      <a:pt x="7347" y="16815"/>
                    </a:lnTo>
                    <a:lnTo>
                      <a:pt x="7555" y="17989"/>
                    </a:lnTo>
                    <a:lnTo>
                      <a:pt x="8634" y="17799"/>
                    </a:lnTo>
                    <a:lnTo>
                      <a:pt x="8407" y="16588"/>
                    </a:lnTo>
                    <a:lnTo>
                      <a:pt x="8180" y="15414"/>
                    </a:lnTo>
                    <a:lnTo>
                      <a:pt x="7915" y="14315"/>
                    </a:lnTo>
                    <a:lnTo>
                      <a:pt x="7650" y="13236"/>
                    </a:lnTo>
                    <a:lnTo>
                      <a:pt x="7366" y="12214"/>
                    </a:lnTo>
                    <a:lnTo>
                      <a:pt x="7063" y="11248"/>
                    </a:lnTo>
                    <a:lnTo>
                      <a:pt x="6760" y="10339"/>
                    </a:lnTo>
                    <a:lnTo>
                      <a:pt x="6457" y="9449"/>
                    </a:lnTo>
                    <a:lnTo>
                      <a:pt x="6135" y="8616"/>
                    </a:lnTo>
                    <a:lnTo>
                      <a:pt x="5813" y="7840"/>
                    </a:lnTo>
                    <a:lnTo>
                      <a:pt x="5491" y="7082"/>
                    </a:lnTo>
                    <a:lnTo>
                      <a:pt x="5169" y="6382"/>
                    </a:lnTo>
                    <a:lnTo>
                      <a:pt x="4847" y="5738"/>
                    </a:lnTo>
                    <a:lnTo>
                      <a:pt x="4525" y="5113"/>
                    </a:lnTo>
                    <a:lnTo>
                      <a:pt x="4204" y="4526"/>
                    </a:lnTo>
                    <a:lnTo>
                      <a:pt x="3882" y="3996"/>
                    </a:lnTo>
                    <a:lnTo>
                      <a:pt x="3579" y="3485"/>
                    </a:lnTo>
                    <a:lnTo>
                      <a:pt x="3276" y="3030"/>
                    </a:lnTo>
                    <a:lnTo>
                      <a:pt x="2973" y="2595"/>
                    </a:lnTo>
                    <a:lnTo>
                      <a:pt x="2689" y="2216"/>
                    </a:lnTo>
                    <a:lnTo>
                      <a:pt x="2178" y="1534"/>
                    </a:lnTo>
                    <a:lnTo>
                      <a:pt x="1704" y="985"/>
                    </a:lnTo>
                    <a:lnTo>
                      <a:pt x="1307" y="569"/>
                    </a:lnTo>
                    <a:lnTo>
                      <a:pt x="1004" y="266"/>
                    </a:lnTo>
                    <a:lnTo>
                      <a:pt x="795" y="76"/>
                    </a:lnTo>
                    <a:lnTo>
                      <a:pt x="6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33"/>
              <p:cNvSpPr/>
              <p:nvPr/>
            </p:nvSpPr>
            <p:spPr>
              <a:xfrm>
                <a:off x="5199775" y="355025"/>
                <a:ext cx="519300" cy="79340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31736" extrusionOk="0">
                    <a:moveTo>
                      <a:pt x="11948" y="1"/>
                    </a:moveTo>
                    <a:lnTo>
                      <a:pt x="11532" y="20"/>
                    </a:lnTo>
                    <a:lnTo>
                      <a:pt x="11134" y="58"/>
                    </a:lnTo>
                    <a:lnTo>
                      <a:pt x="10718" y="133"/>
                    </a:lnTo>
                    <a:lnTo>
                      <a:pt x="10320" y="228"/>
                    </a:lnTo>
                    <a:lnTo>
                      <a:pt x="9922" y="342"/>
                    </a:lnTo>
                    <a:lnTo>
                      <a:pt x="9525" y="493"/>
                    </a:lnTo>
                    <a:lnTo>
                      <a:pt x="9127" y="664"/>
                    </a:lnTo>
                    <a:lnTo>
                      <a:pt x="8748" y="853"/>
                    </a:lnTo>
                    <a:lnTo>
                      <a:pt x="8370" y="1080"/>
                    </a:lnTo>
                    <a:lnTo>
                      <a:pt x="7991" y="1307"/>
                    </a:lnTo>
                    <a:lnTo>
                      <a:pt x="7631" y="1572"/>
                    </a:lnTo>
                    <a:lnTo>
                      <a:pt x="7253" y="1856"/>
                    </a:lnTo>
                    <a:lnTo>
                      <a:pt x="6912" y="2140"/>
                    </a:lnTo>
                    <a:lnTo>
                      <a:pt x="6552" y="2462"/>
                    </a:lnTo>
                    <a:lnTo>
                      <a:pt x="6211" y="2784"/>
                    </a:lnTo>
                    <a:lnTo>
                      <a:pt x="5870" y="3125"/>
                    </a:lnTo>
                    <a:lnTo>
                      <a:pt x="5549" y="3485"/>
                    </a:lnTo>
                    <a:lnTo>
                      <a:pt x="5208" y="3845"/>
                    </a:lnTo>
                    <a:lnTo>
                      <a:pt x="4905" y="4223"/>
                    </a:lnTo>
                    <a:lnTo>
                      <a:pt x="4583" y="4621"/>
                    </a:lnTo>
                    <a:lnTo>
                      <a:pt x="4299" y="5019"/>
                    </a:lnTo>
                    <a:lnTo>
                      <a:pt x="3712" y="5852"/>
                    </a:lnTo>
                    <a:lnTo>
                      <a:pt x="3182" y="6685"/>
                    </a:lnTo>
                    <a:lnTo>
                      <a:pt x="2670" y="7556"/>
                    </a:lnTo>
                    <a:lnTo>
                      <a:pt x="2197" y="8446"/>
                    </a:lnTo>
                    <a:lnTo>
                      <a:pt x="1762" y="9317"/>
                    </a:lnTo>
                    <a:lnTo>
                      <a:pt x="1383" y="10207"/>
                    </a:lnTo>
                    <a:lnTo>
                      <a:pt x="1042" y="11059"/>
                    </a:lnTo>
                    <a:lnTo>
                      <a:pt x="739" y="11892"/>
                    </a:lnTo>
                    <a:lnTo>
                      <a:pt x="493" y="12706"/>
                    </a:lnTo>
                    <a:lnTo>
                      <a:pt x="285" y="13482"/>
                    </a:lnTo>
                    <a:lnTo>
                      <a:pt x="133" y="14202"/>
                    </a:lnTo>
                    <a:lnTo>
                      <a:pt x="39" y="14865"/>
                    </a:lnTo>
                    <a:lnTo>
                      <a:pt x="20" y="15168"/>
                    </a:lnTo>
                    <a:lnTo>
                      <a:pt x="1" y="15470"/>
                    </a:lnTo>
                    <a:lnTo>
                      <a:pt x="1" y="15736"/>
                    </a:lnTo>
                    <a:lnTo>
                      <a:pt x="20" y="16001"/>
                    </a:lnTo>
                    <a:lnTo>
                      <a:pt x="57" y="16228"/>
                    </a:lnTo>
                    <a:lnTo>
                      <a:pt x="95" y="16436"/>
                    </a:lnTo>
                    <a:lnTo>
                      <a:pt x="152" y="16626"/>
                    </a:lnTo>
                    <a:lnTo>
                      <a:pt x="228" y="16796"/>
                    </a:lnTo>
                    <a:lnTo>
                      <a:pt x="323" y="16947"/>
                    </a:lnTo>
                    <a:lnTo>
                      <a:pt x="417" y="17061"/>
                    </a:lnTo>
                    <a:lnTo>
                      <a:pt x="550" y="17156"/>
                    </a:lnTo>
                    <a:lnTo>
                      <a:pt x="682" y="17231"/>
                    </a:lnTo>
                    <a:lnTo>
                      <a:pt x="834" y="17269"/>
                    </a:lnTo>
                    <a:lnTo>
                      <a:pt x="1004" y="17288"/>
                    </a:lnTo>
                    <a:lnTo>
                      <a:pt x="1194" y="17250"/>
                    </a:lnTo>
                    <a:lnTo>
                      <a:pt x="1402" y="17212"/>
                    </a:lnTo>
                    <a:lnTo>
                      <a:pt x="1629" y="17118"/>
                    </a:lnTo>
                    <a:lnTo>
                      <a:pt x="1875" y="17004"/>
                    </a:lnTo>
                    <a:lnTo>
                      <a:pt x="1781" y="17307"/>
                    </a:lnTo>
                    <a:lnTo>
                      <a:pt x="1553" y="18121"/>
                    </a:lnTo>
                    <a:lnTo>
                      <a:pt x="1421" y="18652"/>
                    </a:lnTo>
                    <a:lnTo>
                      <a:pt x="1288" y="19257"/>
                    </a:lnTo>
                    <a:lnTo>
                      <a:pt x="1175" y="19882"/>
                    </a:lnTo>
                    <a:lnTo>
                      <a:pt x="1080" y="20526"/>
                    </a:lnTo>
                    <a:lnTo>
                      <a:pt x="1023" y="21170"/>
                    </a:lnTo>
                    <a:lnTo>
                      <a:pt x="1023" y="21473"/>
                    </a:lnTo>
                    <a:lnTo>
                      <a:pt x="1023" y="21776"/>
                    </a:lnTo>
                    <a:lnTo>
                      <a:pt x="1042" y="22060"/>
                    </a:lnTo>
                    <a:lnTo>
                      <a:pt x="1080" y="22344"/>
                    </a:lnTo>
                    <a:lnTo>
                      <a:pt x="1137" y="22590"/>
                    </a:lnTo>
                    <a:lnTo>
                      <a:pt x="1212" y="22836"/>
                    </a:lnTo>
                    <a:lnTo>
                      <a:pt x="1307" y="23044"/>
                    </a:lnTo>
                    <a:lnTo>
                      <a:pt x="1421" y="23215"/>
                    </a:lnTo>
                    <a:lnTo>
                      <a:pt x="1572" y="23366"/>
                    </a:lnTo>
                    <a:lnTo>
                      <a:pt x="1743" y="23499"/>
                    </a:lnTo>
                    <a:lnTo>
                      <a:pt x="1932" y="23575"/>
                    </a:lnTo>
                    <a:lnTo>
                      <a:pt x="2159" y="23631"/>
                    </a:lnTo>
                    <a:lnTo>
                      <a:pt x="2405" y="23650"/>
                    </a:lnTo>
                    <a:lnTo>
                      <a:pt x="2689" y="23612"/>
                    </a:lnTo>
                    <a:lnTo>
                      <a:pt x="3257" y="23518"/>
                    </a:lnTo>
                    <a:lnTo>
                      <a:pt x="3750" y="23461"/>
                    </a:lnTo>
                    <a:lnTo>
                      <a:pt x="4166" y="23442"/>
                    </a:lnTo>
                    <a:lnTo>
                      <a:pt x="4507" y="23461"/>
                    </a:lnTo>
                    <a:lnTo>
                      <a:pt x="4659" y="23480"/>
                    </a:lnTo>
                    <a:lnTo>
                      <a:pt x="4791" y="23518"/>
                    </a:lnTo>
                    <a:lnTo>
                      <a:pt x="4905" y="23556"/>
                    </a:lnTo>
                    <a:lnTo>
                      <a:pt x="4999" y="23612"/>
                    </a:lnTo>
                    <a:lnTo>
                      <a:pt x="5094" y="23669"/>
                    </a:lnTo>
                    <a:lnTo>
                      <a:pt x="5151" y="23745"/>
                    </a:lnTo>
                    <a:lnTo>
                      <a:pt x="5208" y="23821"/>
                    </a:lnTo>
                    <a:lnTo>
                      <a:pt x="5264" y="23915"/>
                    </a:lnTo>
                    <a:lnTo>
                      <a:pt x="5283" y="24010"/>
                    </a:lnTo>
                    <a:lnTo>
                      <a:pt x="5302" y="24105"/>
                    </a:lnTo>
                    <a:lnTo>
                      <a:pt x="5302" y="24218"/>
                    </a:lnTo>
                    <a:lnTo>
                      <a:pt x="5302" y="24351"/>
                    </a:lnTo>
                    <a:lnTo>
                      <a:pt x="5246" y="24616"/>
                    </a:lnTo>
                    <a:lnTo>
                      <a:pt x="5151" y="24919"/>
                    </a:lnTo>
                    <a:lnTo>
                      <a:pt x="4999" y="25260"/>
                    </a:lnTo>
                    <a:lnTo>
                      <a:pt x="4810" y="25638"/>
                    </a:lnTo>
                    <a:lnTo>
                      <a:pt x="4602" y="26055"/>
                    </a:lnTo>
                    <a:lnTo>
                      <a:pt x="4337" y="26490"/>
                    </a:lnTo>
                    <a:lnTo>
                      <a:pt x="4242" y="26718"/>
                    </a:lnTo>
                    <a:lnTo>
                      <a:pt x="4166" y="26907"/>
                    </a:lnTo>
                    <a:lnTo>
                      <a:pt x="4147" y="27059"/>
                    </a:lnTo>
                    <a:lnTo>
                      <a:pt x="4166" y="27191"/>
                    </a:lnTo>
                    <a:lnTo>
                      <a:pt x="4223" y="27305"/>
                    </a:lnTo>
                    <a:lnTo>
                      <a:pt x="4299" y="27399"/>
                    </a:lnTo>
                    <a:lnTo>
                      <a:pt x="4431" y="27456"/>
                    </a:lnTo>
                    <a:lnTo>
                      <a:pt x="4564" y="27513"/>
                    </a:lnTo>
                    <a:lnTo>
                      <a:pt x="4753" y="27532"/>
                    </a:lnTo>
                    <a:lnTo>
                      <a:pt x="4943" y="27551"/>
                    </a:lnTo>
                    <a:lnTo>
                      <a:pt x="5170" y="27551"/>
                    </a:lnTo>
                    <a:lnTo>
                      <a:pt x="5397" y="27532"/>
                    </a:lnTo>
                    <a:lnTo>
                      <a:pt x="5908" y="27456"/>
                    </a:lnTo>
                    <a:lnTo>
                      <a:pt x="6457" y="27343"/>
                    </a:lnTo>
                    <a:lnTo>
                      <a:pt x="7044" y="27210"/>
                    </a:lnTo>
                    <a:lnTo>
                      <a:pt x="7612" y="27040"/>
                    </a:lnTo>
                    <a:lnTo>
                      <a:pt x="8143" y="26869"/>
                    </a:lnTo>
                    <a:lnTo>
                      <a:pt x="8654" y="26718"/>
                    </a:lnTo>
                    <a:lnTo>
                      <a:pt x="9430" y="26434"/>
                    </a:lnTo>
                    <a:lnTo>
                      <a:pt x="9752" y="26320"/>
                    </a:lnTo>
                    <a:lnTo>
                      <a:pt x="9411" y="26661"/>
                    </a:lnTo>
                    <a:lnTo>
                      <a:pt x="9089" y="27002"/>
                    </a:lnTo>
                    <a:lnTo>
                      <a:pt x="8692" y="27437"/>
                    </a:lnTo>
                    <a:lnTo>
                      <a:pt x="8275" y="27948"/>
                    </a:lnTo>
                    <a:lnTo>
                      <a:pt x="8067" y="28232"/>
                    </a:lnTo>
                    <a:lnTo>
                      <a:pt x="7877" y="28516"/>
                    </a:lnTo>
                    <a:lnTo>
                      <a:pt x="7688" y="28800"/>
                    </a:lnTo>
                    <a:lnTo>
                      <a:pt x="7518" y="29085"/>
                    </a:lnTo>
                    <a:lnTo>
                      <a:pt x="7385" y="29369"/>
                    </a:lnTo>
                    <a:lnTo>
                      <a:pt x="7253" y="29653"/>
                    </a:lnTo>
                    <a:lnTo>
                      <a:pt x="7177" y="29937"/>
                    </a:lnTo>
                    <a:lnTo>
                      <a:pt x="7120" y="30202"/>
                    </a:lnTo>
                    <a:lnTo>
                      <a:pt x="7101" y="30448"/>
                    </a:lnTo>
                    <a:lnTo>
                      <a:pt x="7101" y="30580"/>
                    </a:lnTo>
                    <a:lnTo>
                      <a:pt x="7120" y="30694"/>
                    </a:lnTo>
                    <a:lnTo>
                      <a:pt x="7158" y="30808"/>
                    </a:lnTo>
                    <a:lnTo>
                      <a:pt x="7196" y="30921"/>
                    </a:lnTo>
                    <a:lnTo>
                      <a:pt x="7272" y="31016"/>
                    </a:lnTo>
                    <a:lnTo>
                      <a:pt x="7328" y="31111"/>
                    </a:lnTo>
                    <a:lnTo>
                      <a:pt x="7423" y="31205"/>
                    </a:lnTo>
                    <a:lnTo>
                      <a:pt x="7518" y="31300"/>
                    </a:lnTo>
                    <a:lnTo>
                      <a:pt x="7650" y="31376"/>
                    </a:lnTo>
                    <a:lnTo>
                      <a:pt x="7783" y="31451"/>
                    </a:lnTo>
                    <a:lnTo>
                      <a:pt x="7934" y="31508"/>
                    </a:lnTo>
                    <a:lnTo>
                      <a:pt x="8086" y="31565"/>
                    </a:lnTo>
                    <a:lnTo>
                      <a:pt x="8275" y="31622"/>
                    </a:lnTo>
                    <a:lnTo>
                      <a:pt x="8483" y="31660"/>
                    </a:lnTo>
                    <a:lnTo>
                      <a:pt x="8711" y="31698"/>
                    </a:lnTo>
                    <a:lnTo>
                      <a:pt x="8938" y="31716"/>
                    </a:lnTo>
                    <a:lnTo>
                      <a:pt x="9487" y="31735"/>
                    </a:lnTo>
                    <a:lnTo>
                      <a:pt x="10112" y="31698"/>
                    </a:lnTo>
                    <a:lnTo>
                      <a:pt x="10831" y="31641"/>
                    </a:lnTo>
                    <a:lnTo>
                      <a:pt x="11645" y="31527"/>
                    </a:lnTo>
                    <a:lnTo>
                      <a:pt x="12573" y="31357"/>
                    </a:lnTo>
                    <a:lnTo>
                      <a:pt x="12573" y="30808"/>
                    </a:lnTo>
                    <a:lnTo>
                      <a:pt x="12573" y="29596"/>
                    </a:lnTo>
                    <a:lnTo>
                      <a:pt x="12592" y="28914"/>
                    </a:lnTo>
                    <a:lnTo>
                      <a:pt x="12630" y="28308"/>
                    </a:lnTo>
                    <a:lnTo>
                      <a:pt x="12668" y="27854"/>
                    </a:lnTo>
                    <a:lnTo>
                      <a:pt x="12706" y="27683"/>
                    </a:lnTo>
                    <a:lnTo>
                      <a:pt x="12744" y="27608"/>
                    </a:lnTo>
                    <a:lnTo>
                      <a:pt x="12800" y="27532"/>
                    </a:lnTo>
                    <a:lnTo>
                      <a:pt x="12895" y="27456"/>
                    </a:lnTo>
                    <a:lnTo>
                      <a:pt x="13255" y="27172"/>
                    </a:lnTo>
                    <a:lnTo>
                      <a:pt x="13482" y="26983"/>
                    </a:lnTo>
                    <a:lnTo>
                      <a:pt x="13709" y="26774"/>
                    </a:lnTo>
                    <a:lnTo>
                      <a:pt x="13974" y="26528"/>
                    </a:lnTo>
                    <a:lnTo>
                      <a:pt x="14221" y="26244"/>
                    </a:lnTo>
                    <a:lnTo>
                      <a:pt x="14486" y="25922"/>
                    </a:lnTo>
                    <a:lnTo>
                      <a:pt x="14713" y="25582"/>
                    </a:lnTo>
                    <a:lnTo>
                      <a:pt x="14921" y="25203"/>
                    </a:lnTo>
                    <a:lnTo>
                      <a:pt x="15035" y="24995"/>
                    </a:lnTo>
                    <a:lnTo>
                      <a:pt x="15111" y="24786"/>
                    </a:lnTo>
                    <a:lnTo>
                      <a:pt x="15186" y="24559"/>
                    </a:lnTo>
                    <a:lnTo>
                      <a:pt x="15262" y="24332"/>
                    </a:lnTo>
                    <a:lnTo>
                      <a:pt x="15319" y="24086"/>
                    </a:lnTo>
                    <a:lnTo>
                      <a:pt x="15357" y="23840"/>
                    </a:lnTo>
                    <a:lnTo>
                      <a:pt x="15376" y="23575"/>
                    </a:lnTo>
                    <a:lnTo>
                      <a:pt x="15395" y="23309"/>
                    </a:lnTo>
                    <a:lnTo>
                      <a:pt x="15395" y="23044"/>
                    </a:lnTo>
                    <a:lnTo>
                      <a:pt x="15376" y="22760"/>
                    </a:lnTo>
                    <a:lnTo>
                      <a:pt x="19371" y="16455"/>
                    </a:lnTo>
                    <a:lnTo>
                      <a:pt x="20772" y="5927"/>
                    </a:lnTo>
                    <a:lnTo>
                      <a:pt x="20374" y="5340"/>
                    </a:lnTo>
                    <a:lnTo>
                      <a:pt x="19939" y="4772"/>
                    </a:lnTo>
                    <a:lnTo>
                      <a:pt x="19484" y="4223"/>
                    </a:lnTo>
                    <a:lnTo>
                      <a:pt x="19030" y="3712"/>
                    </a:lnTo>
                    <a:lnTo>
                      <a:pt x="18557" y="3201"/>
                    </a:lnTo>
                    <a:lnTo>
                      <a:pt x="18045" y="2746"/>
                    </a:lnTo>
                    <a:lnTo>
                      <a:pt x="17553" y="2292"/>
                    </a:lnTo>
                    <a:lnTo>
                      <a:pt x="17023" y="1894"/>
                    </a:lnTo>
                    <a:lnTo>
                      <a:pt x="16493" y="1516"/>
                    </a:lnTo>
                    <a:lnTo>
                      <a:pt x="15925" y="1175"/>
                    </a:lnTo>
                    <a:lnTo>
                      <a:pt x="15376" y="872"/>
                    </a:lnTo>
                    <a:lnTo>
                      <a:pt x="14789" y="607"/>
                    </a:lnTo>
                    <a:lnTo>
                      <a:pt x="14505" y="493"/>
                    </a:lnTo>
                    <a:lnTo>
                      <a:pt x="14202" y="380"/>
                    </a:lnTo>
                    <a:lnTo>
                      <a:pt x="13899" y="304"/>
                    </a:lnTo>
                    <a:lnTo>
                      <a:pt x="13596" y="209"/>
                    </a:lnTo>
                    <a:lnTo>
                      <a:pt x="13293" y="152"/>
                    </a:lnTo>
                    <a:lnTo>
                      <a:pt x="12990" y="96"/>
                    </a:lnTo>
                    <a:lnTo>
                      <a:pt x="12687" y="39"/>
                    </a:lnTo>
                    <a:lnTo>
                      <a:pt x="12365" y="20"/>
                    </a:lnTo>
                    <a:lnTo>
                      <a:pt x="119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33"/>
              <p:cNvSpPr/>
              <p:nvPr/>
            </p:nvSpPr>
            <p:spPr>
              <a:xfrm>
                <a:off x="5340375" y="502725"/>
                <a:ext cx="117425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1629" extrusionOk="0">
                    <a:moveTo>
                      <a:pt x="3730" y="0"/>
                    </a:moveTo>
                    <a:lnTo>
                      <a:pt x="3333" y="19"/>
                    </a:lnTo>
                    <a:lnTo>
                      <a:pt x="2897" y="76"/>
                    </a:lnTo>
                    <a:lnTo>
                      <a:pt x="2443" y="133"/>
                    </a:lnTo>
                    <a:lnTo>
                      <a:pt x="1553" y="285"/>
                    </a:lnTo>
                    <a:lnTo>
                      <a:pt x="777" y="455"/>
                    </a:lnTo>
                    <a:lnTo>
                      <a:pt x="0" y="663"/>
                    </a:lnTo>
                    <a:lnTo>
                      <a:pt x="322" y="1629"/>
                    </a:lnTo>
                    <a:lnTo>
                      <a:pt x="947" y="1610"/>
                    </a:lnTo>
                    <a:lnTo>
                      <a:pt x="1610" y="1591"/>
                    </a:lnTo>
                    <a:lnTo>
                      <a:pt x="1988" y="1553"/>
                    </a:lnTo>
                    <a:lnTo>
                      <a:pt x="2386" y="1515"/>
                    </a:lnTo>
                    <a:lnTo>
                      <a:pt x="2784" y="1440"/>
                    </a:lnTo>
                    <a:lnTo>
                      <a:pt x="3162" y="1383"/>
                    </a:lnTo>
                    <a:lnTo>
                      <a:pt x="3541" y="1288"/>
                    </a:lnTo>
                    <a:lnTo>
                      <a:pt x="3882" y="1174"/>
                    </a:lnTo>
                    <a:lnTo>
                      <a:pt x="4166" y="1042"/>
                    </a:lnTo>
                    <a:lnTo>
                      <a:pt x="4298" y="966"/>
                    </a:lnTo>
                    <a:lnTo>
                      <a:pt x="4412" y="890"/>
                    </a:lnTo>
                    <a:lnTo>
                      <a:pt x="4507" y="796"/>
                    </a:lnTo>
                    <a:lnTo>
                      <a:pt x="4582" y="701"/>
                    </a:lnTo>
                    <a:lnTo>
                      <a:pt x="4639" y="606"/>
                    </a:lnTo>
                    <a:lnTo>
                      <a:pt x="4677" y="493"/>
                    </a:lnTo>
                    <a:lnTo>
                      <a:pt x="4696" y="398"/>
                    </a:lnTo>
                    <a:lnTo>
                      <a:pt x="4677" y="303"/>
                    </a:lnTo>
                    <a:lnTo>
                      <a:pt x="4620" y="228"/>
                    </a:lnTo>
                    <a:lnTo>
                      <a:pt x="4563" y="171"/>
                    </a:lnTo>
                    <a:lnTo>
                      <a:pt x="4469" y="114"/>
                    </a:lnTo>
                    <a:lnTo>
                      <a:pt x="4355" y="76"/>
                    </a:lnTo>
                    <a:lnTo>
                      <a:pt x="4223" y="38"/>
                    </a:lnTo>
                    <a:lnTo>
                      <a:pt x="4071" y="19"/>
                    </a:lnTo>
                    <a:lnTo>
                      <a:pt x="3730" y="0"/>
                    </a:lnTo>
                    <a:close/>
                  </a:path>
                </a:pathLst>
              </a:custGeom>
              <a:solidFill>
                <a:srgbClr val="FFC6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33"/>
              <p:cNvSpPr/>
              <p:nvPr/>
            </p:nvSpPr>
            <p:spPr>
              <a:xfrm>
                <a:off x="5360725" y="507450"/>
                <a:ext cx="89500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156" extrusionOk="0">
                    <a:moveTo>
                      <a:pt x="3106" y="1"/>
                    </a:moveTo>
                    <a:lnTo>
                      <a:pt x="2860" y="20"/>
                    </a:lnTo>
                    <a:lnTo>
                      <a:pt x="2576" y="58"/>
                    </a:lnTo>
                    <a:lnTo>
                      <a:pt x="2273" y="96"/>
                    </a:lnTo>
                    <a:lnTo>
                      <a:pt x="1648" y="209"/>
                    </a:lnTo>
                    <a:lnTo>
                      <a:pt x="1023" y="361"/>
                    </a:lnTo>
                    <a:lnTo>
                      <a:pt x="512" y="493"/>
                    </a:lnTo>
                    <a:lnTo>
                      <a:pt x="0" y="626"/>
                    </a:lnTo>
                    <a:lnTo>
                      <a:pt x="76" y="1156"/>
                    </a:lnTo>
                    <a:lnTo>
                      <a:pt x="682" y="1061"/>
                    </a:lnTo>
                    <a:lnTo>
                      <a:pt x="1288" y="929"/>
                    </a:lnTo>
                    <a:lnTo>
                      <a:pt x="1970" y="796"/>
                    </a:lnTo>
                    <a:lnTo>
                      <a:pt x="2632" y="626"/>
                    </a:lnTo>
                    <a:lnTo>
                      <a:pt x="2916" y="531"/>
                    </a:lnTo>
                    <a:lnTo>
                      <a:pt x="3181" y="455"/>
                    </a:lnTo>
                    <a:lnTo>
                      <a:pt x="3371" y="361"/>
                    </a:lnTo>
                    <a:lnTo>
                      <a:pt x="3522" y="266"/>
                    </a:lnTo>
                    <a:lnTo>
                      <a:pt x="3560" y="228"/>
                    </a:lnTo>
                    <a:lnTo>
                      <a:pt x="3579" y="190"/>
                    </a:lnTo>
                    <a:lnTo>
                      <a:pt x="3579" y="152"/>
                    </a:lnTo>
                    <a:lnTo>
                      <a:pt x="3560" y="114"/>
                    </a:lnTo>
                    <a:lnTo>
                      <a:pt x="3522" y="77"/>
                    </a:lnTo>
                    <a:lnTo>
                      <a:pt x="3465" y="58"/>
                    </a:lnTo>
                    <a:lnTo>
                      <a:pt x="3314" y="20"/>
                    </a:lnTo>
                    <a:lnTo>
                      <a:pt x="3106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33"/>
              <p:cNvSpPr/>
              <p:nvPr/>
            </p:nvSpPr>
            <p:spPr>
              <a:xfrm>
                <a:off x="5618700" y="1043300"/>
                <a:ext cx="294000" cy="249975"/>
              </a:xfrm>
              <a:custGeom>
                <a:avLst/>
                <a:gdLst/>
                <a:ahLst/>
                <a:cxnLst/>
                <a:rect l="l" t="t" r="r" b="b"/>
                <a:pathLst>
                  <a:path w="11760" h="9999" extrusionOk="0">
                    <a:moveTo>
                      <a:pt x="1629" y="1"/>
                    </a:moveTo>
                    <a:lnTo>
                      <a:pt x="1" y="815"/>
                    </a:lnTo>
                    <a:lnTo>
                      <a:pt x="2462" y="9998"/>
                    </a:lnTo>
                    <a:lnTo>
                      <a:pt x="11759" y="8010"/>
                    </a:lnTo>
                    <a:lnTo>
                      <a:pt x="10775" y="5189"/>
                    </a:lnTo>
                    <a:lnTo>
                      <a:pt x="3826" y="5397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FB6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33"/>
              <p:cNvSpPr/>
              <p:nvPr/>
            </p:nvSpPr>
            <p:spPr>
              <a:xfrm>
                <a:off x="5618700" y="1043300"/>
                <a:ext cx="294000" cy="249975"/>
              </a:xfrm>
              <a:custGeom>
                <a:avLst/>
                <a:gdLst/>
                <a:ahLst/>
                <a:cxnLst/>
                <a:rect l="l" t="t" r="r" b="b"/>
                <a:pathLst>
                  <a:path w="11760" h="9999" fill="none" extrusionOk="0">
                    <a:moveTo>
                      <a:pt x="1" y="815"/>
                    </a:moveTo>
                    <a:lnTo>
                      <a:pt x="2462" y="9998"/>
                    </a:lnTo>
                    <a:lnTo>
                      <a:pt x="11759" y="8010"/>
                    </a:lnTo>
                    <a:lnTo>
                      <a:pt x="10775" y="5189"/>
                    </a:lnTo>
                    <a:lnTo>
                      <a:pt x="3826" y="5397"/>
                    </a:lnTo>
                    <a:lnTo>
                      <a:pt x="162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33"/>
              <p:cNvSpPr/>
              <p:nvPr/>
            </p:nvSpPr>
            <p:spPr>
              <a:xfrm>
                <a:off x="5586525" y="766400"/>
                <a:ext cx="180850" cy="25610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10244" extrusionOk="0">
                    <a:moveTo>
                      <a:pt x="2973" y="0"/>
                    </a:moveTo>
                    <a:lnTo>
                      <a:pt x="2689" y="38"/>
                    </a:lnTo>
                    <a:lnTo>
                      <a:pt x="2424" y="76"/>
                    </a:lnTo>
                    <a:lnTo>
                      <a:pt x="2159" y="152"/>
                    </a:lnTo>
                    <a:lnTo>
                      <a:pt x="1913" y="227"/>
                    </a:lnTo>
                    <a:lnTo>
                      <a:pt x="1667" y="341"/>
                    </a:lnTo>
                    <a:lnTo>
                      <a:pt x="1439" y="473"/>
                    </a:lnTo>
                    <a:lnTo>
                      <a:pt x="1231" y="644"/>
                    </a:lnTo>
                    <a:lnTo>
                      <a:pt x="1042" y="833"/>
                    </a:lnTo>
                    <a:lnTo>
                      <a:pt x="871" y="1060"/>
                    </a:lnTo>
                    <a:lnTo>
                      <a:pt x="720" y="1307"/>
                    </a:lnTo>
                    <a:lnTo>
                      <a:pt x="568" y="1591"/>
                    </a:lnTo>
                    <a:lnTo>
                      <a:pt x="436" y="1912"/>
                    </a:lnTo>
                    <a:lnTo>
                      <a:pt x="322" y="2234"/>
                    </a:lnTo>
                    <a:lnTo>
                      <a:pt x="227" y="2575"/>
                    </a:lnTo>
                    <a:lnTo>
                      <a:pt x="152" y="2935"/>
                    </a:lnTo>
                    <a:lnTo>
                      <a:pt x="76" y="3295"/>
                    </a:lnTo>
                    <a:lnTo>
                      <a:pt x="38" y="3654"/>
                    </a:lnTo>
                    <a:lnTo>
                      <a:pt x="19" y="4014"/>
                    </a:lnTo>
                    <a:lnTo>
                      <a:pt x="0" y="4393"/>
                    </a:lnTo>
                    <a:lnTo>
                      <a:pt x="19" y="4753"/>
                    </a:lnTo>
                    <a:lnTo>
                      <a:pt x="38" y="5131"/>
                    </a:lnTo>
                    <a:lnTo>
                      <a:pt x="95" y="5472"/>
                    </a:lnTo>
                    <a:lnTo>
                      <a:pt x="171" y="5832"/>
                    </a:lnTo>
                    <a:lnTo>
                      <a:pt x="246" y="6173"/>
                    </a:lnTo>
                    <a:lnTo>
                      <a:pt x="360" y="6495"/>
                    </a:lnTo>
                    <a:lnTo>
                      <a:pt x="493" y="6798"/>
                    </a:lnTo>
                    <a:lnTo>
                      <a:pt x="625" y="7063"/>
                    </a:lnTo>
                    <a:lnTo>
                      <a:pt x="777" y="7309"/>
                    </a:lnTo>
                    <a:lnTo>
                      <a:pt x="947" y="7517"/>
                    </a:lnTo>
                    <a:lnTo>
                      <a:pt x="1117" y="7688"/>
                    </a:lnTo>
                    <a:lnTo>
                      <a:pt x="1307" y="7839"/>
                    </a:lnTo>
                    <a:lnTo>
                      <a:pt x="1515" y="7991"/>
                    </a:lnTo>
                    <a:lnTo>
                      <a:pt x="1723" y="8123"/>
                    </a:lnTo>
                    <a:lnTo>
                      <a:pt x="1932" y="8237"/>
                    </a:lnTo>
                    <a:lnTo>
                      <a:pt x="2367" y="8445"/>
                    </a:lnTo>
                    <a:lnTo>
                      <a:pt x="2803" y="8691"/>
                    </a:lnTo>
                    <a:lnTo>
                      <a:pt x="3030" y="8805"/>
                    </a:lnTo>
                    <a:lnTo>
                      <a:pt x="3238" y="8956"/>
                    </a:lnTo>
                    <a:lnTo>
                      <a:pt x="3446" y="9108"/>
                    </a:lnTo>
                    <a:lnTo>
                      <a:pt x="3655" y="9278"/>
                    </a:lnTo>
                    <a:lnTo>
                      <a:pt x="3844" y="9505"/>
                    </a:lnTo>
                    <a:lnTo>
                      <a:pt x="3995" y="9733"/>
                    </a:lnTo>
                    <a:lnTo>
                      <a:pt x="4109" y="9979"/>
                    </a:lnTo>
                    <a:lnTo>
                      <a:pt x="4204" y="10244"/>
                    </a:lnTo>
                    <a:lnTo>
                      <a:pt x="4412" y="10244"/>
                    </a:lnTo>
                    <a:lnTo>
                      <a:pt x="4639" y="10225"/>
                    </a:lnTo>
                    <a:lnTo>
                      <a:pt x="4885" y="10187"/>
                    </a:lnTo>
                    <a:lnTo>
                      <a:pt x="5132" y="10149"/>
                    </a:lnTo>
                    <a:lnTo>
                      <a:pt x="5378" y="10073"/>
                    </a:lnTo>
                    <a:lnTo>
                      <a:pt x="5624" y="9998"/>
                    </a:lnTo>
                    <a:lnTo>
                      <a:pt x="5870" y="9922"/>
                    </a:lnTo>
                    <a:lnTo>
                      <a:pt x="6097" y="9808"/>
                    </a:lnTo>
                    <a:lnTo>
                      <a:pt x="6306" y="9695"/>
                    </a:lnTo>
                    <a:lnTo>
                      <a:pt x="6514" y="9562"/>
                    </a:lnTo>
                    <a:lnTo>
                      <a:pt x="6684" y="9411"/>
                    </a:lnTo>
                    <a:lnTo>
                      <a:pt x="6836" y="9259"/>
                    </a:lnTo>
                    <a:lnTo>
                      <a:pt x="6949" y="9089"/>
                    </a:lnTo>
                    <a:lnTo>
                      <a:pt x="7044" y="8899"/>
                    </a:lnTo>
                    <a:lnTo>
                      <a:pt x="7082" y="8710"/>
                    </a:lnTo>
                    <a:lnTo>
                      <a:pt x="7101" y="8615"/>
                    </a:lnTo>
                    <a:lnTo>
                      <a:pt x="7082" y="8502"/>
                    </a:lnTo>
                    <a:lnTo>
                      <a:pt x="7082" y="8407"/>
                    </a:lnTo>
                    <a:lnTo>
                      <a:pt x="7044" y="8331"/>
                    </a:lnTo>
                    <a:lnTo>
                      <a:pt x="7006" y="8256"/>
                    </a:lnTo>
                    <a:lnTo>
                      <a:pt x="6949" y="8180"/>
                    </a:lnTo>
                    <a:lnTo>
                      <a:pt x="6874" y="8123"/>
                    </a:lnTo>
                    <a:lnTo>
                      <a:pt x="6798" y="8066"/>
                    </a:lnTo>
                    <a:lnTo>
                      <a:pt x="6608" y="7972"/>
                    </a:lnTo>
                    <a:lnTo>
                      <a:pt x="6381" y="7896"/>
                    </a:lnTo>
                    <a:lnTo>
                      <a:pt x="6154" y="7839"/>
                    </a:lnTo>
                    <a:lnTo>
                      <a:pt x="5624" y="7725"/>
                    </a:lnTo>
                    <a:lnTo>
                      <a:pt x="5378" y="7669"/>
                    </a:lnTo>
                    <a:lnTo>
                      <a:pt x="5132" y="7612"/>
                    </a:lnTo>
                    <a:lnTo>
                      <a:pt x="4923" y="7517"/>
                    </a:lnTo>
                    <a:lnTo>
                      <a:pt x="4734" y="7422"/>
                    </a:lnTo>
                    <a:lnTo>
                      <a:pt x="4658" y="7366"/>
                    </a:lnTo>
                    <a:lnTo>
                      <a:pt x="4601" y="7290"/>
                    </a:lnTo>
                    <a:lnTo>
                      <a:pt x="4545" y="7233"/>
                    </a:lnTo>
                    <a:lnTo>
                      <a:pt x="4507" y="7138"/>
                    </a:lnTo>
                    <a:lnTo>
                      <a:pt x="4488" y="7044"/>
                    </a:lnTo>
                    <a:lnTo>
                      <a:pt x="4488" y="6949"/>
                    </a:lnTo>
                    <a:lnTo>
                      <a:pt x="4488" y="6836"/>
                    </a:lnTo>
                    <a:lnTo>
                      <a:pt x="4526" y="6722"/>
                    </a:lnTo>
                    <a:lnTo>
                      <a:pt x="4564" y="6608"/>
                    </a:lnTo>
                    <a:lnTo>
                      <a:pt x="4620" y="6514"/>
                    </a:lnTo>
                    <a:lnTo>
                      <a:pt x="4696" y="6438"/>
                    </a:lnTo>
                    <a:lnTo>
                      <a:pt x="4772" y="6362"/>
                    </a:lnTo>
                    <a:lnTo>
                      <a:pt x="4980" y="6211"/>
                    </a:lnTo>
                    <a:lnTo>
                      <a:pt x="5207" y="6078"/>
                    </a:lnTo>
                    <a:lnTo>
                      <a:pt x="5472" y="5965"/>
                    </a:lnTo>
                    <a:lnTo>
                      <a:pt x="5737" y="5851"/>
                    </a:lnTo>
                    <a:lnTo>
                      <a:pt x="6287" y="5643"/>
                    </a:lnTo>
                    <a:lnTo>
                      <a:pt x="6552" y="5529"/>
                    </a:lnTo>
                    <a:lnTo>
                      <a:pt x="6779" y="5396"/>
                    </a:lnTo>
                    <a:lnTo>
                      <a:pt x="6968" y="5245"/>
                    </a:lnTo>
                    <a:lnTo>
                      <a:pt x="7063" y="5169"/>
                    </a:lnTo>
                    <a:lnTo>
                      <a:pt x="7120" y="5094"/>
                    </a:lnTo>
                    <a:lnTo>
                      <a:pt x="7176" y="4999"/>
                    </a:lnTo>
                    <a:lnTo>
                      <a:pt x="7214" y="4904"/>
                    </a:lnTo>
                    <a:lnTo>
                      <a:pt x="7233" y="4791"/>
                    </a:lnTo>
                    <a:lnTo>
                      <a:pt x="7233" y="4677"/>
                    </a:lnTo>
                    <a:lnTo>
                      <a:pt x="7214" y="4563"/>
                    </a:lnTo>
                    <a:lnTo>
                      <a:pt x="7176" y="4431"/>
                    </a:lnTo>
                    <a:lnTo>
                      <a:pt x="7120" y="4298"/>
                    </a:lnTo>
                    <a:lnTo>
                      <a:pt x="7044" y="4147"/>
                    </a:lnTo>
                    <a:lnTo>
                      <a:pt x="6949" y="4014"/>
                    </a:lnTo>
                    <a:lnTo>
                      <a:pt x="6855" y="3901"/>
                    </a:lnTo>
                    <a:lnTo>
                      <a:pt x="6760" y="3806"/>
                    </a:lnTo>
                    <a:lnTo>
                      <a:pt x="6646" y="3692"/>
                    </a:lnTo>
                    <a:lnTo>
                      <a:pt x="6381" y="3522"/>
                    </a:lnTo>
                    <a:lnTo>
                      <a:pt x="6116" y="3352"/>
                    </a:lnTo>
                    <a:lnTo>
                      <a:pt x="5832" y="3162"/>
                    </a:lnTo>
                    <a:lnTo>
                      <a:pt x="5567" y="2992"/>
                    </a:lnTo>
                    <a:lnTo>
                      <a:pt x="5321" y="2783"/>
                    </a:lnTo>
                    <a:lnTo>
                      <a:pt x="5207" y="2670"/>
                    </a:lnTo>
                    <a:lnTo>
                      <a:pt x="5113" y="2537"/>
                    </a:lnTo>
                    <a:lnTo>
                      <a:pt x="5018" y="2405"/>
                    </a:lnTo>
                    <a:lnTo>
                      <a:pt x="4942" y="2253"/>
                    </a:lnTo>
                    <a:lnTo>
                      <a:pt x="4791" y="1969"/>
                    </a:lnTo>
                    <a:lnTo>
                      <a:pt x="4715" y="1685"/>
                    </a:lnTo>
                    <a:lnTo>
                      <a:pt x="4658" y="1382"/>
                    </a:lnTo>
                    <a:lnTo>
                      <a:pt x="4639" y="1079"/>
                    </a:lnTo>
                    <a:lnTo>
                      <a:pt x="4639" y="776"/>
                    </a:lnTo>
                    <a:lnTo>
                      <a:pt x="4677" y="455"/>
                    </a:lnTo>
                    <a:lnTo>
                      <a:pt x="4715" y="152"/>
                    </a:lnTo>
                    <a:lnTo>
                      <a:pt x="4128" y="57"/>
                    </a:lnTo>
                    <a:lnTo>
                      <a:pt x="3844" y="19"/>
                    </a:lnTo>
                    <a:lnTo>
                      <a:pt x="35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33"/>
              <p:cNvSpPr/>
              <p:nvPr/>
            </p:nvSpPr>
            <p:spPr>
              <a:xfrm>
                <a:off x="5403800" y="828875"/>
                <a:ext cx="320975" cy="531625"/>
              </a:xfrm>
              <a:custGeom>
                <a:avLst/>
                <a:gdLst/>
                <a:ahLst/>
                <a:cxnLst/>
                <a:rect l="l" t="t" r="r" b="b"/>
                <a:pathLst>
                  <a:path w="12839" h="21265" extrusionOk="0">
                    <a:moveTo>
                      <a:pt x="9941" y="0"/>
                    </a:moveTo>
                    <a:lnTo>
                      <a:pt x="4867" y="1193"/>
                    </a:lnTo>
                    <a:lnTo>
                      <a:pt x="6135" y="4772"/>
                    </a:lnTo>
                    <a:lnTo>
                      <a:pt x="5908" y="4886"/>
                    </a:lnTo>
                    <a:lnTo>
                      <a:pt x="5624" y="5056"/>
                    </a:lnTo>
                    <a:lnTo>
                      <a:pt x="5264" y="5302"/>
                    </a:lnTo>
                    <a:lnTo>
                      <a:pt x="4829" y="5605"/>
                    </a:lnTo>
                    <a:lnTo>
                      <a:pt x="4337" y="5984"/>
                    </a:lnTo>
                    <a:lnTo>
                      <a:pt x="3825" y="6457"/>
                    </a:lnTo>
                    <a:lnTo>
                      <a:pt x="3560" y="6703"/>
                    </a:lnTo>
                    <a:lnTo>
                      <a:pt x="3276" y="6987"/>
                    </a:lnTo>
                    <a:lnTo>
                      <a:pt x="3011" y="7290"/>
                    </a:lnTo>
                    <a:lnTo>
                      <a:pt x="2727" y="7631"/>
                    </a:lnTo>
                    <a:lnTo>
                      <a:pt x="2462" y="7972"/>
                    </a:lnTo>
                    <a:lnTo>
                      <a:pt x="2197" y="8332"/>
                    </a:lnTo>
                    <a:lnTo>
                      <a:pt x="1932" y="8729"/>
                    </a:lnTo>
                    <a:lnTo>
                      <a:pt x="1686" y="9146"/>
                    </a:lnTo>
                    <a:lnTo>
                      <a:pt x="1440" y="9581"/>
                    </a:lnTo>
                    <a:lnTo>
                      <a:pt x="1212" y="10055"/>
                    </a:lnTo>
                    <a:lnTo>
                      <a:pt x="985" y="10528"/>
                    </a:lnTo>
                    <a:lnTo>
                      <a:pt x="796" y="11039"/>
                    </a:lnTo>
                    <a:lnTo>
                      <a:pt x="606" y="11570"/>
                    </a:lnTo>
                    <a:lnTo>
                      <a:pt x="455" y="12138"/>
                    </a:lnTo>
                    <a:lnTo>
                      <a:pt x="303" y="12725"/>
                    </a:lnTo>
                    <a:lnTo>
                      <a:pt x="190" y="13330"/>
                    </a:lnTo>
                    <a:lnTo>
                      <a:pt x="114" y="13955"/>
                    </a:lnTo>
                    <a:lnTo>
                      <a:pt x="38" y="14618"/>
                    </a:lnTo>
                    <a:lnTo>
                      <a:pt x="19" y="15224"/>
                    </a:lnTo>
                    <a:lnTo>
                      <a:pt x="0" y="15811"/>
                    </a:lnTo>
                    <a:lnTo>
                      <a:pt x="19" y="16379"/>
                    </a:lnTo>
                    <a:lnTo>
                      <a:pt x="38" y="16928"/>
                    </a:lnTo>
                    <a:lnTo>
                      <a:pt x="95" y="17439"/>
                    </a:lnTo>
                    <a:lnTo>
                      <a:pt x="171" y="17932"/>
                    </a:lnTo>
                    <a:lnTo>
                      <a:pt x="266" y="18405"/>
                    </a:lnTo>
                    <a:lnTo>
                      <a:pt x="379" y="18840"/>
                    </a:lnTo>
                    <a:lnTo>
                      <a:pt x="512" y="19238"/>
                    </a:lnTo>
                    <a:lnTo>
                      <a:pt x="663" y="19617"/>
                    </a:lnTo>
                    <a:lnTo>
                      <a:pt x="834" y="19958"/>
                    </a:lnTo>
                    <a:lnTo>
                      <a:pt x="1042" y="20261"/>
                    </a:lnTo>
                    <a:lnTo>
                      <a:pt x="1250" y="20526"/>
                    </a:lnTo>
                    <a:lnTo>
                      <a:pt x="1477" y="20753"/>
                    </a:lnTo>
                    <a:lnTo>
                      <a:pt x="1724" y="20942"/>
                    </a:lnTo>
                    <a:lnTo>
                      <a:pt x="1837" y="21018"/>
                    </a:lnTo>
                    <a:lnTo>
                      <a:pt x="1970" y="21094"/>
                    </a:lnTo>
                    <a:lnTo>
                      <a:pt x="2197" y="21169"/>
                    </a:lnTo>
                    <a:lnTo>
                      <a:pt x="2424" y="21226"/>
                    </a:lnTo>
                    <a:lnTo>
                      <a:pt x="2651" y="21264"/>
                    </a:lnTo>
                    <a:lnTo>
                      <a:pt x="2897" y="21264"/>
                    </a:lnTo>
                    <a:lnTo>
                      <a:pt x="3219" y="21207"/>
                    </a:lnTo>
                    <a:lnTo>
                      <a:pt x="3541" y="21132"/>
                    </a:lnTo>
                    <a:lnTo>
                      <a:pt x="3882" y="20999"/>
                    </a:lnTo>
                    <a:lnTo>
                      <a:pt x="4242" y="20810"/>
                    </a:lnTo>
                    <a:lnTo>
                      <a:pt x="4621" y="20564"/>
                    </a:lnTo>
                    <a:lnTo>
                      <a:pt x="4999" y="20280"/>
                    </a:lnTo>
                    <a:lnTo>
                      <a:pt x="5397" y="19939"/>
                    </a:lnTo>
                    <a:lnTo>
                      <a:pt x="5813" y="19541"/>
                    </a:lnTo>
                    <a:lnTo>
                      <a:pt x="11683" y="17174"/>
                    </a:lnTo>
                    <a:lnTo>
                      <a:pt x="10320" y="12744"/>
                    </a:lnTo>
                    <a:lnTo>
                      <a:pt x="12838" y="8105"/>
                    </a:lnTo>
                    <a:lnTo>
                      <a:pt x="9108" y="4450"/>
                    </a:lnTo>
                    <a:lnTo>
                      <a:pt x="994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33"/>
              <p:cNvSpPr/>
              <p:nvPr/>
            </p:nvSpPr>
            <p:spPr>
              <a:xfrm>
                <a:off x="5658950" y="1030525"/>
                <a:ext cx="67700" cy="243350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9734" extrusionOk="0">
                    <a:moveTo>
                      <a:pt x="2556" y="1"/>
                    </a:moveTo>
                    <a:lnTo>
                      <a:pt x="0" y="4678"/>
                    </a:lnTo>
                    <a:lnTo>
                      <a:pt x="1685" y="9733"/>
                    </a:lnTo>
                    <a:lnTo>
                      <a:pt x="1856" y="9676"/>
                    </a:lnTo>
                    <a:lnTo>
                      <a:pt x="209" y="4678"/>
                    </a:lnTo>
                    <a:lnTo>
                      <a:pt x="2708" y="95"/>
                    </a:lnTo>
                    <a:lnTo>
                      <a:pt x="2556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33"/>
              <p:cNvSpPr/>
              <p:nvPr/>
            </p:nvSpPr>
            <p:spPr>
              <a:xfrm>
                <a:off x="5738475" y="1239275"/>
                <a:ext cx="329950" cy="614475"/>
              </a:xfrm>
              <a:custGeom>
                <a:avLst/>
                <a:gdLst/>
                <a:ahLst/>
                <a:cxnLst/>
                <a:rect l="l" t="t" r="r" b="b"/>
                <a:pathLst>
                  <a:path w="13198" h="24579" extrusionOk="0">
                    <a:moveTo>
                      <a:pt x="5870" y="1"/>
                    </a:moveTo>
                    <a:lnTo>
                      <a:pt x="5681" y="7878"/>
                    </a:lnTo>
                    <a:lnTo>
                      <a:pt x="0" y="24578"/>
                    </a:lnTo>
                    <a:lnTo>
                      <a:pt x="2007" y="24464"/>
                    </a:lnTo>
                    <a:lnTo>
                      <a:pt x="4052" y="24332"/>
                    </a:lnTo>
                    <a:lnTo>
                      <a:pt x="6362" y="24143"/>
                    </a:lnTo>
                    <a:lnTo>
                      <a:pt x="7498" y="24029"/>
                    </a:lnTo>
                    <a:lnTo>
                      <a:pt x="8597" y="23915"/>
                    </a:lnTo>
                    <a:lnTo>
                      <a:pt x="9600" y="23783"/>
                    </a:lnTo>
                    <a:lnTo>
                      <a:pt x="10471" y="23650"/>
                    </a:lnTo>
                    <a:lnTo>
                      <a:pt x="10831" y="23574"/>
                    </a:lnTo>
                    <a:lnTo>
                      <a:pt x="11153" y="23499"/>
                    </a:lnTo>
                    <a:lnTo>
                      <a:pt x="11418" y="23423"/>
                    </a:lnTo>
                    <a:lnTo>
                      <a:pt x="11626" y="23347"/>
                    </a:lnTo>
                    <a:lnTo>
                      <a:pt x="11778" y="23272"/>
                    </a:lnTo>
                    <a:lnTo>
                      <a:pt x="11834" y="23234"/>
                    </a:lnTo>
                    <a:lnTo>
                      <a:pt x="11853" y="23177"/>
                    </a:lnTo>
                    <a:lnTo>
                      <a:pt x="11872" y="23139"/>
                    </a:lnTo>
                    <a:lnTo>
                      <a:pt x="11853" y="23101"/>
                    </a:lnTo>
                    <a:lnTo>
                      <a:pt x="11834" y="23063"/>
                    </a:lnTo>
                    <a:lnTo>
                      <a:pt x="11778" y="23025"/>
                    </a:lnTo>
                    <a:lnTo>
                      <a:pt x="11645" y="22931"/>
                    </a:lnTo>
                    <a:lnTo>
                      <a:pt x="11494" y="22874"/>
                    </a:lnTo>
                    <a:lnTo>
                      <a:pt x="11285" y="22798"/>
                    </a:lnTo>
                    <a:lnTo>
                      <a:pt x="11058" y="22760"/>
                    </a:lnTo>
                    <a:lnTo>
                      <a:pt x="10812" y="22704"/>
                    </a:lnTo>
                    <a:lnTo>
                      <a:pt x="10528" y="22685"/>
                    </a:lnTo>
                    <a:lnTo>
                      <a:pt x="9922" y="22628"/>
                    </a:lnTo>
                    <a:lnTo>
                      <a:pt x="9240" y="22609"/>
                    </a:lnTo>
                    <a:lnTo>
                      <a:pt x="8521" y="22609"/>
                    </a:lnTo>
                    <a:lnTo>
                      <a:pt x="7782" y="22628"/>
                    </a:lnTo>
                    <a:lnTo>
                      <a:pt x="7025" y="22666"/>
                    </a:lnTo>
                    <a:lnTo>
                      <a:pt x="5605" y="22779"/>
                    </a:lnTo>
                    <a:lnTo>
                      <a:pt x="4374" y="22893"/>
                    </a:lnTo>
                    <a:lnTo>
                      <a:pt x="3219" y="23025"/>
                    </a:lnTo>
                    <a:lnTo>
                      <a:pt x="13198" y="2519"/>
                    </a:lnTo>
                    <a:lnTo>
                      <a:pt x="587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33"/>
              <p:cNvSpPr/>
              <p:nvPr/>
            </p:nvSpPr>
            <p:spPr>
              <a:xfrm>
                <a:off x="5738475" y="1239275"/>
                <a:ext cx="329950" cy="614475"/>
              </a:xfrm>
              <a:custGeom>
                <a:avLst/>
                <a:gdLst/>
                <a:ahLst/>
                <a:cxnLst/>
                <a:rect l="l" t="t" r="r" b="b"/>
                <a:pathLst>
                  <a:path w="13198" h="24579" fill="none" extrusionOk="0">
                    <a:moveTo>
                      <a:pt x="5870" y="1"/>
                    </a:moveTo>
                    <a:lnTo>
                      <a:pt x="13198" y="2519"/>
                    </a:lnTo>
                    <a:lnTo>
                      <a:pt x="3219" y="23025"/>
                    </a:lnTo>
                    <a:lnTo>
                      <a:pt x="3219" y="23025"/>
                    </a:lnTo>
                    <a:lnTo>
                      <a:pt x="4374" y="22893"/>
                    </a:lnTo>
                    <a:lnTo>
                      <a:pt x="5605" y="22779"/>
                    </a:lnTo>
                    <a:lnTo>
                      <a:pt x="7025" y="22666"/>
                    </a:lnTo>
                    <a:lnTo>
                      <a:pt x="7782" y="22628"/>
                    </a:lnTo>
                    <a:lnTo>
                      <a:pt x="8521" y="22609"/>
                    </a:lnTo>
                    <a:lnTo>
                      <a:pt x="9240" y="22609"/>
                    </a:lnTo>
                    <a:lnTo>
                      <a:pt x="9922" y="22628"/>
                    </a:lnTo>
                    <a:lnTo>
                      <a:pt x="10528" y="22685"/>
                    </a:lnTo>
                    <a:lnTo>
                      <a:pt x="10812" y="22704"/>
                    </a:lnTo>
                    <a:lnTo>
                      <a:pt x="11058" y="22760"/>
                    </a:lnTo>
                    <a:lnTo>
                      <a:pt x="11285" y="22798"/>
                    </a:lnTo>
                    <a:lnTo>
                      <a:pt x="11494" y="22874"/>
                    </a:lnTo>
                    <a:lnTo>
                      <a:pt x="11645" y="22931"/>
                    </a:lnTo>
                    <a:lnTo>
                      <a:pt x="11778" y="23025"/>
                    </a:lnTo>
                    <a:lnTo>
                      <a:pt x="11778" y="23025"/>
                    </a:lnTo>
                    <a:lnTo>
                      <a:pt x="11834" y="23063"/>
                    </a:lnTo>
                    <a:lnTo>
                      <a:pt x="11853" y="23101"/>
                    </a:lnTo>
                    <a:lnTo>
                      <a:pt x="11872" y="23139"/>
                    </a:lnTo>
                    <a:lnTo>
                      <a:pt x="11853" y="23177"/>
                    </a:lnTo>
                    <a:lnTo>
                      <a:pt x="11834" y="23234"/>
                    </a:lnTo>
                    <a:lnTo>
                      <a:pt x="11778" y="23272"/>
                    </a:lnTo>
                    <a:lnTo>
                      <a:pt x="11626" y="23347"/>
                    </a:lnTo>
                    <a:lnTo>
                      <a:pt x="11418" y="23423"/>
                    </a:lnTo>
                    <a:lnTo>
                      <a:pt x="11153" y="23499"/>
                    </a:lnTo>
                    <a:lnTo>
                      <a:pt x="10831" y="23574"/>
                    </a:lnTo>
                    <a:lnTo>
                      <a:pt x="10471" y="23650"/>
                    </a:lnTo>
                    <a:lnTo>
                      <a:pt x="9600" y="23783"/>
                    </a:lnTo>
                    <a:lnTo>
                      <a:pt x="8597" y="23915"/>
                    </a:lnTo>
                    <a:lnTo>
                      <a:pt x="7498" y="24029"/>
                    </a:lnTo>
                    <a:lnTo>
                      <a:pt x="6362" y="24143"/>
                    </a:lnTo>
                    <a:lnTo>
                      <a:pt x="4052" y="24332"/>
                    </a:lnTo>
                    <a:lnTo>
                      <a:pt x="2007" y="24464"/>
                    </a:lnTo>
                    <a:lnTo>
                      <a:pt x="0" y="24578"/>
                    </a:lnTo>
                    <a:lnTo>
                      <a:pt x="5681" y="7878"/>
                    </a:lnTo>
                    <a:lnTo>
                      <a:pt x="587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33"/>
              <p:cNvSpPr/>
              <p:nvPr/>
            </p:nvSpPr>
            <p:spPr>
              <a:xfrm>
                <a:off x="5729000" y="1759975"/>
                <a:ext cx="3082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3732" extrusionOk="0">
                    <a:moveTo>
                      <a:pt x="5151" y="1"/>
                    </a:moveTo>
                    <a:lnTo>
                      <a:pt x="569" y="58"/>
                    </a:lnTo>
                    <a:lnTo>
                      <a:pt x="1" y="3087"/>
                    </a:lnTo>
                    <a:lnTo>
                      <a:pt x="531" y="3220"/>
                    </a:lnTo>
                    <a:lnTo>
                      <a:pt x="1099" y="3333"/>
                    </a:lnTo>
                    <a:lnTo>
                      <a:pt x="1648" y="3428"/>
                    </a:lnTo>
                    <a:lnTo>
                      <a:pt x="2197" y="3504"/>
                    </a:lnTo>
                    <a:lnTo>
                      <a:pt x="2765" y="3580"/>
                    </a:lnTo>
                    <a:lnTo>
                      <a:pt x="3314" y="3636"/>
                    </a:lnTo>
                    <a:lnTo>
                      <a:pt x="3882" y="3674"/>
                    </a:lnTo>
                    <a:lnTo>
                      <a:pt x="4431" y="3712"/>
                    </a:lnTo>
                    <a:lnTo>
                      <a:pt x="5530" y="3731"/>
                    </a:lnTo>
                    <a:lnTo>
                      <a:pt x="6590" y="3731"/>
                    </a:lnTo>
                    <a:lnTo>
                      <a:pt x="7593" y="3674"/>
                    </a:lnTo>
                    <a:lnTo>
                      <a:pt x="8540" y="3580"/>
                    </a:lnTo>
                    <a:lnTo>
                      <a:pt x="9430" y="3466"/>
                    </a:lnTo>
                    <a:lnTo>
                      <a:pt x="10206" y="3333"/>
                    </a:lnTo>
                    <a:lnTo>
                      <a:pt x="10888" y="3182"/>
                    </a:lnTo>
                    <a:lnTo>
                      <a:pt x="11191" y="3087"/>
                    </a:lnTo>
                    <a:lnTo>
                      <a:pt x="11456" y="2993"/>
                    </a:lnTo>
                    <a:lnTo>
                      <a:pt x="11683" y="2898"/>
                    </a:lnTo>
                    <a:lnTo>
                      <a:pt x="11892" y="2803"/>
                    </a:lnTo>
                    <a:lnTo>
                      <a:pt x="12062" y="2709"/>
                    </a:lnTo>
                    <a:lnTo>
                      <a:pt x="12176" y="2614"/>
                    </a:lnTo>
                    <a:lnTo>
                      <a:pt x="12270" y="2500"/>
                    </a:lnTo>
                    <a:lnTo>
                      <a:pt x="12327" y="2406"/>
                    </a:lnTo>
                    <a:lnTo>
                      <a:pt x="12327" y="2292"/>
                    </a:lnTo>
                    <a:lnTo>
                      <a:pt x="12289" y="2197"/>
                    </a:lnTo>
                    <a:lnTo>
                      <a:pt x="12195" y="2103"/>
                    </a:lnTo>
                    <a:lnTo>
                      <a:pt x="12081" y="2008"/>
                    </a:lnTo>
                    <a:lnTo>
                      <a:pt x="11929" y="1932"/>
                    </a:lnTo>
                    <a:lnTo>
                      <a:pt x="11740" y="1857"/>
                    </a:lnTo>
                    <a:lnTo>
                      <a:pt x="11532" y="1800"/>
                    </a:lnTo>
                    <a:lnTo>
                      <a:pt x="11286" y="1743"/>
                    </a:lnTo>
                    <a:lnTo>
                      <a:pt x="10737" y="1667"/>
                    </a:lnTo>
                    <a:lnTo>
                      <a:pt x="10093" y="1610"/>
                    </a:lnTo>
                    <a:lnTo>
                      <a:pt x="9411" y="1573"/>
                    </a:lnTo>
                    <a:lnTo>
                      <a:pt x="8692" y="1554"/>
                    </a:lnTo>
                    <a:lnTo>
                      <a:pt x="7972" y="1554"/>
                    </a:lnTo>
                    <a:lnTo>
                      <a:pt x="6552" y="1573"/>
                    </a:lnTo>
                    <a:lnTo>
                      <a:pt x="5321" y="1629"/>
                    </a:lnTo>
                    <a:lnTo>
                      <a:pt x="4147" y="1724"/>
                    </a:lnTo>
                    <a:lnTo>
                      <a:pt x="4147" y="1724"/>
                    </a:lnTo>
                    <a:lnTo>
                      <a:pt x="515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33"/>
              <p:cNvSpPr/>
              <p:nvPr/>
            </p:nvSpPr>
            <p:spPr>
              <a:xfrm>
                <a:off x="5729000" y="1759975"/>
                <a:ext cx="3082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3732" fill="none" extrusionOk="0">
                    <a:moveTo>
                      <a:pt x="569" y="58"/>
                    </a:moveTo>
                    <a:lnTo>
                      <a:pt x="5151" y="1"/>
                    </a:lnTo>
                    <a:lnTo>
                      <a:pt x="4147" y="1724"/>
                    </a:lnTo>
                    <a:lnTo>
                      <a:pt x="4147" y="1724"/>
                    </a:lnTo>
                    <a:lnTo>
                      <a:pt x="5321" y="1629"/>
                    </a:lnTo>
                    <a:lnTo>
                      <a:pt x="6552" y="1573"/>
                    </a:lnTo>
                    <a:lnTo>
                      <a:pt x="7972" y="1554"/>
                    </a:lnTo>
                    <a:lnTo>
                      <a:pt x="8692" y="1554"/>
                    </a:lnTo>
                    <a:lnTo>
                      <a:pt x="9411" y="1573"/>
                    </a:lnTo>
                    <a:lnTo>
                      <a:pt x="10093" y="1610"/>
                    </a:lnTo>
                    <a:lnTo>
                      <a:pt x="10737" y="1667"/>
                    </a:lnTo>
                    <a:lnTo>
                      <a:pt x="11286" y="1743"/>
                    </a:lnTo>
                    <a:lnTo>
                      <a:pt x="11532" y="1800"/>
                    </a:lnTo>
                    <a:lnTo>
                      <a:pt x="11740" y="1857"/>
                    </a:lnTo>
                    <a:lnTo>
                      <a:pt x="11929" y="1932"/>
                    </a:lnTo>
                    <a:lnTo>
                      <a:pt x="12081" y="2008"/>
                    </a:lnTo>
                    <a:lnTo>
                      <a:pt x="12195" y="2103"/>
                    </a:lnTo>
                    <a:lnTo>
                      <a:pt x="12289" y="2197"/>
                    </a:lnTo>
                    <a:lnTo>
                      <a:pt x="12289" y="2197"/>
                    </a:lnTo>
                    <a:lnTo>
                      <a:pt x="12327" y="2292"/>
                    </a:lnTo>
                    <a:lnTo>
                      <a:pt x="12327" y="2406"/>
                    </a:lnTo>
                    <a:lnTo>
                      <a:pt x="12270" y="2500"/>
                    </a:lnTo>
                    <a:lnTo>
                      <a:pt x="12176" y="2614"/>
                    </a:lnTo>
                    <a:lnTo>
                      <a:pt x="12062" y="2709"/>
                    </a:lnTo>
                    <a:lnTo>
                      <a:pt x="11892" y="2803"/>
                    </a:lnTo>
                    <a:lnTo>
                      <a:pt x="11683" y="2898"/>
                    </a:lnTo>
                    <a:lnTo>
                      <a:pt x="11456" y="2993"/>
                    </a:lnTo>
                    <a:lnTo>
                      <a:pt x="11191" y="3087"/>
                    </a:lnTo>
                    <a:lnTo>
                      <a:pt x="10888" y="3182"/>
                    </a:lnTo>
                    <a:lnTo>
                      <a:pt x="10206" y="3333"/>
                    </a:lnTo>
                    <a:lnTo>
                      <a:pt x="9430" y="3466"/>
                    </a:lnTo>
                    <a:lnTo>
                      <a:pt x="8540" y="3580"/>
                    </a:lnTo>
                    <a:lnTo>
                      <a:pt x="7593" y="3674"/>
                    </a:lnTo>
                    <a:lnTo>
                      <a:pt x="6590" y="3731"/>
                    </a:lnTo>
                    <a:lnTo>
                      <a:pt x="5530" y="3731"/>
                    </a:lnTo>
                    <a:lnTo>
                      <a:pt x="4431" y="3712"/>
                    </a:lnTo>
                    <a:lnTo>
                      <a:pt x="3882" y="3674"/>
                    </a:lnTo>
                    <a:lnTo>
                      <a:pt x="3314" y="3636"/>
                    </a:lnTo>
                    <a:lnTo>
                      <a:pt x="2765" y="3580"/>
                    </a:lnTo>
                    <a:lnTo>
                      <a:pt x="2197" y="3504"/>
                    </a:lnTo>
                    <a:lnTo>
                      <a:pt x="1648" y="3428"/>
                    </a:lnTo>
                    <a:lnTo>
                      <a:pt x="1099" y="3333"/>
                    </a:lnTo>
                    <a:lnTo>
                      <a:pt x="531" y="3220"/>
                    </a:lnTo>
                    <a:lnTo>
                      <a:pt x="1" y="3087"/>
                    </a:lnTo>
                    <a:lnTo>
                      <a:pt x="569" y="58"/>
                    </a:lnTo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33"/>
              <p:cNvSpPr/>
              <p:nvPr/>
            </p:nvSpPr>
            <p:spPr>
              <a:xfrm>
                <a:off x="5476225" y="1145075"/>
                <a:ext cx="528300" cy="737550"/>
              </a:xfrm>
              <a:custGeom>
                <a:avLst/>
                <a:gdLst/>
                <a:ahLst/>
                <a:cxnLst/>
                <a:rect l="l" t="t" r="r" b="b"/>
                <a:pathLst>
                  <a:path w="21132" h="29502" extrusionOk="0">
                    <a:moveTo>
                      <a:pt x="19977" y="1"/>
                    </a:moveTo>
                    <a:lnTo>
                      <a:pt x="8786" y="4526"/>
                    </a:lnTo>
                    <a:lnTo>
                      <a:pt x="2916" y="6893"/>
                    </a:lnTo>
                    <a:lnTo>
                      <a:pt x="2500" y="7291"/>
                    </a:lnTo>
                    <a:lnTo>
                      <a:pt x="2102" y="7632"/>
                    </a:lnTo>
                    <a:lnTo>
                      <a:pt x="1724" y="7916"/>
                    </a:lnTo>
                    <a:lnTo>
                      <a:pt x="1345" y="8162"/>
                    </a:lnTo>
                    <a:lnTo>
                      <a:pt x="985" y="8351"/>
                    </a:lnTo>
                    <a:lnTo>
                      <a:pt x="644" y="8484"/>
                    </a:lnTo>
                    <a:lnTo>
                      <a:pt x="322" y="8559"/>
                    </a:lnTo>
                    <a:lnTo>
                      <a:pt x="0" y="8616"/>
                    </a:lnTo>
                    <a:lnTo>
                      <a:pt x="76" y="9127"/>
                    </a:lnTo>
                    <a:lnTo>
                      <a:pt x="171" y="9601"/>
                    </a:lnTo>
                    <a:lnTo>
                      <a:pt x="285" y="10036"/>
                    </a:lnTo>
                    <a:lnTo>
                      <a:pt x="417" y="10415"/>
                    </a:lnTo>
                    <a:lnTo>
                      <a:pt x="493" y="10585"/>
                    </a:lnTo>
                    <a:lnTo>
                      <a:pt x="587" y="10737"/>
                    </a:lnTo>
                    <a:lnTo>
                      <a:pt x="682" y="10888"/>
                    </a:lnTo>
                    <a:lnTo>
                      <a:pt x="777" y="11002"/>
                    </a:lnTo>
                    <a:lnTo>
                      <a:pt x="890" y="11115"/>
                    </a:lnTo>
                    <a:lnTo>
                      <a:pt x="1004" y="11210"/>
                    </a:lnTo>
                    <a:lnTo>
                      <a:pt x="1137" y="11286"/>
                    </a:lnTo>
                    <a:lnTo>
                      <a:pt x="1269" y="11324"/>
                    </a:lnTo>
                    <a:lnTo>
                      <a:pt x="1534" y="11400"/>
                    </a:lnTo>
                    <a:lnTo>
                      <a:pt x="1856" y="11437"/>
                    </a:lnTo>
                    <a:lnTo>
                      <a:pt x="2216" y="11437"/>
                    </a:lnTo>
                    <a:lnTo>
                      <a:pt x="2632" y="11418"/>
                    </a:lnTo>
                    <a:lnTo>
                      <a:pt x="3068" y="11381"/>
                    </a:lnTo>
                    <a:lnTo>
                      <a:pt x="3541" y="11324"/>
                    </a:lnTo>
                    <a:lnTo>
                      <a:pt x="4034" y="11248"/>
                    </a:lnTo>
                    <a:lnTo>
                      <a:pt x="4564" y="11134"/>
                    </a:lnTo>
                    <a:lnTo>
                      <a:pt x="5681" y="10907"/>
                    </a:lnTo>
                    <a:lnTo>
                      <a:pt x="6855" y="10604"/>
                    </a:lnTo>
                    <a:lnTo>
                      <a:pt x="8048" y="10282"/>
                    </a:lnTo>
                    <a:lnTo>
                      <a:pt x="9241" y="9923"/>
                    </a:lnTo>
                    <a:lnTo>
                      <a:pt x="10415" y="9563"/>
                    </a:lnTo>
                    <a:lnTo>
                      <a:pt x="11532" y="9203"/>
                    </a:lnTo>
                    <a:lnTo>
                      <a:pt x="13444" y="8540"/>
                    </a:lnTo>
                    <a:lnTo>
                      <a:pt x="14770" y="8067"/>
                    </a:lnTo>
                    <a:lnTo>
                      <a:pt x="15262" y="7897"/>
                    </a:lnTo>
                    <a:lnTo>
                      <a:pt x="15262" y="7897"/>
                    </a:lnTo>
                    <a:lnTo>
                      <a:pt x="8426" y="28990"/>
                    </a:lnTo>
                    <a:lnTo>
                      <a:pt x="8862" y="29028"/>
                    </a:lnTo>
                    <a:lnTo>
                      <a:pt x="10055" y="29160"/>
                    </a:lnTo>
                    <a:lnTo>
                      <a:pt x="11778" y="29312"/>
                    </a:lnTo>
                    <a:lnTo>
                      <a:pt x="12762" y="29387"/>
                    </a:lnTo>
                    <a:lnTo>
                      <a:pt x="13823" y="29444"/>
                    </a:lnTo>
                    <a:lnTo>
                      <a:pt x="14883" y="29482"/>
                    </a:lnTo>
                    <a:lnTo>
                      <a:pt x="15962" y="29501"/>
                    </a:lnTo>
                    <a:lnTo>
                      <a:pt x="17004" y="29482"/>
                    </a:lnTo>
                    <a:lnTo>
                      <a:pt x="17988" y="29425"/>
                    </a:lnTo>
                    <a:lnTo>
                      <a:pt x="18443" y="29387"/>
                    </a:lnTo>
                    <a:lnTo>
                      <a:pt x="18897" y="29331"/>
                    </a:lnTo>
                    <a:lnTo>
                      <a:pt x="19295" y="29274"/>
                    </a:lnTo>
                    <a:lnTo>
                      <a:pt x="19693" y="29198"/>
                    </a:lnTo>
                    <a:lnTo>
                      <a:pt x="20033" y="29103"/>
                    </a:lnTo>
                    <a:lnTo>
                      <a:pt x="20355" y="29009"/>
                    </a:lnTo>
                    <a:lnTo>
                      <a:pt x="20620" y="28895"/>
                    </a:lnTo>
                    <a:lnTo>
                      <a:pt x="20848" y="28763"/>
                    </a:lnTo>
                    <a:lnTo>
                      <a:pt x="21018" y="28611"/>
                    </a:lnTo>
                    <a:lnTo>
                      <a:pt x="21075" y="28554"/>
                    </a:lnTo>
                    <a:lnTo>
                      <a:pt x="21113" y="28498"/>
                    </a:lnTo>
                    <a:lnTo>
                      <a:pt x="21132" y="28441"/>
                    </a:lnTo>
                    <a:lnTo>
                      <a:pt x="21132" y="28384"/>
                    </a:lnTo>
                    <a:lnTo>
                      <a:pt x="21113" y="28327"/>
                    </a:lnTo>
                    <a:lnTo>
                      <a:pt x="21075" y="28270"/>
                    </a:lnTo>
                    <a:lnTo>
                      <a:pt x="21018" y="28232"/>
                    </a:lnTo>
                    <a:lnTo>
                      <a:pt x="20961" y="28176"/>
                    </a:lnTo>
                    <a:lnTo>
                      <a:pt x="20791" y="28100"/>
                    </a:lnTo>
                    <a:lnTo>
                      <a:pt x="20564" y="28024"/>
                    </a:lnTo>
                    <a:lnTo>
                      <a:pt x="20280" y="27967"/>
                    </a:lnTo>
                    <a:lnTo>
                      <a:pt x="19958" y="27911"/>
                    </a:lnTo>
                    <a:lnTo>
                      <a:pt x="19598" y="27854"/>
                    </a:lnTo>
                    <a:lnTo>
                      <a:pt x="18765" y="27778"/>
                    </a:lnTo>
                    <a:lnTo>
                      <a:pt x="17856" y="27721"/>
                    </a:lnTo>
                    <a:lnTo>
                      <a:pt x="16871" y="27683"/>
                    </a:lnTo>
                    <a:lnTo>
                      <a:pt x="15849" y="27664"/>
                    </a:lnTo>
                    <a:lnTo>
                      <a:pt x="14845" y="27664"/>
                    </a:lnTo>
                    <a:lnTo>
                      <a:pt x="13046" y="27683"/>
                    </a:lnTo>
                    <a:lnTo>
                      <a:pt x="11721" y="27721"/>
                    </a:lnTo>
                    <a:lnTo>
                      <a:pt x="11229" y="27740"/>
                    </a:lnTo>
                    <a:lnTo>
                      <a:pt x="11645" y="27058"/>
                    </a:lnTo>
                    <a:lnTo>
                      <a:pt x="12138" y="26225"/>
                    </a:lnTo>
                    <a:lnTo>
                      <a:pt x="12762" y="25108"/>
                    </a:lnTo>
                    <a:lnTo>
                      <a:pt x="13482" y="23745"/>
                    </a:lnTo>
                    <a:lnTo>
                      <a:pt x="14296" y="22154"/>
                    </a:lnTo>
                    <a:lnTo>
                      <a:pt x="14732" y="21283"/>
                    </a:lnTo>
                    <a:lnTo>
                      <a:pt x="15148" y="20356"/>
                    </a:lnTo>
                    <a:lnTo>
                      <a:pt x="15603" y="19390"/>
                    </a:lnTo>
                    <a:lnTo>
                      <a:pt x="16038" y="18405"/>
                    </a:lnTo>
                    <a:lnTo>
                      <a:pt x="16474" y="17364"/>
                    </a:lnTo>
                    <a:lnTo>
                      <a:pt x="16890" y="16304"/>
                    </a:lnTo>
                    <a:lnTo>
                      <a:pt x="17307" y="15205"/>
                    </a:lnTo>
                    <a:lnTo>
                      <a:pt x="17723" y="14088"/>
                    </a:lnTo>
                    <a:lnTo>
                      <a:pt x="18102" y="12933"/>
                    </a:lnTo>
                    <a:lnTo>
                      <a:pt x="18462" y="11778"/>
                    </a:lnTo>
                    <a:lnTo>
                      <a:pt x="18784" y="10604"/>
                    </a:lnTo>
                    <a:lnTo>
                      <a:pt x="19106" y="9430"/>
                    </a:lnTo>
                    <a:lnTo>
                      <a:pt x="19371" y="8237"/>
                    </a:lnTo>
                    <a:lnTo>
                      <a:pt x="19598" y="7045"/>
                    </a:lnTo>
                    <a:lnTo>
                      <a:pt x="19787" y="5852"/>
                    </a:lnTo>
                    <a:lnTo>
                      <a:pt x="19863" y="5246"/>
                    </a:lnTo>
                    <a:lnTo>
                      <a:pt x="19939" y="4659"/>
                    </a:lnTo>
                    <a:lnTo>
                      <a:pt x="19995" y="4072"/>
                    </a:lnTo>
                    <a:lnTo>
                      <a:pt x="20033" y="3485"/>
                    </a:lnTo>
                    <a:lnTo>
                      <a:pt x="20052" y="2879"/>
                    </a:lnTo>
                    <a:lnTo>
                      <a:pt x="20071" y="2311"/>
                    </a:lnTo>
                    <a:lnTo>
                      <a:pt x="20071" y="1724"/>
                    </a:lnTo>
                    <a:lnTo>
                      <a:pt x="20052" y="1137"/>
                    </a:lnTo>
                    <a:lnTo>
                      <a:pt x="20033" y="569"/>
                    </a:lnTo>
                    <a:lnTo>
                      <a:pt x="199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33"/>
              <p:cNvSpPr/>
              <p:nvPr/>
            </p:nvSpPr>
            <p:spPr>
              <a:xfrm>
                <a:off x="5476225" y="1145075"/>
                <a:ext cx="528300" cy="737550"/>
              </a:xfrm>
              <a:custGeom>
                <a:avLst/>
                <a:gdLst/>
                <a:ahLst/>
                <a:cxnLst/>
                <a:rect l="l" t="t" r="r" b="b"/>
                <a:pathLst>
                  <a:path w="21132" h="29502" fill="none" extrusionOk="0">
                    <a:moveTo>
                      <a:pt x="20848" y="28763"/>
                    </a:moveTo>
                    <a:lnTo>
                      <a:pt x="20848" y="28763"/>
                    </a:lnTo>
                    <a:lnTo>
                      <a:pt x="20620" y="28895"/>
                    </a:lnTo>
                    <a:lnTo>
                      <a:pt x="20355" y="29009"/>
                    </a:lnTo>
                    <a:lnTo>
                      <a:pt x="20033" y="29103"/>
                    </a:lnTo>
                    <a:lnTo>
                      <a:pt x="19693" y="29198"/>
                    </a:lnTo>
                    <a:lnTo>
                      <a:pt x="19295" y="29274"/>
                    </a:lnTo>
                    <a:lnTo>
                      <a:pt x="18897" y="29331"/>
                    </a:lnTo>
                    <a:lnTo>
                      <a:pt x="18443" y="29387"/>
                    </a:lnTo>
                    <a:lnTo>
                      <a:pt x="17988" y="29425"/>
                    </a:lnTo>
                    <a:lnTo>
                      <a:pt x="17004" y="29482"/>
                    </a:lnTo>
                    <a:lnTo>
                      <a:pt x="15962" y="29501"/>
                    </a:lnTo>
                    <a:lnTo>
                      <a:pt x="14883" y="29482"/>
                    </a:lnTo>
                    <a:lnTo>
                      <a:pt x="13823" y="29444"/>
                    </a:lnTo>
                    <a:lnTo>
                      <a:pt x="12762" y="29387"/>
                    </a:lnTo>
                    <a:lnTo>
                      <a:pt x="11778" y="29312"/>
                    </a:lnTo>
                    <a:lnTo>
                      <a:pt x="10055" y="29160"/>
                    </a:lnTo>
                    <a:lnTo>
                      <a:pt x="8862" y="29028"/>
                    </a:lnTo>
                    <a:lnTo>
                      <a:pt x="8426" y="28990"/>
                    </a:lnTo>
                    <a:lnTo>
                      <a:pt x="15262" y="7897"/>
                    </a:lnTo>
                    <a:lnTo>
                      <a:pt x="15262" y="7897"/>
                    </a:lnTo>
                    <a:lnTo>
                      <a:pt x="14770" y="8067"/>
                    </a:lnTo>
                    <a:lnTo>
                      <a:pt x="13444" y="8540"/>
                    </a:lnTo>
                    <a:lnTo>
                      <a:pt x="11532" y="9203"/>
                    </a:lnTo>
                    <a:lnTo>
                      <a:pt x="10415" y="9563"/>
                    </a:lnTo>
                    <a:lnTo>
                      <a:pt x="9241" y="9923"/>
                    </a:lnTo>
                    <a:lnTo>
                      <a:pt x="8048" y="10282"/>
                    </a:lnTo>
                    <a:lnTo>
                      <a:pt x="6855" y="10604"/>
                    </a:lnTo>
                    <a:lnTo>
                      <a:pt x="5681" y="10907"/>
                    </a:lnTo>
                    <a:lnTo>
                      <a:pt x="4564" y="11134"/>
                    </a:lnTo>
                    <a:lnTo>
                      <a:pt x="4034" y="11248"/>
                    </a:lnTo>
                    <a:lnTo>
                      <a:pt x="3541" y="11324"/>
                    </a:lnTo>
                    <a:lnTo>
                      <a:pt x="3068" y="11381"/>
                    </a:lnTo>
                    <a:lnTo>
                      <a:pt x="2632" y="11418"/>
                    </a:lnTo>
                    <a:lnTo>
                      <a:pt x="2216" y="11437"/>
                    </a:lnTo>
                    <a:lnTo>
                      <a:pt x="1856" y="11437"/>
                    </a:lnTo>
                    <a:lnTo>
                      <a:pt x="1534" y="11400"/>
                    </a:lnTo>
                    <a:lnTo>
                      <a:pt x="1269" y="11324"/>
                    </a:lnTo>
                    <a:lnTo>
                      <a:pt x="1269" y="11324"/>
                    </a:lnTo>
                    <a:lnTo>
                      <a:pt x="1137" y="11286"/>
                    </a:lnTo>
                    <a:lnTo>
                      <a:pt x="1004" y="11210"/>
                    </a:lnTo>
                    <a:lnTo>
                      <a:pt x="890" y="11115"/>
                    </a:lnTo>
                    <a:lnTo>
                      <a:pt x="777" y="11002"/>
                    </a:lnTo>
                    <a:lnTo>
                      <a:pt x="682" y="10888"/>
                    </a:lnTo>
                    <a:lnTo>
                      <a:pt x="587" y="10737"/>
                    </a:lnTo>
                    <a:lnTo>
                      <a:pt x="493" y="10585"/>
                    </a:lnTo>
                    <a:lnTo>
                      <a:pt x="417" y="10415"/>
                    </a:lnTo>
                    <a:lnTo>
                      <a:pt x="285" y="10036"/>
                    </a:lnTo>
                    <a:lnTo>
                      <a:pt x="171" y="9601"/>
                    </a:lnTo>
                    <a:lnTo>
                      <a:pt x="76" y="9127"/>
                    </a:lnTo>
                    <a:lnTo>
                      <a:pt x="0" y="8616"/>
                    </a:lnTo>
                    <a:lnTo>
                      <a:pt x="0" y="8616"/>
                    </a:lnTo>
                    <a:lnTo>
                      <a:pt x="322" y="8559"/>
                    </a:lnTo>
                    <a:lnTo>
                      <a:pt x="644" y="8484"/>
                    </a:lnTo>
                    <a:lnTo>
                      <a:pt x="985" y="8351"/>
                    </a:lnTo>
                    <a:lnTo>
                      <a:pt x="1345" y="8162"/>
                    </a:lnTo>
                    <a:lnTo>
                      <a:pt x="1724" y="7916"/>
                    </a:lnTo>
                    <a:lnTo>
                      <a:pt x="2102" y="7632"/>
                    </a:lnTo>
                    <a:lnTo>
                      <a:pt x="2500" y="7291"/>
                    </a:lnTo>
                    <a:lnTo>
                      <a:pt x="2916" y="6893"/>
                    </a:lnTo>
                    <a:lnTo>
                      <a:pt x="8786" y="4526"/>
                    </a:lnTo>
                    <a:lnTo>
                      <a:pt x="19977" y="1"/>
                    </a:lnTo>
                    <a:lnTo>
                      <a:pt x="19977" y="1"/>
                    </a:lnTo>
                    <a:lnTo>
                      <a:pt x="20033" y="569"/>
                    </a:lnTo>
                    <a:lnTo>
                      <a:pt x="20052" y="1137"/>
                    </a:lnTo>
                    <a:lnTo>
                      <a:pt x="20071" y="1724"/>
                    </a:lnTo>
                    <a:lnTo>
                      <a:pt x="20071" y="2311"/>
                    </a:lnTo>
                    <a:lnTo>
                      <a:pt x="20052" y="2879"/>
                    </a:lnTo>
                    <a:lnTo>
                      <a:pt x="20033" y="3485"/>
                    </a:lnTo>
                    <a:lnTo>
                      <a:pt x="19995" y="4072"/>
                    </a:lnTo>
                    <a:lnTo>
                      <a:pt x="19939" y="4659"/>
                    </a:lnTo>
                    <a:lnTo>
                      <a:pt x="19863" y="5246"/>
                    </a:lnTo>
                    <a:lnTo>
                      <a:pt x="19787" y="5852"/>
                    </a:lnTo>
                    <a:lnTo>
                      <a:pt x="19598" y="7045"/>
                    </a:lnTo>
                    <a:lnTo>
                      <a:pt x="19371" y="8237"/>
                    </a:lnTo>
                    <a:lnTo>
                      <a:pt x="19106" y="9430"/>
                    </a:lnTo>
                    <a:lnTo>
                      <a:pt x="18784" y="10604"/>
                    </a:lnTo>
                    <a:lnTo>
                      <a:pt x="18462" y="11778"/>
                    </a:lnTo>
                    <a:lnTo>
                      <a:pt x="18102" y="12933"/>
                    </a:lnTo>
                    <a:lnTo>
                      <a:pt x="17723" y="14088"/>
                    </a:lnTo>
                    <a:lnTo>
                      <a:pt x="17307" y="15205"/>
                    </a:lnTo>
                    <a:lnTo>
                      <a:pt x="16890" y="16304"/>
                    </a:lnTo>
                    <a:lnTo>
                      <a:pt x="16474" y="17364"/>
                    </a:lnTo>
                    <a:lnTo>
                      <a:pt x="16038" y="18405"/>
                    </a:lnTo>
                    <a:lnTo>
                      <a:pt x="15603" y="19390"/>
                    </a:lnTo>
                    <a:lnTo>
                      <a:pt x="15148" y="20356"/>
                    </a:lnTo>
                    <a:lnTo>
                      <a:pt x="14732" y="21283"/>
                    </a:lnTo>
                    <a:lnTo>
                      <a:pt x="14296" y="22154"/>
                    </a:lnTo>
                    <a:lnTo>
                      <a:pt x="13482" y="23745"/>
                    </a:lnTo>
                    <a:lnTo>
                      <a:pt x="12762" y="25108"/>
                    </a:lnTo>
                    <a:lnTo>
                      <a:pt x="12138" y="26225"/>
                    </a:lnTo>
                    <a:lnTo>
                      <a:pt x="11645" y="27058"/>
                    </a:lnTo>
                    <a:lnTo>
                      <a:pt x="11229" y="27740"/>
                    </a:lnTo>
                    <a:lnTo>
                      <a:pt x="11229" y="27740"/>
                    </a:lnTo>
                    <a:lnTo>
                      <a:pt x="11721" y="27721"/>
                    </a:lnTo>
                    <a:lnTo>
                      <a:pt x="13046" y="27683"/>
                    </a:lnTo>
                    <a:lnTo>
                      <a:pt x="14845" y="27664"/>
                    </a:lnTo>
                    <a:lnTo>
                      <a:pt x="15849" y="27664"/>
                    </a:lnTo>
                    <a:lnTo>
                      <a:pt x="16871" y="27683"/>
                    </a:lnTo>
                    <a:lnTo>
                      <a:pt x="17856" y="27721"/>
                    </a:lnTo>
                    <a:lnTo>
                      <a:pt x="18765" y="27778"/>
                    </a:lnTo>
                    <a:lnTo>
                      <a:pt x="19598" y="27854"/>
                    </a:lnTo>
                    <a:lnTo>
                      <a:pt x="19958" y="27911"/>
                    </a:lnTo>
                    <a:lnTo>
                      <a:pt x="20280" y="27967"/>
                    </a:lnTo>
                    <a:lnTo>
                      <a:pt x="20564" y="28024"/>
                    </a:lnTo>
                    <a:lnTo>
                      <a:pt x="20791" y="28100"/>
                    </a:lnTo>
                    <a:lnTo>
                      <a:pt x="20961" y="28176"/>
                    </a:lnTo>
                    <a:lnTo>
                      <a:pt x="21018" y="28232"/>
                    </a:lnTo>
                    <a:lnTo>
                      <a:pt x="21075" y="28270"/>
                    </a:lnTo>
                    <a:lnTo>
                      <a:pt x="21113" y="28327"/>
                    </a:lnTo>
                    <a:lnTo>
                      <a:pt x="21132" y="28384"/>
                    </a:lnTo>
                    <a:lnTo>
                      <a:pt x="21132" y="28441"/>
                    </a:lnTo>
                    <a:lnTo>
                      <a:pt x="21113" y="28498"/>
                    </a:lnTo>
                    <a:lnTo>
                      <a:pt x="21075" y="28554"/>
                    </a:lnTo>
                    <a:lnTo>
                      <a:pt x="21018" y="28611"/>
                    </a:lnTo>
                    <a:lnTo>
                      <a:pt x="20848" y="2876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33"/>
              <p:cNvSpPr/>
              <p:nvPr/>
            </p:nvSpPr>
            <p:spPr>
              <a:xfrm>
                <a:off x="5753625" y="1143675"/>
                <a:ext cx="227700" cy="695850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27834" extrusionOk="0">
                    <a:moveTo>
                      <a:pt x="8937" y="0"/>
                    </a:moveTo>
                    <a:lnTo>
                      <a:pt x="8843" y="38"/>
                    </a:lnTo>
                    <a:lnTo>
                      <a:pt x="360" y="3446"/>
                    </a:lnTo>
                    <a:lnTo>
                      <a:pt x="303" y="3503"/>
                    </a:lnTo>
                    <a:lnTo>
                      <a:pt x="303" y="3522"/>
                    </a:lnTo>
                    <a:lnTo>
                      <a:pt x="379" y="3522"/>
                    </a:lnTo>
                    <a:lnTo>
                      <a:pt x="455" y="3503"/>
                    </a:lnTo>
                    <a:lnTo>
                      <a:pt x="7385" y="720"/>
                    </a:lnTo>
                    <a:lnTo>
                      <a:pt x="8729" y="170"/>
                    </a:lnTo>
                    <a:lnTo>
                      <a:pt x="8881" y="95"/>
                    </a:lnTo>
                    <a:lnTo>
                      <a:pt x="8899" y="114"/>
                    </a:lnTo>
                    <a:lnTo>
                      <a:pt x="8881" y="133"/>
                    </a:lnTo>
                    <a:lnTo>
                      <a:pt x="8843" y="189"/>
                    </a:lnTo>
                    <a:lnTo>
                      <a:pt x="8805" y="265"/>
                    </a:lnTo>
                    <a:lnTo>
                      <a:pt x="8786" y="360"/>
                    </a:lnTo>
                    <a:lnTo>
                      <a:pt x="8786" y="511"/>
                    </a:lnTo>
                    <a:lnTo>
                      <a:pt x="8824" y="909"/>
                    </a:lnTo>
                    <a:lnTo>
                      <a:pt x="8824" y="1325"/>
                    </a:lnTo>
                    <a:lnTo>
                      <a:pt x="8843" y="2159"/>
                    </a:lnTo>
                    <a:lnTo>
                      <a:pt x="8824" y="3124"/>
                    </a:lnTo>
                    <a:lnTo>
                      <a:pt x="8767" y="4090"/>
                    </a:lnTo>
                    <a:lnTo>
                      <a:pt x="8672" y="5056"/>
                    </a:lnTo>
                    <a:lnTo>
                      <a:pt x="8559" y="6021"/>
                    </a:lnTo>
                    <a:lnTo>
                      <a:pt x="8407" y="6987"/>
                    </a:lnTo>
                    <a:lnTo>
                      <a:pt x="8218" y="7934"/>
                    </a:lnTo>
                    <a:lnTo>
                      <a:pt x="8010" y="8880"/>
                    </a:lnTo>
                    <a:lnTo>
                      <a:pt x="7782" y="9827"/>
                    </a:lnTo>
                    <a:lnTo>
                      <a:pt x="7479" y="11001"/>
                    </a:lnTo>
                    <a:lnTo>
                      <a:pt x="7157" y="12175"/>
                    </a:lnTo>
                    <a:lnTo>
                      <a:pt x="6798" y="13349"/>
                    </a:lnTo>
                    <a:lnTo>
                      <a:pt x="6400" y="14523"/>
                    </a:lnTo>
                    <a:lnTo>
                      <a:pt x="6002" y="15678"/>
                    </a:lnTo>
                    <a:lnTo>
                      <a:pt x="5548" y="16833"/>
                    </a:lnTo>
                    <a:lnTo>
                      <a:pt x="5094" y="17988"/>
                    </a:lnTo>
                    <a:lnTo>
                      <a:pt x="4601" y="19124"/>
                    </a:lnTo>
                    <a:lnTo>
                      <a:pt x="4109" y="20260"/>
                    </a:lnTo>
                    <a:lnTo>
                      <a:pt x="3579" y="21377"/>
                    </a:lnTo>
                    <a:lnTo>
                      <a:pt x="3030" y="22494"/>
                    </a:lnTo>
                    <a:lnTo>
                      <a:pt x="2462" y="23593"/>
                    </a:lnTo>
                    <a:lnTo>
                      <a:pt x="1856" y="24672"/>
                    </a:lnTo>
                    <a:lnTo>
                      <a:pt x="1250" y="25732"/>
                    </a:lnTo>
                    <a:lnTo>
                      <a:pt x="644" y="26793"/>
                    </a:lnTo>
                    <a:lnTo>
                      <a:pt x="0" y="27834"/>
                    </a:lnTo>
                    <a:lnTo>
                      <a:pt x="114" y="27834"/>
                    </a:lnTo>
                    <a:lnTo>
                      <a:pt x="190" y="27815"/>
                    </a:lnTo>
                    <a:lnTo>
                      <a:pt x="227" y="27796"/>
                    </a:lnTo>
                    <a:lnTo>
                      <a:pt x="265" y="27777"/>
                    </a:lnTo>
                    <a:lnTo>
                      <a:pt x="966" y="26641"/>
                    </a:lnTo>
                    <a:lnTo>
                      <a:pt x="1629" y="25467"/>
                    </a:lnTo>
                    <a:lnTo>
                      <a:pt x="2272" y="24293"/>
                    </a:lnTo>
                    <a:lnTo>
                      <a:pt x="2878" y="23100"/>
                    </a:lnTo>
                    <a:lnTo>
                      <a:pt x="3484" y="21907"/>
                    </a:lnTo>
                    <a:lnTo>
                      <a:pt x="4052" y="20696"/>
                    </a:lnTo>
                    <a:lnTo>
                      <a:pt x="4601" y="19465"/>
                    </a:lnTo>
                    <a:lnTo>
                      <a:pt x="5150" y="18253"/>
                    </a:lnTo>
                    <a:lnTo>
                      <a:pt x="5605" y="17174"/>
                    </a:lnTo>
                    <a:lnTo>
                      <a:pt x="6040" y="16094"/>
                    </a:lnTo>
                    <a:lnTo>
                      <a:pt x="6457" y="14996"/>
                    </a:lnTo>
                    <a:lnTo>
                      <a:pt x="6855" y="13879"/>
                    </a:lnTo>
                    <a:lnTo>
                      <a:pt x="7233" y="12762"/>
                    </a:lnTo>
                    <a:lnTo>
                      <a:pt x="7574" y="11626"/>
                    </a:lnTo>
                    <a:lnTo>
                      <a:pt x="7896" y="10490"/>
                    </a:lnTo>
                    <a:lnTo>
                      <a:pt x="8199" y="9354"/>
                    </a:lnTo>
                    <a:lnTo>
                      <a:pt x="8445" y="8199"/>
                    </a:lnTo>
                    <a:lnTo>
                      <a:pt x="8672" y="7044"/>
                    </a:lnTo>
                    <a:lnTo>
                      <a:pt x="8843" y="5870"/>
                    </a:lnTo>
                    <a:lnTo>
                      <a:pt x="8918" y="5283"/>
                    </a:lnTo>
                    <a:lnTo>
                      <a:pt x="8975" y="4715"/>
                    </a:lnTo>
                    <a:lnTo>
                      <a:pt x="9032" y="4128"/>
                    </a:lnTo>
                    <a:lnTo>
                      <a:pt x="9070" y="3541"/>
                    </a:lnTo>
                    <a:lnTo>
                      <a:pt x="9089" y="2954"/>
                    </a:lnTo>
                    <a:lnTo>
                      <a:pt x="9108" y="2367"/>
                    </a:lnTo>
                    <a:lnTo>
                      <a:pt x="9108" y="1780"/>
                    </a:lnTo>
                    <a:lnTo>
                      <a:pt x="9089" y="1193"/>
                    </a:lnTo>
                    <a:lnTo>
                      <a:pt x="9070" y="606"/>
                    </a:lnTo>
                    <a:lnTo>
                      <a:pt x="9013" y="19"/>
                    </a:lnTo>
                    <a:lnTo>
                      <a:pt x="8994" y="0"/>
                    </a:lnTo>
                    <a:close/>
                  </a:path>
                </a:pathLst>
              </a:custGeom>
              <a:solidFill>
                <a:srgbClr val="363636">
                  <a:alpha val="25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2" name="Google Shape;802;p33"/>
              <p:cNvSpPr/>
              <p:nvPr/>
            </p:nvSpPr>
            <p:spPr>
              <a:xfrm>
                <a:off x="5680250" y="1791225"/>
                <a:ext cx="336100" cy="99900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3996" extrusionOk="0">
                    <a:moveTo>
                      <a:pt x="4601" y="1"/>
                    </a:moveTo>
                    <a:lnTo>
                      <a:pt x="568" y="304"/>
                    </a:lnTo>
                    <a:lnTo>
                      <a:pt x="0" y="3333"/>
                    </a:lnTo>
                    <a:lnTo>
                      <a:pt x="530" y="3466"/>
                    </a:lnTo>
                    <a:lnTo>
                      <a:pt x="1099" y="3579"/>
                    </a:lnTo>
                    <a:lnTo>
                      <a:pt x="1667" y="3674"/>
                    </a:lnTo>
                    <a:lnTo>
                      <a:pt x="2254" y="3750"/>
                    </a:lnTo>
                    <a:lnTo>
                      <a:pt x="2822" y="3825"/>
                    </a:lnTo>
                    <a:lnTo>
                      <a:pt x="3427" y="3882"/>
                    </a:lnTo>
                    <a:lnTo>
                      <a:pt x="4014" y="3939"/>
                    </a:lnTo>
                    <a:lnTo>
                      <a:pt x="4601" y="3958"/>
                    </a:lnTo>
                    <a:lnTo>
                      <a:pt x="5794" y="3996"/>
                    </a:lnTo>
                    <a:lnTo>
                      <a:pt x="6949" y="3996"/>
                    </a:lnTo>
                    <a:lnTo>
                      <a:pt x="8048" y="3939"/>
                    </a:lnTo>
                    <a:lnTo>
                      <a:pt x="9108" y="3863"/>
                    </a:lnTo>
                    <a:lnTo>
                      <a:pt x="10092" y="3750"/>
                    </a:lnTo>
                    <a:lnTo>
                      <a:pt x="10982" y="3617"/>
                    </a:lnTo>
                    <a:lnTo>
                      <a:pt x="11759" y="3466"/>
                    </a:lnTo>
                    <a:lnTo>
                      <a:pt x="12100" y="3371"/>
                    </a:lnTo>
                    <a:lnTo>
                      <a:pt x="12403" y="3295"/>
                    </a:lnTo>
                    <a:lnTo>
                      <a:pt x="12687" y="3201"/>
                    </a:lnTo>
                    <a:lnTo>
                      <a:pt x="12914" y="3106"/>
                    </a:lnTo>
                    <a:lnTo>
                      <a:pt x="13103" y="3011"/>
                    </a:lnTo>
                    <a:lnTo>
                      <a:pt x="13255" y="2898"/>
                    </a:lnTo>
                    <a:lnTo>
                      <a:pt x="13368" y="2803"/>
                    </a:lnTo>
                    <a:lnTo>
                      <a:pt x="13444" y="2708"/>
                    </a:lnTo>
                    <a:lnTo>
                      <a:pt x="13444" y="2652"/>
                    </a:lnTo>
                    <a:lnTo>
                      <a:pt x="13444" y="2595"/>
                    </a:lnTo>
                    <a:lnTo>
                      <a:pt x="13444" y="2557"/>
                    </a:lnTo>
                    <a:lnTo>
                      <a:pt x="13406" y="2500"/>
                    </a:lnTo>
                    <a:lnTo>
                      <a:pt x="13330" y="2405"/>
                    </a:lnTo>
                    <a:lnTo>
                      <a:pt x="13198" y="2311"/>
                    </a:lnTo>
                    <a:lnTo>
                      <a:pt x="13027" y="2216"/>
                    </a:lnTo>
                    <a:lnTo>
                      <a:pt x="12800" y="2140"/>
                    </a:lnTo>
                    <a:lnTo>
                      <a:pt x="12554" y="2065"/>
                    </a:lnTo>
                    <a:lnTo>
                      <a:pt x="12270" y="1989"/>
                    </a:lnTo>
                    <a:lnTo>
                      <a:pt x="11626" y="1875"/>
                    </a:lnTo>
                    <a:lnTo>
                      <a:pt x="10888" y="1762"/>
                    </a:lnTo>
                    <a:lnTo>
                      <a:pt x="10092" y="1686"/>
                    </a:lnTo>
                    <a:lnTo>
                      <a:pt x="9240" y="1610"/>
                    </a:lnTo>
                    <a:lnTo>
                      <a:pt x="8369" y="1553"/>
                    </a:lnTo>
                    <a:lnTo>
                      <a:pt x="6684" y="1478"/>
                    </a:lnTo>
                    <a:lnTo>
                      <a:pt x="5245" y="1421"/>
                    </a:lnTo>
                    <a:lnTo>
                      <a:pt x="3844" y="1421"/>
                    </a:lnTo>
                    <a:lnTo>
                      <a:pt x="4601" y="1"/>
                    </a:lnTo>
                    <a:close/>
                  </a:path>
                </a:pathLst>
              </a:custGeom>
              <a:solidFill>
                <a:srgbClr val="969A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33"/>
              <p:cNvSpPr/>
              <p:nvPr/>
            </p:nvSpPr>
            <p:spPr>
              <a:xfrm>
                <a:off x="5680250" y="1791225"/>
                <a:ext cx="336100" cy="99900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3996" fill="none" extrusionOk="0">
                    <a:moveTo>
                      <a:pt x="568" y="304"/>
                    </a:moveTo>
                    <a:lnTo>
                      <a:pt x="4601" y="1"/>
                    </a:lnTo>
                    <a:lnTo>
                      <a:pt x="3844" y="1421"/>
                    </a:lnTo>
                    <a:lnTo>
                      <a:pt x="3844" y="1421"/>
                    </a:lnTo>
                    <a:lnTo>
                      <a:pt x="5245" y="1421"/>
                    </a:lnTo>
                    <a:lnTo>
                      <a:pt x="6684" y="1478"/>
                    </a:lnTo>
                    <a:lnTo>
                      <a:pt x="8369" y="1553"/>
                    </a:lnTo>
                    <a:lnTo>
                      <a:pt x="9240" y="1610"/>
                    </a:lnTo>
                    <a:lnTo>
                      <a:pt x="10092" y="1686"/>
                    </a:lnTo>
                    <a:lnTo>
                      <a:pt x="10888" y="1762"/>
                    </a:lnTo>
                    <a:lnTo>
                      <a:pt x="11626" y="1875"/>
                    </a:lnTo>
                    <a:lnTo>
                      <a:pt x="12270" y="1989"/>
                    </a:lnTo>
                    <a:lnTo>
                      <a:pt x="12554" y="2065"/>
                    </a:lnTo>
                    <a:lnTo>
                      <a:pt x="12800" y="2140"/>
                    </a:lnTo>
                    <a:lnTo>
                      <a:pt x="13027" y="2216"/>
                    </a:lnTo>
                    <a:lnTo>
                      <a:pt x="13198" y="2311"/>
                    </a:lnTo>
                    <a:lnTo>
                      <a:pt x="13330" y="2405"/>
                    </a:lnTo>
                    <a:lnTo>
                      <a:pt x="13406" y="2500"/>
                    </a:lnTo>
                    <a:lnTo>
                      <a:pt x="13406" y="2500"/>
                    </a:lnTo>
                    <a:lnTo>
                      <a:pt x="13444" y="2557"/>
                    </a:lnTo>
                    <a:lnTo>
                      <a:pt x="13444" y="2595"/>
                    </a:lnTo>
                    <a:lnTo>
                      <a:pt x="13444" y="2652"/>
                    </a:lnTo>
                    <a:lnTo>
                      <a:pt x="13444" y="2708"/>
                    </a:lnTo>
                    <a:lnTo>
                      <a:pt x="13368" y="2803"/>
                    </a:lnTo>
                    <a:lnTo>
                      <a:pt x="13255" y="2898"/>
                    </a:lnTo>
                    <a:lnTo>
                      <a:pt x="13103" y="3011"/>
                    </a:lnTo>
                    <a:lnTo>
                      <a:pt x="12914" y="3106"/>
                    </a:lnTo>
                    <a:lnTo>
                      <a:pt x="12687" y="3201"/>
                    </a:lnTo>
                    <a:lnTo>
                      <a:pt x="12403" y="3295"/>
                    </a:lnTo>
                    <a:lnTo>
                      <a:pt x="12100" y="3371"/>
                    </a:lnTo>
                    <a:lnTo>
                      <a:pt x="11759" y="3466"/>
                    </a:lnTo>
                    <a:lnTo>
                      <a:pt x="10982" y="3617"/>
                    </a:lnTo>
                    <a:lnTo>
                      <a:pt x="10092" y="3750"/>
                    </a:lnTo>
                    <a:lnTo>
                      <a:pt x="9108" y="3863"/>
                    </a:lnTo>
                    <a:lnTo>
                      <a:pt x="8048" y="3939"/>
                    </a:lnTo>
                    <a:lnTo>
                      <a:pt x="6949" y="3996"/>
                    </a:lnTo>
                    <a:lnTo>
                      <a:pt x="5794" y="3996"/>
                    </a:lnTo>
                    <a:lnTo>
                      <a:pt x="4601" y="3958"/>
                    </a:lnTo>
                    <a:lnTo>
                      <a:pt x="4014" y="3939"/>
                    </a:lnTo>
                    <a:lnTo>
                      <a:pt x="3427" y="3882"/>
                    </a:lnTo>
                    <a:lnTo>
                      <a:pt x="2822" y="3825"/>
                    </a:lnTo>
                    <a:lnTo>
                      <a:pt x="2254" y="3750"/>
                    </a:lnTo>
                    <a:lnTo>
                      <a:pt x="1667" y="3674"/>
                    </a:lnTo>
                    <a:lnTo>
                      <a:pt x="1099" y="3579"/>
                    </a:lnTo>
                    <a:lnTo>
                      <a:pt x="530" y="3466"/>
                    </a:lnTo>
                    <a:lnTo>
                      <a:pt x="0" y="3333"/>
                    </a:lnTo>
                    <a:lnTo>
                      <a:pt x="568" y="30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33"/>
              <p:cNvSpPr/>
              <p:nvPr/>
            </p:nvSpPr>
            <p:spPr>
              <a:xfrm>
                <a:off x="5765450" y="1096325"/>
                <a:ext cx="658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437" extrusionOk="0">
                    <a:moveTo>
                      <a:pt x="19" y="1"/>
                    </a:moveTo>
                    <a:lnTo>
                      <a:pt x="1" y="171"/>
                    </a:lnTo>
                    <a:lnTo>
                      <a:pt x="2614" y="436"/>
                    </a:lnTo>
                    <a:lnTo>
                      <a:pt x="2632" y="266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33"/>
              <p:cNvSpPr/>
              <p:nvPr/>
            </p:nvSpPr>
            <p:spPr>
              <a:xfrm>
                <a:off x="5278350" y="503200"/>
                <a:ext cx="539675" cy="421800"/>
              </a:xfrm>
              <a:custGeom>
                <a:avLst/>
                <a:gdLst/>
                <a:ahLst/>
                <a:cxnLst/>
                <a:rect l="l" t="t" r="r" b="b"/>
                <a:pathLst>
                  <a:path w="21587" h="16872" extrusionOk="0">
                    <a:moveTo>
                      <a:pt x="17629" y="0"/>
                    </a:moveTo>
                    <a:lnTo>
                      <a:pt x="17534" y="171"/>
                    </a:lnTo>
                    <a:lnTo>
                      <a:pt x="17421" y="341"/>
                    </a:lnTo>
                    <a:lnTo>
                      <a:pt x="17288" y="493"/>
                    </a:lnTo>
                    <a:lnTo>
                      <a:pt x="17156" y="644"/>
                    </a:lnTo>
                    <a:lnTo>
                      <a:pt x="17023" y="777"/>
                    </a:lnTo>
                    <a:lnTo>
                      <a:pt x="16872" y="909"/>
                    </a:lnTo>
                    <a:lnTo>
                      <a:pt x="16569" y="1136"/>
                    </a:lnTo>
                    <a:lnTo>
                      <a:pt x="16228" y="1345"/>
                    </a:lnTo>
                    <a:lnTo>
                      <a:pt x="15868" y="1515"/>
                    </a:lnTo>
                    <a:lnTo>
                      <a:pt x="15489" y="1667"/>
                    </a:lnTo>
                    <a:lnTo>
                      <a:pt x="15092" y="1780"/>
                    </a:lnTo>
                    <a:lnTo>
                      <a:pt x="14675" y="1875"/>
                    </a:lnTo>
                    <a:lnTo>
                      <a:pt x="14240" y="1951"/>
                    </a:lnTo>
                    <a:lnTo>
                      <a:pt x="13804" y="1989"/>
                    </a:lnTo>
                    <a:lnTo>
                      <a:pt x="13369" y="2026"/>
                    </a:lnTo>
                    <a:lnTo>
                      <a:pt x="12460" y="2026"/>
                    </a:lnTo>
                    <a:lnTo>
                      <a:pt x="12024" y="2007"/>
                    </a:lnTo>
                    <a:lnTo>
                      <a:pt x="11570" y="1970"/>
                    </a:lnTo>
                    <a:lnTo>
                      <a:pt x="10699" y="1875"/>
                    </a:lnTo>
                    <a:lnTo>
                      <a:pt x="9885" y="1742"/>
                    </a:lnTo>
                    <a:lnTo>
                      <a:pt x="9127" y="1610"/>
                    </a:lnTo>
                    <a:lnTo>
                      <a:pt x="8465" y="1458"/>
                    </a:lnTo>
                    <a:lnTo>
                      <a:pt x="7915" y="1307"/>
                    </a:lnTo>
                    <a:lnTo>
                      <a:pt x="7480" y="1193"/>
                    </a:lnTo>
                    <a:lnTo>
                      <a:pt x="7120" y="1080"/>
                    </a:lnTo>
                    <a:lnTo>
                      <a:pt x="7120" y="1970"/>
                    </a:lnTo>
                    <a:lnTo>
                      <a:pt x="7082" y="2765"/>
                    </a:lnTo>
                    <a:lnTo>
                      <a:pt x="7026" y="3484"/>
                    </a:lnTo>
                    <a:lnTo>
                      <a:pt x="6950" y="4147"/>
                    </a:lnTo>
                    <a:lnTo>
                      <a:pt x="6855" y="4753"/>
                    </a:lnTo>
                    <a:lnTo>
                      <a:pt x="6760" y="5302"/>
                    </a:lnTo>
                    <a:lnTo>
                      <a:pt x="6628" y="5794"/>
                    </a:lnTo>
                    <a:lnTo>
                      <a:pt x="6476" y="6249"/>
                    </a:lnTo>
                    <a:lnTo>
                      <a:pt x="6325" y="6646"/>
                    </a:lnTo>
                    <a:lnTo>
                      <a:pt x="6136" y="7025"/>
                    </a:lnTo>
                    <a:lnTo>
                      <a:pt x="5946" y="7366"/>
                    </a:lnTo>
                    <a:lnTo>
                      <a:pt x="5719" y="7688"/>
                    </a:lnTo>
                    <a:lnTo>
                      <a:pt x="5492" y="7991"/>
                    </a:lnTo>
                    <a:lnTo>
                      <a:pt x="5246" y="8275"/>
                    </a:lnTo>
                    <a:lnTo>
                      <a:pt x="4981" y="8540"/>
                    </a:lnTo>
                    <a:lnTo>
                      <a:pt x="4697" y="8824"/>
                    </a:lnTo>
                    <a:lnTo>
                      <a:pt x="4318" y="8521"/>
                    </a:lnTo>
                    <a:lnTo>
                      <a:pt x="3920" y="8237"/>
                    </a:lnTo>
                    <a:lnTo>
                      <a:pt x="3523" y="7991"/>
                    </a:lnTo>
                    <a:lnTo>
                      <a:pt x="3106" y="7783"/>
                    </a:lnTo>
                    <a:lnTo>
                      <a:pt x="2898" y="7688"/>
                    </a:lnTo>
                    <a:lnTo>
                      <a:pt x="2690" y="7612"/>
                    </a:lnTo>
                    <a:lnTo>
                      <a:pt x="2481" y="7555"/>
                    </a:lnTo>
                    <a:lnTo>
                      <a:pt x="2273" y="7499"/>
                    </a:lnTo>
                    <a:lnTo>
                      <a:pt x="2065" y="7461"/>
                    </a:lnTo>
                    <a:lnTo>
                      <a:pt x="1837" y="7442"/>
                    </a:lnTo>
                    <a:lnTo>
                      <a:pt x="1629" y="7442"/>
                    </a:lnTo>
                    <a:lnTo>
                      <a:pt x="1421" y="7461"/>
                    </a:lnTo>
                    <a:lnTo>
                      <a:pt x="1250" y="7499"/>
                    </a:lnTo>
                    <a:lnTo>
                      <a:pt x="1099" y="7536"/>
                    </a:lnTo>
                    <a:lnTo>
                      <a:pt x="948" y="7574"/>
                    </a:lnTo>
                    <a:lnTo>
                      <a:pt x="815" y="7631"/>
                    </a:lnTo>
                    <a:lnTo>
                      <a:pt x="701" y="7707"/>
                    </a:lnTo>
                    <a:lnTo>
                      <a:pt x="588" y="7783"/>
                    </a:lnTo>
                    <a:lnTo>
                      <a:pt x="474" y="7858"/>
                    </a:lnTo>
                    <a:lnTo>
                      <a:pt x="398" y="7953"/>
                    </a:lnTo>
                    <a:lnTo>
                      <a:pt x="304" y="8048"/>
                    </a:lnTo>
                    <a:lnTo>
                      <a:pt x="228" y="8142"/>
                    </a:lnTo>
                    <a:lnTo>
                      <a:pt x="114" y="8370"/>
                    </a:lnTo>
                    <a:lnTo>
                      <a:pt x="39" y="8616"/>
                    </a:lnTo>
                    <a:lnTo>
                      <a:pt x="1" y="8862"/>
                    </a:lnTo>
                    <a:lnTo>
                      <a:pt x="1" y="9127"/>
                    </a:lnTo>
                    <a:lnTo>
                      <a:pt x="20" y="9411"/>
                    </a:lnTo>
                    <a:lnTo>
                      <a:pt x="58" y="9676"/>
                    </a:lnTo>
                    <a:lnTo>
                      <a:pt x="152" y="9960"/>
                    </a:lnTo>
                    <a:lnTo>
                      <a:pt x="247" y="10225"/>
                    </a:lnTo>
                    <a:lnTo>
                      <a:pt x="379" y="10490"/>
                    </a:lnTo>
                    <a:lnTo>
                      <a:pt x="512" y="10736"/>
                    </a:lnTo>
                    <a:lnTo>
                      <a:pt x="682" y="10964"/>
                    </a:lnTo>
                    <a:lnTo>
                      <a:pt x="929" y="11229"/>
                    </a:lnTo>
                    <a:lnTo>
                      <a:pt x="1156" y="11456"/>
                    </a:lnTo>
                    <a:lnTo>
                      <a:pt x="1402" y="11664"/>
                    </a:lnTo>
                    <a:lnTo>
                      <a:pt x="1667" y="11835"/>
                    </a:lnTo>
                    <a:lnTo>
                      <a:pt x="1932" y="11967"/>
                    </a:lnTo>
                    <a:lnTo>
                      <a:pt x="2197" y="12081"/>
                    </a:lnTo>
                    <a:lnTo>
                      <a:pt x="2481" y="12175"/>
                    </a:lnTo>
                    <a:lnTo>
                      <a:pt x="2746" y="12232"/>
                    </a:lnTo>
                    <a:lnTo>
                      <a:pt x="3030" y="12270"/>
                    </a:lnTo>
                    <a:lnTo>
                      <a:pt x="3314" y="12289"/>
                    </a:lnTo>
                    <a:lnTo>
                      <a:pt x="3598" y="12289"/>
                    </a:lnTo>
                    <a:lnTo>
                      <a:pt x="3882" y="12270"/>
                    </a:lnTo>
                    <a:lnTo>
                      <a:pt x="4185" y="12213"/>
                    </a:lnTo>
                    <a:lnTo>
                      <a:pt x="4469" y="12156"/>
                    </a:lnTo>
                    <a:lnTo>
                      <a:pt x="4753" y="12081"/>
                    </a:lnTo>
                    <a:lnTo>
                      <a:pt x="5037" y="11986"/>
                    </a:lnTo>
                    <a:lnTo>
                      <a:pt x="4962" y="12535"/>
                    </a:lnTo>
                    <a:lnTo>
                      <a:pt x="4905" y="13160"/>
                    </a:lnTo>
                    <a:lnTo>
                      <a:pt x="4867" y="13785"/>
                    </a:lnTo>
                    <a:lnTo>
                      <a:pt x="4848" y="14410"/>
                    </a:lnTo>
                    <a:lnTo>
                      <a:pt x="4867" y="15016"/>
                    </a:lnTo>
                    <a:lnTo>
                      <a:pt x="4905" y="15300"/>
                    </a:lnTo>
                    <a:lnTo>
                      <a:pt x="4943" y="15565"/>
                    </a:lnTo>
                    <a:lnTo>
                      <a:pt x="4981" y="15811"/>
                    </a:lnTo>
                    <a:lnTo>
                      <a:pt x="5056" y="16038"/>
                    </a:lnTo>
                    <a:lnTo>
                      <a:pt x="5132" y="16227"/>
                    </a:lnTo>
                    <a:lnTo>
                      <a:pt x="5227" y="16398"/>
                    </a:lnTo>
                    <a:lnTo>
                      <a:pt x="5284" y="16455"/>
                    </a:lnTo>
                    <a:lnTo>
                      <a:pt x="5340" y="16511"/>
                    </a:lnTo>
                    <a:lnTo>
                      <a:pt x="5511" y="16606"/>
                    </a:lnTo>
                    <a:lnTo>
                      <a:pt x="5738" y="16682"/>
                    </a:lnTo>
                    <a:lnTo>
                      <a:pt x="6022" y="16739"/>
                    </a:lnTo>
                    <a:lnTo>
                      <a:pt x="6344" y="16795"/>
                    </a:lnTo>
                    <a:lnTo>
                      <a:pt x="6723" y="16833"/>
                    </a:lnTo>
                    <a:lnTo>
                      <a:pt x="7139" y="16852"/>
                    </a:lnTo>
                    <a:lnTo>
                      <a:pt x="7594" y="16871"/>
                    </a:lnTo>
                    <a:lnTo>
                      <a:pt x="8067" y="16852"/>
                    </a:lnTo>
                    <a:lnTo>
                      <a:pt x="8597" y="16833"/>
                    </a:lnTo>
                    <a:lnTo>
                      <a:pt x="9714" y="16777"/>
                    </a:lnTo>
                    <a:lnTo>
                      <a:pt x="10926" y="16644"/>
                    </a:lnTo>
                    <a:lnTo>
                      <a:pt x="12176" y="16474"/>
                    </a:lnTo>
                    <a:lnTo>
                      <a:pt x="13425" y="16284"/>
                    </a:lnTo>
                    <a:lnTo>
                      <a:pt x="14675" y="16038"/>
                    </a:lnTo>
                    <a:lnTo>
                      <a:pt x="15300" y="15887"/>
                    </a:lnTo>
                    <a:lnTo>
                      <a:pt x="15906" y="15754"/>
                    </a:lnTo>
                    <a:lnTo>
                      <a:pt x="16493" y="15584"/>
                    </a:lnTo>
                    <a:lnTo>
                      <a:pt x="17061" y="15432"/>
                    </a:lnTo>
                    <a:lnTo>
                      <a:pt x="17629" y="15262"/>
                    </a:lnTo>
                    <a:lnTo>
                      <a:pt x="18159" y="15072"/>
                    </a:lnTo>
                    <a:lnTo>
                      <a:pt x="18651" y="14883"/>
                    </a:lnTo>
                    <a:lnTo>
                      <a:pt x="19125" y="14694"/>
                    </a:lnTo>
                    <a:lnTo>
                      <a:pt x="19579" y="14485"/>
                    </a:lnTo>
                    <a:lnTo>
                      <a:pt x="19977" y="14277"/>
                    </a:lnTo>
                    <a:lnTo>
                      <a:pt x="20356" y="14050"/>
                    </a:lnTo>
                    <a:lnTo>
                      <a:pt x="20677" y="13823"/>
                    </a:lnTo>
                    <a:lnTo>
                      <a:pt x="20848" y="13671"/>
                    </a:lnTo>
                    <a:lnTo>
                      <a:pt x="21018" y="13482"/>
                    </a:lnTo>
                    <a:lnTo>
                      <a:pt x="21151" y="13255"/>
                    </a:lnTo>
                    <a:lnTo>
                      <a:pt x="21264" y="13009"/>
                    </a:lnTo>
                    <a:lnTo>
                      <a:pt x="21378" y="12725"/>
                    </a:lnTo>
                    <a:lnTo>
                      <a:pt x="21454" y="12422"/>
                    </a:lnTo>
                    <a:lnTo>
                      <a:pt x="21511" y="12100"/>
                    </a:lnTo>
                    <a:lnTo>
                      <a:pt x="21567" y="11759"/>
                    </a:lnTo>
                    <a:lnTo>
                      <a:pt x="21586" y="11380"/>
                    </a:lnTo>
                    <a:lnTo>
                      <a:pt x="21586" y="11001"/>
                    </a:lnTo>
                    <a:lnTo>
                      <a:pt x="21586" y="10585"/>
                    </a:lnTo>
                    <a:lnTo>
                      <a:pt x="21548" y="10149"/>
                    </a:lnTo>
                    <a:lnTo>
                      <a:pt x="21511" y="9714"/>
                    </a:lnTo>
                    <a:lnTo>
                      <a:pt x="21435" y="9259"/>
                    </a:lnTo>
                    <a:lnTo>
                      <a:pt x="21359" y="8786"/>
                    </a:lnTo>
                    <a:lnTo>
                      <a:pt x="21264" y="8294"/>
                    </a:lnTo>
                    <a:lnTo>
                      <a:pt x="21151" y="7802"/>
                    </a:lnTo>
                    <a:lnTo>
                      <a:pt x="21018" y="7309"/>
                    </a:lnTo>
                    <a:lnTo>
                      <a:pt x="20867" y="6798"/>
                    </a:lnTo>
                    <a:lnTo>
                      <a:pt x="20715" y="6268"/>
                    </a:lnTo>
                    <a:lnTo>
                      <a:pt x="20526" y="5738"/>
                    </a:lnTo>
                    <a:lnTo>
                      <a:pt x="20337" y="5226"/>
                    </a:lnTo>
                    <a:lnTo>
                      <a:pt x="20128" y="4677"/>
                    </a:lnTo>
                    <a:lnTo>
                      <a:pt x="19901" y="4147"/>
                    </a:lnTo>
                    <a:lnTo>
                      <a:pt x="19674" y="3617"/>
                    </a:lnTo>
                    <a:lnTo>
                      <a:pt x="19428" y="3087"/>
                    </a:lnTo>
                    <a:lnTo>
                      <a:pt x="19163" y="2557"/>
                    </a:lnTo>
                    <a:lnTo>
                      <a:pt x="18879" y="2026"/>
                    </a:lnTo>
                    <a:lnTo>
                      <a:pt x="18595" y="1515"/>
                    </a:lnTo>
                    <a:lnTo>
                      <a:pt x="18273" y="1004"/>
                    </a:lnTo>
                    <a:lnTo>
                      <a:pt x="17970" y="493"/>
                    </a:lnTo>
                    <a:lnTo>
                      <a:pt x="17629" y="0"/>
                    </a:lnTo>
                    <a:close/>
                  </a:path>
                </a:pathLst>
              </a:custGeom>
              <a:solidFill>
                <a:srgbClr val="FFBD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p33"/>
              <p:cNvSpPr/>
              <p:nvPr/>
            </p:nvSpPr>
            <p:spPr>
              <a:xfrm>
                <a:off x="5538225" y="666500"/>
                <a:ext cx="83350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2993" extrusionOk="0">
                    <a:moveTo>
                      <a:pt x="3201" y="1"/>
                    </a:moveTo>
                    <a:lnTo>
                      <a:pt x="3125" y="39"/>
                    </a:lnTo>
                    <a:lnTo>
                      <a:pt x="3106" y="58"/>
                    </a:lnTo>
                    <a:lnTo>
                      <a:pt x="3087" y="96"/>
                    </a:lnTo>
                    <a:lnTo>
                      <a:pt x="3106" y="455"/>
                    </a:lnTo>
                    <a:lnTo>
                      <a:pt x="3106" y="891"/>
                    </a:lnTo>
                    <a:lnTo>
                      <a:pt x="3068" y="1364"/>
                    </a:lnTo>
                    <a:lnTo>
                      <a:pt x="3030" y="1610"/>
                    </a:lnTo>
                    <a:lnTo>
                      <a:pt x="2974" y="1856"/>
                    </a:lnTo>
                    <a:lnTo>
                      <a:pt x="2917" y="2065"/>
                    </a:lnTo>
                    <a:lnTo>
                      <a:pt x="2822" y="2273"/>
                    </a:lnTo>
                    <a:lnTo>
                      <a:pt x="2728" y="2462"/>
                    </a:lnTo>
                    <a:lnTo>
                      <a:pt x="2595" y="2614"/>
                    </a:lnTo>
                    <a:lnTo>
                      <a:pt x="2462" y="2727"/>
                    </a:lnTo>
                    <a:lnTo>
                      <a:pt x="2368" y="2784"/>
                    </a:lnTo>
                    <a:lnTo>
                      <a:pt x="2292" y="2822"/>
                    </a:lnTo>
                    <a:lnTo>
                      <a:pt x="2197" y="2841"/>
                    </a:lnTo>
                    <a:lnTo>
                      <a:pt x="1989" y="2841"/>
                    </a:lnTo>
                    <a:lnTo>
                      <a:pt x="1875" y="2822"/>
                    </a:lnTo>
                    <a:lnTo>
                      <a:pt x="1705" y="2784"/>
                    </a:lnTo>
                    <a:lnTo>
                      <a:pt x="1535" y="2690"/>
                    </a:lnTo>
                    <a:lnTo>
                      <a:pt x="1383" y="2595"/>
                    </a:lnTo>
                    <a:lnTo>
                      <a:pt x="1232" y="2462"/>
                    </a:lnTo>
                    <a:lnTo>
                      <a:pt x="1099" y="2311"/>
                    </a:lnTo>
                    <a:lnTo>
                      <a:pt x="967" y="2140"/>
                    </a:lnTo>
                    <a:lnTo>
                      <a:pt x="853" y="1951"/>
                    </a:lnTo>
                    <a:lnTo>
                      <a:pt x="758" y="1762"/>
                    </a:lnTo>
                    <a:lnTo>
                      <a:pt x="569" y="1364"/>
                    </a:lnTo>
                    <a:lnTo>
                      <a:pt x="417" y="948"/>
                    </a:lnTo>
                    <a:lnTo>
                      <a:pt x="304" y="550"/>
                    </a:lnTo>
                    <a:lnTo>
                      <a:pt x="209" y="209"/>
                    </a:lnTo>
                    <a:lnTo>
                      <a:pt x="209" y="190"/>
                    </a:lnTo>
                    <a:lnTo>
                      <a:pt x="171" y="171"/>
                    </a:lnTo>
                    <a:lnTo>
                      <a:pt x="96" y="190"/>
                    </a:lnTo>
                    <a:lnTo>
                      <a:pt x="20" y="228"/>
                    </a:lnTo>
                    <a:lnTo>
                      <a:pt x="1" y="247"/>
                    </a:lnTo>
                    <a:lnTo>
                      <a:pt x="1" y="266"/>
                    </a:lnTo>
                    <a:lnTo>
                      <a:pt x="115" y="645"/>
                    </a:lnTo>
                    <a:lnTo>
                      <a:pt x="247" y="1099"/>
                    </a:lnTo>
                    <a:lnTo>
                      <a:pt x="436" y="1572"/>
                    </a:lnTo>
                    <a:lnTo>
                      <a:pt x="550" y="1800"/>
                    </a:lnTo>
                    <a:lnTo>
                      <a:pt x="664" y="2027"/>
                    </a:lnTo>
                    <a:lnTo>
                      <a:pt x="815" y="2235"/>
                    </a:lnTo>
                    <a:lnTo>
                      <a:pt x="948" y="2425"/>
                    </a:lnTo>
                    <a:lnTo>
                      <a:pt x="1118" y="2614"/>
                    </a:lnTo>
                    <a:lnTo>
                      <a:pt x="1288" y="2746"/>
                    </a:lnTo>
                    <a:lnTo>
                      <a:pt x="1459" y="2860"/>
                    </a:lnTo>
                    <a:lnTo>
                      <a:pt x="1667" y="2955"/>
                    </a:lnTo>
                    <a:lnTo>
                      <a:pt x="1762" y="2974"/>
                    </a:lnTo>
                    <a:lnTo>
                      <a:pt x="1875" y="2993"/>
                    </a:lnTo>
                    <a:lnTo>
                      <a:pt x="1989" y="2993"/>
                    </a:lnTo>
                    <a:lnTo>
                      <a:pt x="2103" y="2974"/>
                    </a:lnTo>
                    <a:lnTo>
                      <a:pt x="2311" y="2917"/>
                    </a:lnTo>
                    <a:lnTo>
                      <a:pt x="2500" y="2841"/>
                    </a:lnTo>
                    <a:lnTo>
                      <a:pt x="2671" y="2709"/>
                    </a:lnTo>
                    <a:lnTo>
                      <a:pt x="2822" y="2576"/>
                    </a:lnTo>
                    <a:lnTo>
                      <a:pt x="2936" y="2406"/>
                    </a:lnTo>
                    <a:lnTo>
                      <a:pt x="3049" y="2216"/>
                    </a:lnTo>
                    <a:lnTo>
                      <a:pt x="3125" y="2027"/>
                    </a:lnTo>
                    <a:lnTo>
                      <a:pt x="3201" y="1800"/>
                    </a:lnTo>
                    <a:lnTo>
                      <a:pt x="3258" y="1572"/>
                    </a:lnTo>
                    <a:lnTo>
                      <a:pt x="3296" y="1345"/>
                    </a:lnTo>
                    <a:lnTo>
                      <a:pt x="3333" y="891"/>
                    </a:lnTo>
                    <a:lnTo>
                      <a:pt x="3333" y="436"/>
                    </a:lnTo>
                    <a:lnTo>
                      <a:pt x="3314" y="39"/>
                    </a:lnTo>
                    <a:lnTo>
                      <a:pt x="3296" y="20"/>
                    </a:lnTo>
                    <a:lnTo>
                      <a:pt x="3277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p33"/>
              <p:cNvSpPr/>
              <p:nvPr/>
            </p:nvSpPr>
            <p:spPr>
              <a:xfrm>
                <a:off x="5518825" y="689700"/>
                <a:ext cx="2795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323" extrusionOk="0">
                    <a:moveTo>
                      <a:pt x="114" y="1"/>
                    </a:moveTo>
                    <a:lnTo>
                      <a:pt x="38" y="39"/>
                    </a:lnTo>
                    <a:lnTo>
                      <a:pt x="1" y="95"/>
                    </a:lnTo>
                    <a:lnTo>
                      <a:pt x="1" y="114"/>
                    </a:lnTo>
                    <a:lnTo>
                      <a:pt x="20" y="133"/>
                    </a:lnTo>
                    <a:lnTo>
                      <a:pt x="266" y="228"/>
                    </a:lnTo>
                    <a:lnTo>
                      <a:pt x="398" y="266"/>
                    </a:lnTo>
                    <a:lnTo>
                      <a:pt x="531" y="304"/>
                    </a:lnTo>
                    <a:lnTo>
                      <a:pt x="663" y="323"/>
                    </a:lnTo>
                    <a:lnTo>
                      <a:pt x="796" y="323"/>
                    </a:lnTo>
                    <a:lnTo>
                      <a:pt x="928" y="285"/>
                    </a:lnTo>
                    <a:lnTo>
                      <a:pt x="1061" y="228"/>
                    </a:lnTo>
                    <a:lnTo>
                      <a:pt x="1118" y="171"/>
                    </a:lnTo>
                    <a:lnTo>
                      <a:pt x="1118" y="152"/>
                    </a:lnTo>
                    <a:lnTo>
                      <a:pt x="1118" y="133"/>
                    </a:lnTo>
                    <a:lnTo>
                      <a:pt x="1099" y="114"/>
                    </a:lnTo>
                    <a:lnTo>
                      <a:pt x="1080" y="114"/>
                    </a:lnTo>
                    <a:lnTo>
                      <a:pt x="1004" y="133"/>
                    </a:lnTo>
                    <a:lnTo>
                      <a:pt x="909" y="171"/>
                    </a:lnTo>
                    <a:lnTo>
                      <a:pt x="796" y="190"/>
                    </a:lnTo>
                    <a:lnTo>
                      <a:pt x="701" y="171"/>
                    </a:lnTo>
                    <a:lnTo>
                      <a:pt x="588" y="152"/>
                    </a:lnTo>
                    <a:lnTo>
                      <a:pt x="360" y="76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33"/>
              <p:cNvSpPr/>
              <p:nvPr/>
            </p:nvSpPr>
            <p:spPr>
              <a:xfrm>
                <a:off x="5516450" y="674550"/>
                <a:ext cx="270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456" extrusionOk="0">
                    <a:moveTo>
                      <a:pt x="152" y="1"/>
                    </a:moveTo>
                    <a:lnTo>
                      <a:pt x="115" y="20"/>
                    </a:lnTo>
                    <a:lnTo>
                      <a:pt x="58" y="58"/>
                    </a:lnTo>
                    <a:lnTo>
                      <a:pt x="1" y="95"/>
                    </a:lnTo>
                    <a:lnTo>
                      <a:pt x="1" y="133"/>
                    </a:lnTo>
                    <a:lnTo>
                      <a:pt x="20" y="152"/>
                    </a:lnTo>
                    <a:lnTo>
                      <a:pt x="228" y="285"/>
                    </a:lnTo>
                    <a:lnTo>
                      <a:pt x="361" y="342"/>
                    </a:lnTo>
                    <a:lnTo>
                      <a:pt x="474" y="398"/>
                    </a:lnTo>
                    <a:lnTo>
                      <a:pt x="607" y="436"/>
                    </a:lnTo>
                    <a:lnTo>
                      <a:pt x="739" y="455"/>
                    </a:lnTo>
                    <a:lnTo>
                      <a:pt x="872" y="455"/>
                    </a:lnTo>
                    <a:lnTo>
                      <a:pt x="986" y="417"/>
                    </a:lnTo>
                    <a:lnTo>
                      <a:pt x="1042" y="361"/>
                    </a:lnTo>
                    <a:lnTo>
                      <a:pt x="1080" y="304"/>
                    </a:lnTo>
                    <a:lnTo>
                      <a:pt x="1080" y="285"/>
                    </a:lnTo>
                    <a:lnTo>
                      <a:pt x="1023" y="285"/>
                    </a:lnTo>
                    <a:lnTo>
                      <a:pt x="986" y="304"/>
                    </a:lnTo>
                    <a:lnTo>
                      <a:pt x="948" y="323"/>
                    </a:lnTo>
                    <a:lnTo>
                      <a:pt x="891" y="323"/>
                    </a:lnTo>
                    <a:lnTo>
                      <a:pt x="777" y="304"/>
                    </a:lnTo>
                    <a:lnTo>
                      <a:pt x="664" y="266"/>
                    </a:lnTo>
                    <a:lnTo>
                      <a:pt x="569" y="228"/>
                    </a:lnTo>
                    <a:lnTo>
                      <a:pt x="361" y="114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p33"/>
              <p:cNvSpPr/>
              <p:nvPr/>
            </p:nvSpPr>
            <p:spPr>
              <a:xfrm>
                <a:off x="5673625" y="642375"/>
                <a:ext cx="80975" cy="80500"/>
              </a:xfrm>
              <a:custGeom>
                <a:avLst/>
                <a:gdLst/>
                <a:ahLst/>
                <a:cxnLst/>
                <a:rect l="l" t="t" r="r" b="b"/>
                <a:pathLst>
                  <a:path w="3239" h="3220" extrusionOk="0">
                    <a:moveTo>
                      <a:pt x="3049" y="0"/>
                    </a:moveTo>
                    <a:lnTo>
                      <a:pt x="3030" y="19"/>
                    </a:lnTo>
                    <a:lnTo>
                      <a:pt x="3030" y="57"/>
                    </a:lnTo>
                    <a:lnTo>
                      <a:pt x="3030" y="398"/>
                    </a:lnTo>
                    <a:lnTo>
                      <a:pt x="3011" y="814"/>
                    </a:lnTo>
                    <a:lnTo>
                      <a:pt x="2973" y="1250"/>
                    </a:lnTo>
                    <a:lnTo>
                      <a:pt x="2897" y="1685"/>
                    </a:lnTo>
                    <a:lnTo>
                      <a:pt x="2859" y="1894"/>
                    </a:lnTo>
                    <a:lnTo>
                      <a:pt x="2803" y="2102"/>
                    </a:lnTo>
                    <a:lnTo>
                      <a:pt x="2727" y="2310"/>
                    </a:lnTo>
                    <a:lnTo>
                      <a:pt x="2632" y="2481"/>
                    </a:lnTo>
                    <a:lnTo>
                      <a:pt x="2519" y="2651"/>
                    </a:lnTo>
                    <a:lnTo>
                      <a:pt x="2405" y="2803"/>
                    </a:lnTo>
                    <a:lnTo>
                      <a:pt x="2272" y="2916"/>
                    </a:lnTo>
                    <a:lnTo>
                      <a:pt x="2102" y="3011"/>
                    </a:lnTo>
                    <a:lnTo>
                      <a:pt x="2007" y="3049"/>
                    </a:lnTo>
                    <a:lnTo>
                      <a:pt x="1894" y="3087"/>
                    </a:lnTo>
                    <a:lnTo>
                      <a:pt x="1799" y="3105"/>
                    </a:lnTo>
                    <a:lnTo>
                      <a:pt x="1704" y="3105"/>
                    </a:lnTo>
                    <a:lnTo>
                      <a:pt x="1610" y="3087"/>
                    </a:lnTo>
                    <a:lnTo>
                      <a:pt x="1515" y="3068"/>
                    </a:lnTo>
                    <a:lnTo>
                      <a:pt x="1345" y="2992"/>
                    </a:lnTo>
                    <a:lnTo>
                      <a:pt x="1193" y="2878"/>
                    </a:lnTo>
                    <a:lnTo>
                      <a:pt x="1042" y="2727"/>
                    </a:lnTo>
                    <a:lnTo>
                      <a:pt x="909" y="2556"/>
                    </a:lnTo>
                    <a:lnTo>
                      <a:pt x="777" y="2348"/>
                    </a:lnTo>
                    <a:lnTo>
                      <a:pt x="682" y="2140"/>
                    </a:lnTo>
                    <a:lnTo>
                      <a:pt x="568" y="1913"/>
                    </a:lnTo>
                    <a:lnTo>
                      <a:pt x="417" y="1458"/>
                    </a:lnTo>
                    <a:lnTo>
                      <a:pt x="284" y="1042"/>
                    </a:lnTo>
                    <a:lnTo>
                      <a:pt x="209" y="682"/>
                    </a:lnTo>
                    <a:lnTo>
                      <a:pt x="190" y="663"/>
                    </a:lnTo>
                    <a:lnTo>
                      <a:pt x="171" y="644"/>
                    </a:lnTo>
                    <a:lnTo>
                      <a:pt x="95" y="625"/>
                    </a:lnTo>
                    <a:lnTo>
                      <a:pt x="19" y="644"/>
                    </a:lnTo>
                    <a:lnTo>
                      <a:pt x="0" y="663"/>
                    </a:lnTo>
                    <a:lnTo>
                      <a:pt x="0" y="682"/>
                    </a:lnTo>
                    <a:lnTo>
                      <a:pt x="76" y="1079"/>
                    </a:lnTo>
                    <a:lnTo>
                      <a:pt x="190" y="1515"/>
                    </a:lnTo>
                    <a:lnTo>
                      <a:pt x="360" y="1950"/>
                    </a:lnTo>
                    <a:lnTo>
                      <a:pt x="455" y="2159"/>
                    </a:lnTo>
                    <a:lnTo>
                      <a:pt x="568" y="2367"/>
                    </a:lnTo>
                    <a:lnTo>
                      <a:pt x="682" y="2556"/>
                    </a:lnTo>
                    <a:lnTo>
                      <a:pt x="814" y="2727"/>
                    </a:lnTo>
                    <a:lnTo>
                      <a:pt x="966" y="2878"/>
                    </a:lnTo>
                    <a:lnTo>
                      <a:pt x="1117" y="3011"/>
                    </a:lnTo>
                    <a:lnTo>
                      <a:pt x="1307" y="3105"/>
                    </a:lnTo>
                    <a:lnTo>
                      <a:pt x="1496" y="3181"/>
                    </a:lnTo>
                    <a:lnTo>
                      <a:pt x="1704" y="3219"/>
                    </a:lnTo>
                    <a:lnTo>
                      <a:pt x="1932" y="3200"/>
                    </a:lnTo>
                    <a:lnTo>
                      <a:pt x="2045" y="3181"/>
                    </a:lnTo>
                    <a:lnTo>
                      <a:pt x="2159" y="3162"/>
                    </a:lnTo>
                    <a:lnTo>
                      <a:pt x="2253" y="3124"/>
                    </a:lnTo>
                    <a:lnTo>
                      <a:pt x="2348" y="3068"/>
                    </a:lnTo>
                    <a:lnTo>
                      <a:pt x="2519" y="2935"/>
                    </a:lnTo>
                    <a:lnTo>
                      <a:pt x="2651" y="2784"/>
                    </a:lnTo>
                    <a:lnTo>
                      <a:pt x="2784" y="2594"/>
                    </a:lnTo>
                    <a:lnTo>
                      <a:pt x="2897" y="2386"/>
                    </a:lnTo>
                    <a:lnTo>
                      <a:pt x="2992" y="2159"/>
                    </a:lnTo>
                    <a:lnTo>
                      <a:pt x="3049" y="1913"/>
                    </a:lnTo>
                    <a:lnTo>
                      <a:pt x="3124" y="1666"/>
                    </a:lnTo>
                    <a:lnTo>
                      <a:pt x="3162" y="1420"/>
                    </a:lnTo>
                    <a:lnTo>
                      <a:pt x="3219" y="909"/>
                    </a:lnTo>
                    <a:lnTo>
                      <a:pt x="3238" y="436"/>
                    </a:lnTo>
                    <a:lnTo>
                      <a:pt x="3238" y="57"/>
                    </a:lnTo>
                    <a:lnTo>
                      <a:pt x="3238" y="19"/>
                    </a:lnTo>
                    <a:lnTo>
                      <a:pt x="3200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0" name="Google Shape;810;p33"/>
              <p:cNvSpPr/>
              <p:nvPr/>
            </p:nvSpPr>
            <p:spPr>
              <a:xfrm>
                <a:off x="5751725" y="655150"/>
                <a:ext cx="27000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493" extrusionOk="0">
                    <a:moveTo>
                      <a:pt x="890" y="0"/>
                    </a:moveTo>
                    <a:lnTo>
                      <a:pt x="871" y="19"/>
                    </a:lnTo>
                    <a:lnTo>
                      <a:pt x="701" y="133"/>
                    </a:lnTo>
                    <a:lnTo>
                      <a:pt x="512" y="266"/>
                    </a:lnTo>
                    <a:lnTo>
                      <a:pt x="417" y="322"/>
                    </a:lnTo>
                    <a:lnTo>
                      <a:pt x="322" y="360"/>
                    </a:lnTo>
                    <a:lnTo>
                      <a:pt x="209" y="379"/>
                    </a:lnTo>
                    <a:lnTo>
                      <a:pt x="114" y="360"/>
                    </a:lnTo>
                    <a:lnTo>
                      <a:pt x="38" y="360"/>
                    </a:lnTo>
                    <a:lnTo>
                      <a:pt x="19" y="379"/>
                    </a:lnTo>
                    <a:lnTo>
                      <a:pt x="0" y="398"/>
                    </a:lnTo>
                    <a:lnTo>
                      <a:pt x="0" y="417"/>
                    </a:lnTo>
                    <a:lnTo>
                      <a:pt x="19" y="436"/>
                    </a:lnTo>
                    <a:lnTo>
                      <a:pt x="76" y="474"/>
                    </a:lnTo>
                    <a:lnTo>
                      <a:pt x="228" y="493"/>
                    </a:lnTo>
                    <a:lnTo>
                      <a:pt x="360" y="493"/>
                    </a:lnTo>
                    <a:lnTo>
                      <a:pt x="474" y="455"/>
                    </a:lnTo>
                    <a:lnTo>
                      <a:pt x="606" y="398"/>
                    </a:lnTo>
                    <a:lnTo>
                      <a:pt x="720" y="341"/>
                    </a:lnTo>
                    <a:lnTo>
                      <a:pt x="834" y="266"/>
                    </a:lnTo>
                    <a:lnTo>
                      <a:pt x="1061" y="114"/>
                    </a:lnTo>
                    <a:lnTo>
                      <a:pt x="1080" y="95"/>
                    </a:lnTo>
                    <a:lnTo>
                      <a:pt x="1061" y="57"/>
                    </a:lnTo>
                    <a:lnTo>
                      <a:pt x="1004" y="19"/>
                    </a:lnTo>
                    <a:lnTo>
                      <a:pt x="928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33"/>
              <p:cNvSpPr/>
              <p:nvPr/>
            </p:nvSpPr>
            <p:spPr>
              <a:xfrm>
                <a:off x="5752200" y="640000"/>
                <a:ext cx="2462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26" extrusionOk="0">
                    <a:moveTo>
                      <a:pt x="852" y="1"/>
                    </a:moveTo>
                    <a:lnTo>
                      <a:pt x="815" y="19"/>
                    </a:lnTo>
                    <a:lnTo>
                      <a:pt x="796" y="19"/>
                    </a:lnTo>
                    <a:lnTo>
                      <a:pt x="625" y="190"/>
                    </a:lnTo>
                    <a:lnTo>
                      <a:pt x="474" y="322"/>
                    </a:lnTo>
                    <a:lnTo>
                      <a:pt x="379" y="398"/>
                    </a:lnTo>
                    <a:lnTo>
                      <a:pt x="284" y="455"/>
                    </a:lnTo>
                    <a:lnTo>
                      <a:pt x="190" y="512"/>
                    </a:lnTo>
                    <a:lnTo>
                      <a:pt x="19" y="512"/>
                    </a:lnTo>
                    <a:lnTo>
                      <a:pt x="0" y="531"/>
                    </a:lnTo>
                    <a:lnTo>
                      <a:pt x="0" y="550"/>
                    </a:lnTo>
                    <a:lnTo>
                      <a:pt x="38" y="588"/>
                    </a:lnTo>
                    <a:lnTo>
                      <a:pt x="114" y="625"/>
                    </a:lnTo>
                    <a:lnTo>
                      <a:pt x="228" y="625"/>
                    </a:lnTo>
                    <a:lnTo>
                      <a:pt x="360" y="606"/>
                    </a:lnTo>
                    <a:lnTo>
                      <a:pt x="474" y="550"/>
                    </a:lnTo>
                    <a:lnTo>
                      <a:pt x="587" y="474"/>
                    </a:lnTo>
                    <a:lnTo>
                      <a:pt x="701" y="398"/>
                    </a:lnTo>
                    <a:lnTo>
                      <a:pt x="796" y="303"/>
                    </a:lnTo>
                    <a:lnTo>
                      <a:pt x="985" y="114"/>
                    </a:lnTo>
                    <a:lnTo>
                      <a:pt x="985" y="95"/>
                    </a:lnTo>
                    <a:lnTo>
                      <a:pt x="985" y="76"/>
                    </a:lnTo>
                    <a:lnTo>
                      <a:pt x="928" y="19"/>
                    </a:lnTo>
                    <a:lnTo>
                      <a:pt x="852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33"/>
              <p:cNvSpPr/>
              <p:nvPr/>
            </p:nvSpPr>
            <p:spPr>
              <a:xfrm>
                <a:off x="5535400" y="618700"/>
                <a:ext cx="8190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1762" extrusionOk="0">
                    <a:moveTo>
                      <a:pt x="2784" y="0"/>
                    </a:moveTo>
                    <a:lnTo>
                      <a:pt x="2632" y="247"/>
                    </a:lnTo>
                    <a:lnTo>
                      <a:pt x="2462" y="455"/>
                    </a:lnTo>
                    <a:lnTo>
                      <a:pt x="2272" y="644"/>
                    </a:lnTo>
                    <a:lnTo>
                      <a:pt x="2083" y="796"/>
                    </a:lnTo>
                    <a:lnTo>
                      <a:pt x="1875" y="928"/>
                    </a:lnTo>
                    <a:lnTo>
                      <a:pt x="1648" y="1023"/>
                    </a:lnTo>
                    <a:lnTo>
                      <a:pt x="1420" y="1099"/>
                    </a:lnTo>
                    <a:lnTo>
                      <a:pt x="1212" y="1137"/>
                    </a:lnTo>
                    <a:lnTo>
                      <a:pt x="985" y="1174"/>
                    </a:lnTo>
                    <a:lnTo>
                      <a:pt x="796" y="1193"/>
                    </a:lnTo>
                    <a:lnTo>
                      <a:pt x="436" y="1212"/>
                    </a:lnTo>
                    <a:lnTo>
                      <a:pt x="190" y="1193"/>
                    </a:lnTo>
                    <a:lnTo>
                      <a:pt x="76" y="1193"/>
                    </a:lnTo>
                    <a:lnTo>
                      <a:pt x="0" y="1724"/>
                    </a:lnTo>
                    <a:lnTo>
                      <a:pt x="152" y="1742"/>
                    </a:lnTo>
                    <a:lnTo>
                      <a:pt x="493" y="1761"/>
                    </a:lnTo>
                    <a:lnTo>
                      <a:pt x="796" y="1742"/>
                    </a:lnTo>
                    <a:lnTo>
                      <a:pt x="1155" y="1705"/>
                    </a:lnTo>
                    <a:lnTo>
                      <a:pt x="1534" y="1629"/>
                    </a:lnTo>
                    <a:lnTo>
                      <a:pt x="1723" y="1572"/>
                    </a:lnTo>
                    <a:lnTo>
                      <a:pt x="1932" y="1496"/>
                    </a:lnTo>
                    <a:lnTo>
                      <a:pt x="2121" y="1402"/>
                    </a:lnTo>
                    <a:lnTo>
                      <a:pt x="2310" y="1307"/>
                    </a:lnTo>
                    <a:lnTo>
                      <a:pt x="2500" y="1174"/>
                    </a:lnTo>
                    <a:lnTo>
                      <a:pt x="2689" y="1042"/>
                    </a:lnTo>
                    <a:lnTo>
                      <a:pt x="2841" y="871"/>
                    </a:lnTo>
                    <a:lnTo>
                      <a:pt x="3011" y="682"/>
                    </a:lnTo>
                    <a:lnTo>
                      <a:pt x="3143" y="455"/>
                    </a:lnTo>
                    <a:lnTo>
                      <a:pt x="3276" y="228"/>
                    </a:lnTo>
                    <a:lnTo>
                      <a:pt x="27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p33"/>
              <p:cNvSpPr/>
              <p:nvPr/>
            </p:nvSpPr>
            <p:spPr>
              <a:xfrm>
                <a:off x="5676450" y="600250"/>
                <a:ext cx="8572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1345" extrusionOk="0">
                    <a:moveTo>
                      <a:pt x="1042" y="0"/>
                    </a:moveTo>
                    <a:lnTo>
                      <a:pt x="815" y="38"/>
                    </a:lnTo>
                    <a:lnTo>
                      <a:pt x="626" y="76"/>
                    </a:lnTo>
                    <a:lnTo>
                      <a:pt x="436" y="133"/>
                    </a:lnTo>
                    <a:lnTo>
                      <a:pt x="285" y="189"/>
                    </a:lnTo>
                    <a:lnTo>
                      <a:pt x="77" y="303"/>
                    </a:lnTo>
                    <a:lnTo>
                      <a:pt x="1" y="341"/>
                    </a:lnTo>
                    <a:lnTo>
                      <a:pt x="304" y="795"/>
                    </a:lnTo>
                    <a:lnTo>
                      <a:pt x="380" y="757"/>
                    </a:lnTo>
                    <a:lnTo>
                      <a:pt x="531" y="682"/>
                    </a:lnTo>
                    <a:lnTo>
                      <a:pt x="796" y="606"/>
                    </a:lnTo>
                    <a:lnTo>
                      <a:pt x="948" y="568"/>
                    </a:lnTo>
                    <a:lnTo>
                      <a:pt x="1137" y="549"/>
                    </a:lnTo>
                    <a:lnTo>
                      <a:pt x="1326" y="549"/>
                    </a:lnTo>
                    <a:lnTo>
                      <a:pt x="1535" y="568"/>
                    </a:lnTo>
                    <a:lnTo>
                      <a:pt x="1762" y="606"/>
                    </a:lnTo>
                    <a:lnTo>
                      <a:pt x="1989" y="682"/>
                    </a:lnTo>
                    <a:lnTo>
                      <a:pt x="2254" y="776"/>
                    </a:lnTo>
                    <a:lnTo>
                      <a:pt x="2500" y="928"/>
                    </a:lnTo>
                    <a:lnTo>
                      <a:pt x="2765" y="1117"/>
                    </a:lnTo>
                    <a:lnTo>
                      <a:pt x="3049" y="1344"/>
                    </a:lnTo>
                    <a:lnTo>
                      <a:pt x="3428" y="947"/>
                    </a:lnTo>
                    <a:lnTo>
                      <a:pt x="3087" y="663"/>
                    </a:lnTo>
                    <a:lnTo>
                      <a:pt x="2765" y="436"/>
                    </a:lnTo>
                    <a:lnTo>
                      <a:pt x="2443" y="265"/>
                    </a:lnTo>
                    <a:lnTo>
                      <a:pt x="2140" y="133"/>
                    </a:lnTo>
                    <a:lnTo>
                      <a:pt x="1838" y="57"/>
                    </a:lnTo>
                    <a:lnTo>
                      <a:pt x="1553" y="19"/>
                    </a:lnTo>
                    <a:lnTo>
                      <a:pt x="12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p33"/>
              <p:cNvSpPr/>
              <p:nvPr/>
            </p:nvSpPr>
            <p:spPr>
              <a:xfrm>
                <a:off x="5645700" y="569950"/>
                <a:ext cx="213500" cy="185575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7423" extrusionOk="0">
                    <a:moveTo>
                      <a:pt x="4279" y="398"/>
                    </a:moveTo>
                    <a:lnTo>
                      <a:pt x="4677" y="417"/>
                    </a:lnTo>
                    <a:lnTo>
                      <a:pt x="5056" y="455"/>
                    </a:lnTo>
                    <a:lnTo>
                      <a:pt x="5434" y="549"/>
                    </a:lnTo>
                    <a:lnTo>
                      <a:pt x="5794" y="644"/>
                    </a:lnTo>
                    <a:lnTo>
                      <a:pt x="6116" y="795"/>
                    </a:lnTo>
                    <a:lnTo>
                      <a:pt x="6438" y="966"/>
                    </a:lnTo>
                    <a:lnTo>
                      <a:pt x="6741" y="1155"/>
                    </a:lnTo>
                    <a:lnTo>
                      <a:pt x="7025" y="1364"/>
                    </a:lnTo>
                    <a:lnTo>
                      <a:pt x="7271" y="1591"/>
                    </a:lnTo>
                    <a:lnTo>
                      <a:pt x="7498" y="1856"/>
                    </a:lnTo>
                    <a:lnTo>
                      <a:pt x="7688" y="2121"/>
                    </a:lnTo>
                    <a:lnTo>
                      <a:pt x="7858" y="2424"/>
                    </a:lnTo>
                    <a:lnTo>
                      <a:pt x="7991" y="2727"/>
                    </a:lnTo>
                    <a:lnTo>
                      <a:pt x="8085" y="3049"/>
                    </a:lnTo>
                    <a:lnTo>
                      <a:pt x="8142" y="3371"/>
                    </a:lnTo>
                    <a:lnTo>
                      <a:pt x="8161" y="3711"/>
                    </a:lnTo>
                    <a:lnTo>
                      <a:pt x="8142" y="4052"/>
                    </a:lnTo>
                    <a:lnTo>
                      <a:pt x="8085" y="4374"/>
                    </a:lnTo>
                    <a:lnTo>
                      <a:pt x="7991" y="4696"/>
                    </a:lnTo>
                    <a:lnTo>
                      <a:pt x="7858" y="4999"/>
                    </a:lnTo>
                    <a:lnTo>
                      <a:pt x="7688" y="5283"/>
                    </a:lnTo>
                    <a:lnTo>
                      <a:pt x="7498" y="5567"/>
                    </a:lnTo>
                    <a:lnTo>
                      <a:pt x="7271" y="5813"/>
                    </a:lnTo>
                    <a:lnTo>
                      <a:pt x="7025" y="6059"/>
                    </a:lnTo>
                    <a:lnTo>
                      <a:pt x="6741" y="6268"/>
                    </a:lnTo>
                    <a:lnTo>
                      <a:pt x="6438" y="6457"/>
                    </a:lnTo>
                    <a:lnTo>
                      <a:pt x="6116" y="6627"/>
                    </a:lnTo>
                    <a:lnTo>
                      <a:pt x="5794" y="6760"/>
                    </a:lnTo>
                    <a:lnTo>
                      <a:pt x="5434" y="6873"/>
                    </a:lnTo>
                    <a:lnTo>
                      <a:pt x="5056" y="6968"/>
                    </a:lnTo>
                    <a:lnTo>
                      <a:pt x="4677" y="7006"/>
                    </a:lnTo>
                    <a:lnTo>
                      <a:pt x="4279" y="7025"/>
                    </a:lnTo>
                    <a:lnTo>
                      <a:pt x="3882" y="7006"/>
                    </a:lnTo>
                    <a:lnTo>
                      <a:pt x="3503" y="6968"/>
                    </a:lnTo>
                    <a:lnTo>
                      <a:pt x="3124" y="6873"/>
                    </a:lnTo>
                    <a:lnTo>
                      <a:pt x="2765" y="6760"/>
                    </a:lnTo>
                    <a:lnTo>
                      <a:pt x="2424" y="6627"/>
                    </a:lnTo>
                    <a:lnTo>
                      <a:pt x="2102" y="6457"/>
                    </a:lnTo>
                    <a:lnTo>
                      <a:pt x="1799" y="6268"/>
                    </a:lnTo>
                    <a:lnTo>
                      <a:pt x="1534" y="6059"/>
                    </a:lnTo>
                    <a:lnTo>
                      <a:pt x="1288" y="5813"/>
                    </a:lnTo>
                    <a:lnTo>
                      <a:pt x="1060" y="5567"/>
                    </a:lnTo>
                    <a:lnTo>
                      <a:pt x="871" y="5283"/>
                    </a:lnTo>
                    <a:lnTo>
                      <a:pt x="701" y="4999"/>
                    </a:lnTo>
                    <a:lnTo>
                      <a:pt x="568" y="4696"/>
                    </a:lnTo>
                    <a:lnTo>
                      <a:pt x="473" y="4374"/>
                    </a:lnTo>
                    <a:lnTo>
                      <a:pt x="417" y="4052"/>
                    </a:lnTo>
                    <a:lnTo>
                      <a:pt x="398" y="3711"/>
                    </a:lnTo>
                    <a:lnTo>
                      <a:pt x="417" y="3371"/>
                    </a:lnTo>
                    <a:lnTo>
                      <a:pt x="473" y="3049"/>
                    </a:lnTo>
                    <a:lnTo>
                      <a:pt x="568" y="2727"/>
                    </a:lnTo>
                    <a:lnTo>
                      <a:pt x="701" y="2424"/>
                    </a:lnTo>
                    <a:lnTo>
                      <a:pt x="871" y="2121"/>
                    </a:lnTo>
                    <a:lnTo>
                      <a:pt x="1060" y="1856"/>
                    </a:lnTo>
                    <a:lnTo>
                      <a:pt x="1288" y="1591"/>
                    </a:lnTo>
                    <a:lnTo>
                      <a:pt x="1534" y="1364"/>
                    </a:lnTo>
                    <a:lnTo>
                      <a:pt x="1799" y="1155"/>
                    </a:lnTo>
                    <a:lnTo>
                      <a:pt x="2102" y="966"/>
                    </a:lnTo>
                    <a:lnTo>
                      <a:pt x="2424" y="795"/>
                    </a:lnTo>
                    <a:lnTo>
                      <a:pt x="2765" y="644"/>
                    </a:lnTo>
                    <a:lnTo>
                      <a:pt x="3124" y="549"/>
                    </a:lnTo>
                    <a:lnTo>
                      <a:pt x="3503" y="455"/>
                    </a:lnTo>
                    <a:lnTo>
                      <a:pt x="3882" y="417"/>
                    </a:lnTo>
                    <a:lnTo>
                      <a:pt x="4279" y="398"/>
                    </a:lnTo>
                    <a:close/>
                    <a:moveTo>
                      <a:pt x="4279" y="0"/>
                    </a:moveTo>
                    <a:lnTo>
                      <a:pt x="3844" y="19"/>
                    </a:lnTo>
                    <a:lnTo>
                      <a:pt x="3408" y="76"/>
                    </a:lnTo>
                    <a:lnTo>
                      <a:pt x="3011" y="171"/>
                    </a:lnTo>
                    <a:lnTo>
                      <a:pt x="2613" y="303"/>
                    </a:lnTo>
                    <a:lnTo>
                      <a:pt x="2234" y="455"/>
                    </a:lnTo>
                    <a:lnTo>
                      <a:pt x="1894" y="644"/>
                    </a:lnTo>
                    <a:lnTo>
                      <a:pt x="1572" y="852"/>
                    </a:lnTo>
                    <a:lnTo>
                      <a:pt x="1250" y="1098"/>
                    </a:lnTo>
                    <a:lnTo>
                      <a:pt x="985" y="1364"/>
                    </a:lnTo>
                    <a:lnTo>
                      <a:pt x="739" y="1648"/>
                    </a:lnTo>
                    <a:lnTo>
                      <a:pt x="530" y="1950"/>
                    </a:lnTo>
                    <a:lnTo>
                      <a:pt x="341" y="2272"/>
                    </a:lnTo>
                    <a:lnTo>
                      <a:pt x="208" y="2613"/>
                    </a:lnTo>
                    <a:lnTo>
                      <a:pt x="95" y="2973"/>
                    </a:lnTo>
                    <a:lnTo>
                      <a:pt x="38" y="3333"/>
                    </a:lnTo>
                    <a:lnTo>
                      <a:pt x="0" y="3711"/>
                    </a:lnTo>
                    <a:lnTo>
                      <a:pt x="38" y="4090"/>
                    </a:lnTo>
                    <a:lnTo>
                      <a:pt x="95" y="4450"/>
                    </a:lnTo>
                    <a:lnTo>
                      <a:pt x="208" y="4810"/>
                    </a:lnTo>
                    <a:lnTo>
                      <a:pt x="341" y="5150"/>
                    </a:lnTo>
                    <a:lnTo>
                      <a:pt x="530" y="5472"/>
                    </a:lnTo>
                    <a:lnTo>
                      <a:pt x="739" y="5775"/>
                    </a:lnTo>
                    <a:lnTo>
                      <a:pt x="985" y="6059"/>
                    </a:lnTo>
                    <a:lnTo>
                      <a:pt x="1250" y="6324"/>
                    </a:lnTo>
                    <a:lnTo>
                      <a:pt x="1572" y="6571"/>
                    </a:lnTo>
                    <a:lnTo>
                      <a:pt x="1894" y="6779"/>
                    </a:lnTo>
                    <a:lnTo>
                      <a:pt x="2234" y="6968"/>
                    </a:lnTo>
                    <a:lnTo>
                      <a:pt x="2613" y="7120"/>
                    </a:lnTo>
                    <a:lnTo>
                      <a:pt x="3011" y="7252"/>
                    </a:lnTo>
                    <a:lnTo>
                      <a:pt x="3408" y="7347"/>
                    </a:lnTo>
                    <a:lnTo>
                      <a:pt x="3844" y="7404"/>
                    </a:lnTo>
                    <a:lnTo>
                      <a:pt x="4279" y="7423"/>
                    </a:lnTo>
                    <a:lnTo>
                      <a:pt x="4715" y="7404"/>
                    </a:lnTo>
                    <a:lnTo>
                      <a:pt x="5131" y="7347"/>
                    </a:lnTo>
                    <a:lnTo>
                      <a:pt x="5548" y="7252"/>
                    </a:lnTo>
                    <a:lnTo>
                      <a:pt x="5927" y="7120"/>
                    </a:lnTo>
                    <a:lnTo>
                      <a:pt x="6305" y="6968"/>
                    </a:lnTo>
                    <a:lnTo>
                      <a:pt x="6665" y="6779"/>
                    </a:lnTo>
                    <a:lnTo>
                      <a:pt x="6987" y="6571"/>
                    </a:lnTo>
                    <a:lnTo>
                      <a:pt x="7290" y="6324"/>
                    </a:lnTo>
                    <a:lnTo>
                      <a:pt x="7574" y="6059"/>
                    </a:lnTo>
                    <a:lnTo>
                      <a:pt x="7820" y="5775"/>
                    </a:lnTo>
                    <a:lnTo>
                      <a:pt x="8028" y="5472"/>
                    </a:lnTo>
                    <a:lnTo>
                      <a:pt x="8218" y="5150"/>
                    </a:lnTo>
                    <a:lnTo>
                      <a:pt x="8350" y="4810"/>
                    </a:lnTo>
                    <a:lnTo>
                      <a:pt x="8464" y="4450"/>
                    </a:lnTo>
                    <a:lnTo>
                      <a:pt x="8521" y="4090"/>
                    </a:lnTo>
                    <a:lnTo>
                      <a:pt x="8540" y="3711"/>
                    </a:lnTo>
                    <a:lnTo>
                      <a:pt x="8521" y="3333"/>
                    </a:lnTo>
                    <a:lnTo>
                      <a:pt x="8464" y="2973"/>
                    </a:lnTo>
                    <a:lnTo>
                      <a:pt x="8350" y="2613"/>
                    </a:lnTo>
                    <a:lnTo>
                      <a:pt x="8218" y="2272"/>
                    </a:lnTo>
                    <a:lnTo>
                      <a:pt x="8028" y="1950"/>
                    </a:lnTo>
                    <a:lnTo>
                      <a:pt x="7820" y="1648"/>
                    </a:lnTo>
                    <a:lnTo>
                      <a:pt x="7574" y="1364"/>
                    </a:lnTo>
                    <a:lnTo>
                      <a:pt x="7290" y="1098"/>
                    </a:lnTo>
                    <a:lnTo>
                      <a:pt x="6987" y="852"/>
                    </a:lnTo>
                    <a:lnTo>
                      <a:pt x="6665" y="644"/>
                    </a:lnTo>
                    <a:lnTo>
                      <a:pt x="6305" y="455"/>
                    </a:lnTo>
                    <a:lnTo>
                      <a:pt x="5927" y="303"/>
                    </a:lnTo>
                    <a:lnTo>
                      <a:pt x="5548" y="171"/>
                    </a:lnTo>
                    <a:lnTo>
                      <a:pt x="5131" y="76"/>
                    </a:lnTo>
                    <a:lnTo>
                      <a:pt x="4715" y="19"/>
                    </a:lnTo>
                    <a:lnTo>
                      <a:pt x="42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p33"/>
              <p:cNvSpPr/>
              <p:nvPr/>
            </p:nvSpPr>
            <p:spPr>
              <a:xfrm>
                <a:off x="5442150" y="588875"/>
                <a:ext cx="213500" cy="185125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7405" extrusionOk="0">
                    <a:moveTo>
                      <a:pt x="4260" y="379"/>
                    </a:moveTo>
                    <a:lnTo>
                      <a:pt x="4658" y="398"/>
                    </a:lnTo>
                    <a:lnTo>
                      <a:pt x="5056" y="455"/>
                    </a:lnTo>
                    <a:lnTo>
                      <a:pt x="5416" y="531"/>
                    </a:lnTo>
                    <a:lnTo>
                      <a:pt x="5775" y="644"/>
                    </a:lnTo>
                    <a:lnTo>
                      <a:pt x="6116" y="796"/>
                    </a:lnTo>
                    <a:lnTo>
                      <a:pt x="6438" y="947"/>
                    </a:lnTo>
                    <a:lnTo>
                      <a:pt x="6741" y="1137"/>
                    </a:lnTo>
                    <a:lnTo>
                      <a:pt x="7006" y="1364"/>
                    </a:lnTo>
                    <a:lnTo>
                      <a:pt x="7252" y="1591"/>
                    </a:lnTo>
                    <a:lnTo>
                      <a:pt x="7479" y="1856"/>
                    </a:lnTo>
                    <a:lnTo>
                      <a:pt x="7688" y="2121"/>
                    </a:lnTo>
                    <a:lnTo>
                      <a:pt x="7839" y="2405"/>
                    </a:lnTo>
                    <a:lnTo>
                      <a:pt x="7972" y="2727"/>
                    </a:lnTo>
                    <a:lnTo>
                      <a:pt x="8066" y="3030"/>
                    </a:lnTo>
                    <a:lnTo>
                      <a:pt x="8123" y="3371"/>
                    </a:lnTo>
                    <a:lnTo>
                      <a:pt x="8142" y="3712"/>
                    </a:lnTo>
                    <a:lnTo>
                      <a:pt x="8123" y="4053"/>
                    </a:lnTo>
                    <a:lnTo>
                      <a:pt x="8066" y="4375"/>
                    </a:lnTo>
                    <a:lnTo>
                      <a:pt x="7972" y="4696"/>
                    </a:lnTo>
                    <a:lnTo>
                      <a:pt x="7839" y="4999"/>
                    </a:lnTo>
                    <a:lnTo>
                      <a:pt x="7688" y="5283"/>
                    </a:lnTo>
                    <a:lnTo>
                      <a:pt x="7479" y="5567"/>
                    </a:lnTo>
                    <a:lnTo>
                      <a:pt x="7252" y="5814"/>
                    </a:lnTo>
                    <a:lnTo>
                      <a:pt x="7006" y="6060"/>
                    </a:lnTo>
                    <a:lnTo>
                      <a:pt x="6741" y="6268"/>
                    </a:lnTo>
                    <a:lnTo>
                      <a:pt x="6438" y="6457"/>
                    </a:lnTo>
                    <a:lnTo>
                      <a:pt x="6116" y="6628"/>
                    </a:lnTo>
                    <a:lnTo>
                      <a:pt x="5775" y="6760"/>
                    </a:lnTo>
                    <a:lnTo>
                      <a:pt x="5416" y="6874"/>
                    </a:lnTo>
                    <a:lnTo>
                      <a:pt x="5056" y="6950"/>
                    </a:lnTo>
                    <a:lnTo>
                      <a:pt x="4658" y="7006"/>
                    </a:lnTo>
                    <a:lnTo>
                      <a:pt x="4260" y="7025"/>
                    </a:lnTo>
                    <a:lnTo>
                      <a:pt x="3863" y="7006"/>
                    </a:lnTo>
                    <a:lnTo>
                      <a:pt x="3484" y="6950"/>
                    </a:lnTo>
                    <a:lnTo>
                      <a:pt x="3105" y="6874"/>
                    </a:lnTo>
                    <a:lnTo>
                      <a:pt x="2765" y="6760"/>
                    </a:lnTo>
                    <a:lnTo>
                      <a:pt x="2424" y="6628"/>
                    </a:lnTo>
                    <a:lnTo>
                      <a:pt x="2102" y="6457"/>
                    </a:lnTo>
                    <a:lnTo>
                      <a:pt x="1799" y="6268"/>
                    </a:lnTo>
                    <a:lnTo>
                      <a:pt x="1515" y="6060"/>
                    </a:lnTo>
                    <a:lnTo>
                      <a:pt x="1269" y="5814"/>
                    </a:lnTo>
                    <a:lnTo>
                      <a:pt x="1042" y="5567"/>
                    </a:lnTo>
                    <a:lnTo>
                      <a:pt x="852" y="5283"/>
                    </a:lnTo>
                    <a:lnTo>
                      <a:pt x="682" y="4999"/>
                    </a:lnTo>
                    <a:lnTo>
                      <a:pt x="568" y="4696"/>
                    </a:lnTo>
                    <a:lnTo>
                      <a:pt x="474" y="4375"/>
                    </a:lnTo>
                    <a:lnTo>
                      <a:pt x="398" y="4053"/>
                    </a:lnTo>
                    <a:lnTo>
                      <a:pt x="379" y="3712"/>
                    </a:lnTo>
                    <a:lnTo>
                      <a:pt x="398" y="3371"/>
                    </a:lnTo>
                    <a:lnTo>
                      <a:pt x="474" y="3030"/>
                    </a:lnTo>
                    <a:lnTo>
                      <a:pt x="568" y="2727"/>
                    </a:lnTo>
                    <a:lnTo>
                      <a:pt x="682" y="2405"/>
                    </a:lnTo>
                    <a:lnTo>
                      <a:pt x="852" y="2121"/>
                    </a:lnTo>
                    <a:lnTo>
                      <a:pt x="1042" y="1856"/>
                    </a:lnTo>
                    <a:lnTo>
                      <a:pt x="1269" y="1591"/>
                    </a:lnTo>
                    <a:lnTo>
                      <a:pt x="1515" y="1364"/>
                    </a:lnTo>
                    <a:lnTo>
                      <a:pt x="1799" y="1137"/>
                    </a:lnTo>
                    <a:lnTo>
                      <a:pt x="2102" y="947"/>
                    </a:lnTo>
                    <a:lnTo>
                      <a:pt x="2424" y="796"/>
                    </a:lnTo>
                    <a:lnTo>
                      <a:pt x="2765" y="644"/>
                    </a:lnTo>
                    <a:lnTo>
                      <a:pt x="3105" y="531"/>
                    </a:lnTo>
                    <a:lnTo>
                      <a:pt x="3484" y="455"/>
                    </a:lnTo>
                    <a:lnTo>
                      <a:pt x="3863" y="398"/>
                    </a:lnTo>
                    <a:lnTo>
                      <a:pt x="4260" y="379"/>
                    </a:lnTo>
                    <a:close/>
                    <a:moveTo>
                      <a:pt x="4260" y="1"/>
                    </a:moveTo>
                    <a:lnTo>
                      <a:pt x="3825" y="20"/>
                    </a:lnTo>
                    <a:lnTo>
                      <a:pt x="3408" y="76"/>
                    </a:lnTo>
                    <a:lnTo>
                      <a:pt x="2992" y="171"/>
                    </a:lnTo>
                    <a:lnTo>
                      <a:pt x="2613" y="285"/>
                    </a:lnTo>
                    <a:lnTo>
                      <a:pt x="2234" y="455"/>
                    </a:lnTo>
                    <a:lnTo>
                      <a:pt x="1875" y="625"/>
                    </a:lnTo>
                    <a:lnTo>
                      <a:pt x="1553" y="853"/>
                    </a:lnTo>
                    <a:lnTo>
                      <a:pt x="1250" y="1080"/>
                    </a:lnTo>
                    <a:lnTo>
                      <a:pt x="966" y="1345"/>
                    </a:lnTo>
                    <a:lnTo>
                      <a:pt x="720" y="1629"/>
                    </a:lnTo>
                    <a:lnTo>
                      <a:pt x="511" y="1932"/>
                    </a:lnTo>
                    <a:lnTo>
                      <a:pt x="341" y="2273"/>
                    </a:lnTo>
                    <a:lnTo>
                      <a:pt x="190" y="2614"/>
                    </a:lnTo>
                    <a:lnTo>
                      <a:pt x="76" y="2954"/>
                    </a:lnTo>
                    <a:lnTo>
                      <a:pt x="19" y="3333"/>
                    </a:lnTo>
                    <a:lnTo>
                      <a:pt x="0" y="3712"/>
                    </a:lnTo>
                    <a:lnTo>
                      <a:pt x="19" y="4090"/>
                    </a:lnTo>
                    <a:lnTo>
                      <a:pt x="76" y="4450"/>
                    </a:lnTo>
                    <a:lnTo>
                      <a:pt x="190" y="4810"/>
                    </a:lnTo>
                    <a:lnTo>
                      <a:pt x="341" y="5151"/>
                    </a:lnTo>
                    <a:lnTo>
                      <a:pt x="511" y="5473"/>
                    </a:lnTo>
                    <a:lnTo>
                      <a:pt x="720" y="5776"/>
                    </a:lnTo>
                    <a:lnTo>
                      <a:pt x="966" y="6060"/>
                    </a:lnTo>
                    <a:lnTo>
                      <a:pt x="1250" y="6325"/>
                    </a:lnTo>
                    <a:lnTo>
                      <a:pt x="1553" y="6571"/>
                    </a:lnTo>
                    <a:lnTo>
                      <a:pt x="1875" y="6779"/>
                    </a:lnTo>
                    <a:lnTo>
                      <a:pt x="2234" y="6969"/>
                    </a:lnTo>
                    <a:lnTo>
                      <a:pt x="2613" y="7120"/>
                    </a:lnTo>
                    <a:lnTo>
                      <a:pt x="2992" y="7234"/>
                    </a:lnTo>
                    <a:lnTo>
                      <a:pt x="3408" y="7328"/>
                    </a:lnTo>
                    <a:lnTo>
                      <a:pt x="3825" y="7385"/>
                    </a:lnTo>
                    <a:lnTo>
                      <a:pt x="4260" y="7404"/>
                    </a:lnTo>
                    <a:lnTo>
                      <a:pt x="4696" y="7385"/>
                    </a:lnTo>
                    <a:lnTo>
                      <a:pt x="5131" y="7328"/>
                    </a:lnTo>
                    <a:lnTo>
                      <a:pt x="5529" y="7234"/>
                    </a:lnTo>
                    <a:lnTo>
                      <a:pt x="5927" y="7120"/>
                    </a:lnTo>
                    <a:lnTo>
                      <a:pt x="6305" y="6969"/>
                    </a:lnTo>
                    <a:lnTo>
                      <a:pt x="6646" y="6779"/>
                    </a:lnTo>
                    <a:lnTo>
                      <a:pt x="6987" y="6571"/>
                    </a:lnTo>
                    <a:lnTo>
                      <a:pt x="7290" y="6325"/>
                    </a:lnTo>
                    <a:lnTo>
                      <a:pt x="7555" y="6060"/>
                    </a:lnTo>
                    <a:lnTo>
                      <a:pt x="7801" y="5776"/>
                    </a:lnTo>
                    <a:lnTo>
                      <a:pt x="8028" y="5473"/>
                    </a:lnTo>
                    <a:lnTo>
                      <a:pt x="8199" y="5151"/>
                    </a:lnTo>
                    <a:lnTo>
                      <a:pt x="8350" y="4810"/>
                    </a:lnTo>
                    <a:lnTo>
                      <a:pt x="8445" y="4450"/>
                    </a:lnTo>
                    <a:lnTo>
                      <a:pt x="8521" y="4090"/>
                    </a:lnTo>
                    <a:lnTo>
                      <a:pt x="8540" y="3712"/>
                    </a:lnTo>
                    <a:lnTo>
                      <a:pt x="8521" y="3333"/>
                    </a:lnTo>
                    <a:lnTo>
                      <a:pt x="8445" y="2954"/>
                    </a:lnTo>
                    <a:lnTo>
                      <a:pt x="8350" y="2614"/>
                    </a:lnTo>
                    <a:lnTo>
                      <a:pt x="8199" y="2273"/>
                    </a:lnTo>
                    <a:lnTo>
                      <a:pt x="8028" y="1932"/>
                    </a:lnTo>
                    <a:lnTo>
                      <a:pt x="7801" y="1629"/>
                    </a:lnTo>
                    <a:lnTo>
                      <a:pt x="7555" y="1345"/>
                    </a:lnTo>
                    <a:lnTo>
                      <a:pt x="7290" y="1080"/>
                    </a:lnTo>
                    <a:lnTo>
                      <a:pt x="6987" y="853"/>
                    </a:lnTo>
                    <a:lnTo>
                      <a:pt x="6646" y="625"/>
                    </a:lnTo>
                    <a:lnTo>
                      <a:pt x="6305" y="455"/>
                    </a:lnTo>
                    <a:lnTo>
                      <a:pt x="5927" y="285"/>
                    </a:lnTo>
                    <a:lnTo>
                      <a:pt x="5529" y="171"/>
                    </a:lnTo>
                    <a:lnTo>
                      <a:pt x="5131" y="76"/>
                    </a:lnTo>
                    <a:lnTo>
                      <a:pt x="4696" y="20"/>
                    </a:lnTo>
                    <a:lnTo>
                      <a:pt x="426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33"/>
              <p:cNvSpPr/>
              <p:nvPr/>
            </p:nvSpPr>
            <p:spPr>
              <a:xfrm>
                <a:off x="5391500" y="710050"/>
                <a:ext cx="658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1005" extrusionOk="0">
                    <a:moveTo>
                      <a:pt x="2537" y="1"/>
                    </a:moveTo>
                    <a:lnTo>
                      <a:pt x="0" y="380"/>
                    </a:lnTo>
                    <a:lnTo>
                      <a:pt x="95" y="1004"/>
                    </a:lnTo>
                    <a:lnTo>
                      <a:pt x="2632" y="645"/>
                    </a:lnTo>
                    <a:lnTo>
                      <a:pt x="253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33"/>
              <p:cNvSpPr/>
              <p:nvPr/>
            </p:nvSpPr>
            <p:spPr>
              <a:xfrm>
                <a:off x="5503675" y="782000"/>
                <a:ext cx="97075" cy="112225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4489" extrusionOk="0">
                    <a:moveTo>
                      <a:pt x="2102" y="1"/>
                    </a:moveTo>
                    <a:lnTo>
                      <a:pt x="1743" y="399"/>
                    </a:lnTo>
                    <a:lnTo>
                      <a:pt x="1402" y="853"/>
                    </a:lnTo>
                    <a:lnTo>
                      <a:pt x="985" y="1383"/>
                    </a:lnTo>
                    <a:lnTo>
                      <a:pt x="796" y="1686"/>
                    </a:lnTo>
                    <a:lnTo>
                      <a:pt x="607" y="1989"/>
                    </a:lnTo>
                    <a:lnTo>
                      <a:pt x="417" y="2292"/>
                    </a:lnTo>
                    <a:lnTo>
                      <a:pt x="266" y="2614"/>
                    </a:lnTo>
                    <a:lnTo>
                      <a:pt x="133" y="2898"/>
                    </a:lnTo>
                    <a:lnTo>
                      <a:pt x="58" y="3201"/>
                    </a:lnTo>
                    <a:lnTo>
                      <a:pt x="1" y="3466"/>
                    </a:lnTo>
                    <a:lnTo>
                      <a:pt x="1" y="3599"/>
                    </a:lnTo>
                    <a:lnTo>
                      <a:pt x="1" y="3712"/>
                    </a:lnTo>
                    <a:lnTo>
                      <a:pt x="58" y="3883"/>
                    </a:lnTo>
                    <a:lnTo>
                      <a:pt x="133" y="4034"/>
                    </a:lnTo>
                    <a:lnTo>
                      <a:pt x="228" y="4167"/>
                    </a:lnTo>
                    <a:lnTo>
                      <a:pt x="360" y="4280"/>
                    </a:lnTo>
                    <a:lnTo>
                      <a:pt x="531" y="4356"/>
                    </a:lnTo>
                    <a:lnTo>
                      <a:pt x="701" y="4413"/>
                    </a:lnTo>
                    <a:lnTo>
                      <a:pt x="910" y="4470"/>
                    </a:lnTo>
                    <a:lnTo>
                      <a:pt x="1118" y="4488"/>
                    </a:lnTo>
                    <a:lnTo>
                      <a:pt x="1591" y="4488"/>
                    </a:lnTo>
                    <a:lnTo>
                      <a:pt x="1837" y="4451"/>
                    </a:lnTo>
                    <a:lnTo>
                      <a:pt x="2084" y="4413"/>
                    </a:lnTo>
                    <a:lnTo>
                      <a:pt x="2330" y="4356"/>
                    </a:lnTo>
                    <a:lnTo>
                      <a:pt x="2576" y="4299"/>
                    </a:lnTo>
                    <a:lnTo>
                      <a:pt x="2822" y="4204"/>
                    </a:lnTo>
                    <a:lnTo>
                      <a:pt x="3068" y="4129"/>
                    </a:lnTo>
                    <a:lnTo>
                      <a:pt x="2405" y="3144"/>
                    </a:lnTo>
                    <a:lnTo>
                      <a:pt x="3882" y="1573"/>
                    </a:lnTo>
                    <a:lnTo>
                      <a:pt x="3882" y="1573"/>
                    </a:lnTo>
                    <a:lnTo>
                      <a:pt x="3504" y="1610"/>
                    </a:lnTo>
                    <a:lnTo>
                      <a:pt x="3144" y="1610"/>
                    </a:lnTo>
                    <a:lnTo>
                      <a:pt x="2973" y="1591"/>
                    </a:lnTo>
                    <a:lnTo>
                      <a:pt x="2803" y="1554"/>
                    </a:lnTo>
                    <a:lnTo>
                      <a:pt x="2652" y="1497"/>
                    </a:lnTo>
                    <a:lnTo>
                      <a:pt x="2500" y="1421"/>
                    </a:lnTo>
                    <a:lnTo>
                      <a:pt x="2368" y="1326"/>
                    </a:lnTo>
                    <a:lnTo>
                      <a:pt x="2254" y="1213"/>
                    </a:lnTo>
                    <a:lnTo>
                      <a:pt x="2178" y="1080"/>
                    </a:lnTo>
                    <a:lnTo>
                      <a:pt x="2102" y="929"/>
                    </a:lnTo>
                    <a:lnTo>
                      <a:pt x="2065" y="739"/>
                    </a:lnTo>
                    <a:lnTo>
                      <a:pt x="2046" y="512"/>
                    </a:lnTo>
                    <a:lnTo>
                      <a:pt x="2046" y="266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33"/>
              <p:cNvSpPr/>
              <p:nvPr/>
            </p:nvSpPr>
            <p:spPr>
              <a:xfrm>
                <a:off x="5501325" y="709100"/>
                <a:ext cx="207825" cy="187500"/>
              </a:xfrm>
              <a:custGeom>
                <a:avLst/>
                <a:gdLst/>
                <a:ahLst/>
                <a:cxnLst/>
                <a:rect l="l" t="t" r="r" b="b"/>
                <a:pathLst>
                  <a:path w="8313" h="7500" extrusionOk="0">
                    <a:moveTo>
                      <a:pt x="6267" y="1"/>
                    </a:moveTo>
                    <a:lnTo>
                      <a:pt x="6097" y="77"/>
                    </a:lnTo>
                    <a:lnTo>
                      <a:pt x="6949" y="2311"/>
                    </a:lnTo>
                    <a:lnTo>
                      <a:pt x="7044" y="2254"/>
                    </a:lnTo>
                    <a:lnTo>
                      <a:pt x="7271" y="2160"/>
                    </a:lnTo>
                    <a:lnTo>
                      <a:pt x="7403" y="2103"/>
                    </a:lnTo>
                    <a:lnTo>
                      <a:pt x="7574" y="2046"/>
                    </a:lnTo>
                    <a:lnTo>
                      <a:pt x="7725" y="2008"/>
                    </a:lnTo>
                    <a:lnTo>
                      <a:pt x="7877" y="1989"/>
                    </a:lnTo>
                    <a:lnTo>
                      <a:pt x="8009" y="2008"/>
                    </a:lnTo>
                    <a:lnTo>
                      <a:pt x="8066" y="2027"/>
                    </a:lnTo>
                    <a:lnTo>
                      <a:pt x="8123" y="2065"/>
                    </a:lnTo>
                    <a:lnTo>
                      <a:pt x="8104" y="2103"/>
                    </a:lnTo>
                    <a:lnTo>
                      <a:pt x="8028" y="2160"/>
                    </a:lnTo>
                    <a:lnTo>
                      <a:pt x="7896" y="2235"/>
                    </a:lnTo>
                    <a:lnTo>
                      <a:pt x="7687" y="2349"/>
                    </a:lnTo>
                    <a:lnTo>
                      <a:pt x="7422" y="2463"/>
                    </a:lnTo>
                    <a:lnTo>
                      <a:pt x="7138" y="2557"/>
                    </a:lnTo>
                    <a:lnTo>
                      <a:pt x="6835" y="2633"/>
                    </a:lnTo>
                    <a:lnTo>
                      <a:pt x="6532" y="2709"/>
                    </a:lnTo>
                    <a:lnTo>
                      <a:pt x="6267" y="2747"/>
                    </a:lnTo>
                    <a:lnTo>
                      <a:pt x="6021" y="2747"/>
                    </a:lnTo>
                    <a:lnTo>
                      <a:pt x="5813" y="2728"/>
                    </a:lnTo>
                    <a:lnTo>
                      <a:pt x="5718" y="2709"/>
                    </a:lnTo>
                    <a:lnTo>
                      <a:pt x="5661" y="2671"/>
                    </a:lnTo>
                    <a:lnTo>
                      <a:pt x="5548" y="2614"/>
                    </a:lnTo>
                    <a:lnTo>
                      <a:pt x="5131" y="4110"/>
                    </a:lnTo>
                    <a:lnTo>
                      <a:pt x="4696" y="4242"/>
                    </a:lnTo>
                    <a:lnTo>
                      <a:pt x="4374" y="4318"/>
                    </a:lnTo>
                    <a:lnTo>
                      <a:pt x="3976" y="4394"/>
                    </a:lnTo>
                    <a:lnTo>
                      <a:pt x="3579" y="4432"/>
                    </a:lnTo>
                    <a:lnTo>
                      <a:pt x="3181" y="4432"/>
                    </a:lnTo>
                    <a:lnTo>
                      <a:pt x="2992" y="4394"/>
                    </a:lnTo>
                    <a:lnTo>
                      <a:pt x="2821" y="4356"/>
                    </a:lnTo>
                    <a:lnTo>
                      <a:pt x="2670" y="4280"/>
                    </a:lnTo>
                    <a:lnTo>
                      <a:pt x="2518" y="4186"/>
                    </a:lnTo>
                    <a:lnTo>
                      <a:pt x="2424" y="4091"/>
                    </a:lnTo>
                    <a:lnTo>
                      <a:pt x="2348" y="3958"/>
                    </a:lnTo>
                    <a:lnTo>
                      <a:pt x="2291" y="3826"/>
                    </a:lnTo>
                    <a:lnTo>
                      <a:pt x="2253" y="3693"/>
                    </a:lnTo>
                    <a:lnTo>
                      <a:pt x="2234" y="3523"/>
                    </a:lnTo>
                    <a:lnTo>
                      <a:pt x="2234" y="3334"/>
                    </a:lnTo>
                    <a:lnTo>
                      <a:pt x="2253" y="3144"/>
                    </a:lnTo>
                    <a:lnTo>
                      <a:pt x="2291" y="2936"/>
                    </a:lnTo>
                    <a:lnTo>
                      <a:pt x="2348" y="2595"/>
                    </a:lnTo>
                    <a:lnTo>
                      <a:pt x="2121" y="2841"/>
                    </a:lnTo>
                    <a:lnTo>
                      <a:pt x="1723" y="3315"/>
                    </a:lnTo>
                    <a:lnTo>
                      <a:pt x="1363" y="3750"/>
                    </a:lnTo>
                    <a:lnTo>
                      <a:pt x="966" y="4299"/>
                    </a:lnTo>
                    <a:lnTo>
                      <a:pt x="776" y="4602"/>
                    </a:lnTo>
                    <a:lnTo>
                      <a:pt x="587" y="4905"/>
                    </a:lnTo>
                    <a:lnTo>
                      <a:pt x="417" y="5227"/>
                    </a:lnTo>
                    <a:lnTo>
                      <a:pt x="265" y="5530"/>
                    </a:lnTo>
                    <a:lnTo>
                      <a:pt x="133" y="5833"/>
                    </a:lnTo>
                    <a:lnTo>
                      <a:pt x="57" y="6117"/>
                    </a:lnTo>
                    <a:lnTo>
                      <a:pt x="0" y="6382"/>
                    </a:lnTo>
                    <a:lnTo>
                      <a:pt x="0" y="6515"/>
                    </a:lnTo>
                    <a:lnTo>
                      <a:pt x="19" y="6628"/>
                    </a:lnTo>
                    <a:lnTo>
                      <a:pt x="38" y="6761"/>
                    </a:lnTo>
                    <a:lnTo>
                      <a:pt x="76" y="6874"/>
                    </a:lnTo>
                    <a:lnTo>
                      <a:pt x="114" y="6969"/>
                    </a:lnTo>
                    <a:lnTo>
                      <a:pt x="189" y="7064"/>
                    </a:lnTo>
                    <a:lnTo>
                      <a:pt x="265" y="7139"/>
                    </a:lnTo>
                    <a:lnTo>
                      <a:pt x="360" y="7215"/>
                    </a:lnTo>
                    <a:lnTo>
                      <a:pt x="454" y="7291"/>
                    </a:lnTo>
                    <a:lnTo>
                      <a:pt x="568" y="7348"/>
                    </a:lnTo>
                    <a:lnTo>
                      <a:pt x="757" y="7423"/>
                    </a:lnTo>
                    <a:lnTo>
                      <a:pt x="966" y="7461"/>
                    </a:lnTo>
                    <a:lnTo>
                      <a:pt x="1193" y="7499"/>
                    </a:lnTo>
                    <a:lnTo>
                      <a:pt x="1420" y="7499"/>
                    </a:lnTo>
                    <a:lnTo>
                      <a:pt x="1742" y="7480"/>
                    </a:lnTo>
                    <a:lnTo>
                      <a:pt x="2083" y="7442"/>
                    </a:lnTo>
                    <a:lnTo>
                      <a:pt x="2443" y="7367"/>
                    </a:lnTo>
                    <a:lnTo>
                      <a:pt x="2783" y="7272"/>
                    </a:lnTo>
                    <a:lnTo>
                      <a:pt x="3105" y="7158"/>
                    </a:lnTo>
                    <a:lnTo>
                      <a:pt x="3427" y="7026"/>
                    </a:lnTo>
                    <a:lnTo>
                      <a:pt x="3730" y="6874"/>
                    </a:lnTo>
                    <a:lnTo>
                      <a:pt x="3976" y="6704"/>
                    </a:lnTo>
                    <a:lnTo>
                      <a:pt x="3882" y="6552"/>
                    </a:lnTo>
                    <a:lnTo>
                      <a:pt x="3711" y="6666"/>
                    </a:lnTo>
                    <a:lnTo>
                      <a:pt x="3541" y="6761"/>
                    </a:lnTo>
                    <a:lnTo>
                      <a:pt x="3143" y="6950"/>
                    </a:lnTo>
                    <a:lnTo>
                      <a:pt x="2708" y="7102"/>
                    </a:lnTo>
                    <a:lnTo>
                      <a:pt x="2253" y="7215"/>
                    </a:lnTo>
                    <a:lnTo>
                      <a:pt x="2026" y="7272"/>
                    </a:lnTo>
                    <a:lnTo>
                      <a:pt x="1799" y="7291"/>
                    </a:lnTo>
                    <a:lnTo>
                      <a:pt x="1591" y="7310"/>
                    </a:lnTo>
                    <a:lnTo>
                      <a:pt x="1174" y="7310"/>
                    </a:lnTo>
                    <a:lnTo>
                      <a:pt x="985" y="7291"/>
                    </a:lnTo>
                    <a:lnTo>
                      <a:pt x="814" y="7234"/>
                    </a:lnTo>
                    <a:lnTo>
                      <a:pt x="644" y="7177"/>
                    </a:lnTo>
                    <a:lnTo>
                      <a:pt x="473" y="7083"/>
                    </a:lnTo>
                    <a:lnTo>
                      <a:pt x="398" y="7026"/>
                    </a:lnTo>
                    <a:lnTo>
                      <a:pt x="322" y="6950"/>
                    </a:lnTo>
                    <a:lnTo>
                      <a:pt x="284" y="6874"/>
                    </a:lnTo>
                    <a:lnTo>
                      <a:pt x="246" y="6799"/>
                    </a:lnTo>
                    <a:lnTo>
                      <a:pt x="208" y="6704"/>
                    </a:lnTo>
                    <a:lnTo>
                      <a:pt x="189" y="6609"/>
                    </a:lnTo>
                    <a:lnTo>
                      <a:pt x="189" y="6420"/>
                    </a:lnTo>
                    <a:lnTo>
                      <a:pt x="208" y="6212"/>
                    </a:lnTo>
                    <a:lnTo>
                      <a:pt x="265" y="6003"/>
                    </a:lnTo>
                    <a:lnTo>
                      <a:pt x="360" y="5757"/>
                    </a:lnTo>
                    <a:lnTo>
                      <a:pt x="454" y="5530"/>
                    </a:lnTo>
                    <a:lnTo>
                      <a:pt x="587" y="5284"/>
                    </a:lnTo>
                    <a:lnTo>
                      <a:pt x="871" y="4791"/>
                    </a:lnTo>
                    <a:lnTo>
                      <a:pt x="1193" y="4318"/>
                    </a:lnTo>
                    <a:lnTo>
                      <a:pt x="1515" y="3883"/>
                    </a:lnTo>
                    <a:lnTo>
                      <a:pt x="1818" y="3504"/>
                    </a:lnTo>
                    <a:lnTo>
                      <a:pt x="2045" y="3201"/>
                    </a:lnTo>
                    <a:lnTo>
                      <a:pt x="2045" y="3390"/>
                    </a:lnTo>
                    <a:lnTo>
                      <a:pt x="2045" y="3561"/>
                    </a:lnTo>
                    <a:lnTo>
                      <a:pt x="2064" y="3712"/>
                    </a:lnTo>
                    <a:lnTo>
                      <a:pt x="2102" y="3864"/>
                    </a:lnTo>
                    <a:lnTo>
                      <a:pt x="2159" y="3996"/>
                    </a:lnTo>
                    <a:lnTo>
                      <a:pt x="2234" y="4110"/>
                    </a:lnTo>
                    <a:lnTo>
                      <a:pt x="2310" y="4223"/>
                    </a:lnTo>
                    <a:lnTo>
                      <a:pt x="2405" y="4318"/>
                    </a:lnTo>
                    <a:lnTo>
                      <a:pt x="2575" y="4432"/>
                    </a:lnTo>
                    <a:lnTo>
                      <a:pt x="2764" y="4526"/>
                    </a:lnTo>
                    <a:lnTo>
                      <a:pt x="2973" y="4583"/>
                    </a:lnTo>
                    <a:lnTo>
                      <a:pt x="3181" y="4602"/>
                    </a:lnTo>
                    <a:lnTo>
                      <a:pt x="3408" y="4621"/>
                    </a:lnTo>
                    <a:lnTo>
                      <a:pt x="3654" y="4621"/>
                    </a:lnTo>
                    <a:lnTo>
                      <a:pt x="3882" y="4602"/>
                    </a:lnTo>
                    <a:lnTo>
                      <a:pt x="4109" y="4564"/>
                    </a:lnTo>
                    <a:lnTo>
                      <a:pt x="4525" y="4470"/>
                    </a:lnTo>
                    <a:lnTo>
                      <a:pt x="4885" y="4375"/>
                    </a:lnTo>
                    <a:lnTo>
                      <a:pt x="5245" y="4261"/>
                    </a:lnTo>
                    <a:lnTo>
                      <a:pt x="5283" y="4242"/>
                    </a:lnTo>
                    <a:lnTo>
                      <a:pt x="5661" y="2879"/>
                    </a:lnTo>
                    <a:lnTo>
                      <a:pt x="5794" y="2917"/>
                    </a:lnTo>
                    <a:lnTo>
                      <a:pt x="5964" y="2936"/>
                    </a:lnTo>
                    <a:lnTo>
                      <a:pt x="6135" y="2936"/>
                    </a:lnTo>
                    <a:lnTo>
                      <a:pt x="6324" y="2917"/>
                    </a:lnTo>
                    <a:lnTo>
                      <a:pt x="6722" y="2860"/>
                    </a:lnTo>
                    <a:lnTo>
                      <a:pt x="7119" y="2747"/>
                    </a:lnTo>
                    <a:lnTo>
                      <a:pt x="7517" y="2614"/>
                    </a:lnTo>
                    <a:lnTo>
                      <a:pt x="7839" y="2481"/>
                    </a:lnTo>
                    <a:lnTo>
                      <a:pt x="7990" y="2406"/>
                    </a:lnTo>
                    <a:lnTo>
                      <a:pt x="8104" y="2330"/>
                    </a:lnTo>
                    <a:lnTo>
                      <a:pt x="8199" y="2254"/>
                    </a:lnTo>
                    <a:lnTo>
                      <a:pt x="8256" y="2178"/>
                    </a:lnTo>
                    <a:lnTo>
                      <a:pt x="8293" y="2103"/>
                    </a:lnTo>
                    <a:lnTo>
                      <a:pt x="8312" y="2046"/>
                    </a:lnTo>
                    <a:lnTo>
                      <a:pt x="8274" y="1970"/>
                    </a:lnTo>
                    <a:lnTo>
                      <a:pt x="8237" y="1913"/>
                    </a:lnTo>
                    <a:lnTo>
                      <a:pt x="8161" y="1876"/>
                    </a:lnTo>
                    <a:lnTo>
                      <a:pt x="8085" y="1857"/>
                    </a:lnTo>
                    <a:lnTo>
                      <a:pt x="7934" y="1819"/>
                    </a:lnTo>
                    <a:lnTo>
                      <a:pt x="7763" y="1819"/>
                    </a:lnTo>
                    <a:lnTo>
                      <a:pt x="7612" y="1838"/>
                    </a:lnTo>
                    <a:lnTo>
                      <a:pt x="7441" y="1894"/>
                    </a:lnTo>
                    <a:lnTo>
                      <a:pt x="7290" y="1951"/>
                    </a:lnTo>
                    <a:lnTo>
                      <a:pt x="7044" y="2046"/>
                    </a:lnTo>
                    <a:lnTo>
                      <a:pt x="6267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33"/>
              <p:cNvSpPr/>
              <p:nvPr/>
            </p:nvSpPr>
            <p:spPr>
              <a:xfrm>
                <a:off x="5506050" y="849225"/>
                <a:ext cx="421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399" extrusionOk="0">
                    <a:moveTo>
                      <a:pt x="133" y="1"/>
                    </a:moveTo>
                    <a:lnTo>
                      <a:pt x="0" y="360"/>
                    </a:lnTo>
                    <a:lnTo>
                      <a:pt x="1686" y="398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33"/>
              <p:cNvSpPr/>
              <p:nvPr/>
            </p:nvSpPr>
            <p:spPr>
              <a:xfrm>
                <a:off x="5287350" y="735625"/>
                <a:ext cx="93275" cy="61550"/>
              </a:xfrm>
              <a:custGeom>
                <a:avLst/>
                <a:gdLst/>
                <a:ahLst/>
                <a:cxnLst/>
                <a:rect l="l" t="t" r="r" b="b"/>
                <a:pathLst>
                  <a:path w="3731" h="2462" extrusionOk="0">
                    <a:moveTo>
                      <a:pt x="1837" y="0"/>
                    </a:moveTo>
                    <a:lnTo>
                      <a:pt x="1591" y="19"/>
                    </a:lnTo>
                    <a:lnTo>
                      <a:pt x="1364" y="38"/>
                    </a:lnTo>
                    <a:lnTo>
                      <a:pt x="1156" y="95"/>
                    </a:lnTo>
                    <a:lnTo>
                      <a:pt x="985" y="152"/>
                    </a:lnTo>
                    <a:lnTo>
                      <a:pt x="815" y="228"/>
                    </a:lnTo>
                    <a:lnTo>
                      <a:pt x="663" y="303"/>
                    </a:lnTo>
                    <a:lnTo>
                      <a:pt x="531" y="398"/>
                    </a:lnTo>
                    <a:lnTo>
                      <a:pt x="398" y="474"/>
                    </a:lnTo>
                    <a:lnTo>
                      <a:pt x="209" y="663"/>
                    </a:lnTo>
                    <a:lnTo>
                      <a:pt x="95" y="815"/>
                    </a:lnTo>
                    <a:lnTo>
                      <a:pt x="1" y="966"/>
                    </a:lnTo>
                    <a:lnTo>
                      <a:pt x="76" y="890"/>
                    </a:lnTo>
                    <a:lnTo>
                      <a:pt x="304" y="720"/>
                    </a:lnTo>
                    <a:lnTo>
                      <a:pt x="455" y="606"/>
                    </a:lnTo>
                    <a:lnTo>
                      <a:pt x="644" y="512"/>
                    </a:lnTo>
                    <a:lnTo>
                      <a:pt x="853" y="398"/>
                    </a:lnTo>
                    <a:lnTo>
                      <a:pt x="1080" y="303"/>
                    </a:lnTo>
                    <a:lnTo>
                      <a:pt x="1345" y="228"/>
                    </a:lnTo>
                    <a:lnTo>
                      <a:pt x="1591" y="190"/>
                    </a:lnTo>
                    <a:lnTo>
                      <a:pt x="1875" y="171"/>
                    </a:lnTo>
                    <a:lnTo>
                      <a:pt x="2008" y="190"/>
                    </a:lnTo>
                    <a:lnTo>
                      <a:pt x="2140" y="209"/>
                    </a:lnTo>
                    <a:lnTo>
                      <a:pt x="2292" y="246"/>
                    </a:lnTo>
                    <a:lnTo>
                      <a:pt x="2424" y="303"/>
                    </a:lnTo>
                    <a:lnTo>
                      <a:pt x="2576" y="360"/>
                    </a:lnTo>
                    <a:lnTo>
                      <a:pt x="2708" y="436"/>
                    </a:lnTo>
                    <a:lnTo>
                      <a:pt x="2860" y="531"/>
                    </a:lnTo>
                    <a:lnTo>
                      <a:pt x="2992" y="644"/>
                    </a:lnTo>
                    <a:lnTo>
                      <a:pt x="3144" y="777"/>
                    </a:lnTo>
                    <a:lnTo>
                      <a:pt x="3276" y="928"/>
                    </a:lnTo>
                    <a:lnTo>
                      <a:pt x="3409" y="1117"/>
                    </a:lnTo>
                    <a:lnTo>
                      <a:pt x="3485" y="1288"/>
                    </a:lnTo>
                    <a:lnTo>
                      <a:pt x="3522" y="1439"/>
                    </a:lnTo>
                    <a:lnTo>
                      <a:pt x="3522" y="1591"/>
                    </a:lnTo>
                    <a:lnTo>
                      <a:pt x="3485" y="1723"/>
                    </a:lnTo>
                    <a:lnTo>
                      <a:pt x="3428" y="1837"/>
                    </a:lnTo>
                    <a:lnTo>
                      <a:pt x="3333" y="1951"/>
                    </a:lnTo>
                    <a:lnTo>
                      <a:pt x="3219" y="2045"/>
                    </a:lnTo>
                    <a:lnTo>
                      <a:pt x="3087" y="2140"/>
                    </a:lnTo>
                    <a:lnTo>
                      <a:pt x="2954" y="2197"/>
                    </a:lnTo>
                    <a:lnTo>
                      <a:pt x="2803" y="2254"/>
                    </a:lnTo>
                    <a:lnTo>
                      <a:pt x="2651" y="2291"/>
                    </a:lnTo>
                    <a:lnTo>
                      <a:pt x="2500" y="2329"/>
                    </a:lnTo>
                    <a:lnTo>
                      <a:pt x="2216" y="2329"/>
                    </a:lnTo>
                    <a:lnTo>
                      <a:pt x="2102" y="2291"/>
                    </a:lnTo>
                    <a:lnTo>
                      <a:pt x="2027" y="2254"/>
                    </a:lnTo>
                    <a:lnTo>
                      <a:pt x="1970" y="2197"/>
                    </a:lnTo>
                    <a:lnTo>
                      <a:pt x="1951" y="2121"/>
                    </a:lnTo>
                    <a:lnTo>
                      <a:pt x="1951" y="2045"/>
                    </a:lnTo>
                    <a:lnTo>
                      <a:pt x="1970" y="1951"/>
                    </a:lnTo>
                    <a:lnTo>
                      <a:pt x="2027" y="1856"/>
                    </a:lnTo>
                    <a:lnTo>
                      <a:pt x="2140" y="1648"/>
                    </a:lnTo>
                    <a:lnTo>
                      <a:pt x="2311" y="1458"/>
                    </a:lnTo>
                    <a:lnTo>
                      <a:pt x="2462" y="1307"/>
                    </a:lnTo>
                    <a:lnTo>
                      <a:pt x="2614" y="1155"/>
                    </a:lnTo>
                    <a:lnTo>
                      <a:pt x="1629" y="1250"/>
                    </a:lnTo>
                    <a:lnTo>
                      <a:pt x="2197" y="1345"/>
                    </a:lnTo>
                    <a:lnTo>
                      <a:pt x="2083" y="1402"/>
                    </a:lnTo>
                    <a:lnTo>
                      <a:pt x="1970" y="1477"/>
                    </a:lnTo>
                    <a:lnTo>
                      <a:pt x="1894" y="1572"/>
                    </a:lnTo>
                    <a:lnTo>
                      <a:pt x="1818" y="1686"/>
                    </a:lnTo>
                    <a:lnTo>
                      <a:pt x="1743" y="1799"/>
                    </a:lnTo>
                    <a:lnTo>
                      <a:pt x="1705" y="1913"/>
                    </a:lnTo>
                    <a:lnTo>
                      <a:pt x="1686" y="2026"/>
                    </a:lnTo>
                    <a:lnTo>
                      <a:pt x="1705" y="2140"/>
                    </a:lnTo>
                    <a:lnTo>
                      <a:pt x="1724" y="2235"/>
                    </a:lnTo>
                    <a:lnTo>
                      <a:pt x="1799" y="2329"/>
                    </a:lnTo>
                    <a:lnTo>
                      <a:pt x="1894" y="2405"/>
                    </a:lnTo>
                    <a:lnTo>
                      <a:pt x="2027" y="2443"/>
                    </a:lnTo>
                    <a:lnTo>
                      <a:pt x="2197" y="2462"/>
                    </a:lnTo>
                    <a:lnTo>
                      <a:pt x="2405" y="2462"/>
                    </a:lnTo>
                    <a:lnTo>
                      <a:pt x="2651" y="2424"/>
                    </a:lnTo>
                    <a:lnTo>
                      <a:pt x="2954" y="2329"/>
                    </a:lnTo>
                    <a:lnTo>
                      <a:pt x="3106" y="2291"/>
                    </a:lnTo>
                    <a:lnTo>
                      <a:pt x="3238" y="2216"/>
                    </a:lnTo>
                    <a:lnTo>
                      <a:pt x="3352" y="2159"/>
                    </a:lnTo>
                    <a:lnTo>
                      <a:pt x="3466" y="2083"/>
                    </a:lnTo>
                    <a:lnTo>
                      <a:pt x="3541" y="2007"/>
                    </a:lnTo>
                    <a:lnTo>
                      <a:pt x="3617" y="1932"/>
                    </a:lnTo>
                    <a:lnTo>
                      <a:pt x="3655" y="1837"/>
                    </a:lnTo>
                    <a:lnTo>
                      <a:pt x="3693" y="1742"/>
                    </a:lnTo>
                    <a:lnTo>
                      <a:pt x="3731" y="1648"/>
                    </a:lnTo>
                    <a:lnTo>
                      <a:pt x="3731" y="1553"/>
                    </a:lnTo>
                    <a:lnTo>
                      <a:pt x="3731" y="1458"/>
                    </a:lnTo>
                    <a:lnTo>
                      <a:pt x="3712" y="1364"/>
                    </a:lnTo>
                    <a:lnTo>
                      <a:pt x="3655" y="1174"/>
                    </a:lnTo>
                    <a:lnTo>
                      <a:pt x="3560" y="966"/>
                    </a:lnTo>
                    <a:lnTo>
                      <a:pt x="3409" y="777"/>
                    </a:lnTo>
                    <a:lnTo>
                      <a:pt x="3238" y="606"/>
                    </a:lnTo>
                    <a:lnTo>
                      <a:pt x="3049" y="436"/>
                    </a:lnTo>
                    <a:lnTo>
                      <a:pt x="2822" y="303"/>
                    </a:lnTo>
                    <a:lnTo>
                      <a:pt x="2595" y="171"/>
                    </a:lnTo>
                    <a:lnTo>
                      <a:pt x="2348" y="95"/>
                    </a:lnTo>
                    <a:lnTo>
                      <a:pt x="2083" y="19"/>
                    </a:lnTo>
                    <a:lnTo>
                      <a:pt x="1837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33"/>
              <p:cNvSpPr/>
              <p:nvPr/>
            </p:nvSpPr>
            <p:spPr>
              <a:xfrm>
                <a:off x="5328050" y="802850"/>
                <a:ext cx="34125" cy="402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610" extrusionOk="0">
                    <a:moveTo>
                      <a:pt x="683" y="0"/>
                    </a:moveTo>
                    <a:lnTo>
                      <a:pt x="531" y="19"/>
                    </a:lnTo>
                    <a:lnTo>
                      <a:pt x="418" y="76"/>
                    </a:lnTo>
                    <a:lnTo>
                      <a:pt x="304" y="152"/>
                    </a:lnTo>
                    <a:lnTo>
                      <a:pt x="190" y="246"/>
                    </a:lnTo>
                    <a:lnTo>
                      <a:pt x="115" y="360"/>
                    </a:lnTo>
                    <a:lnTo>
                      <a:pt x="39" y="492"/>
                    </a:lnTo>
                    <a:lnTo>
                      <a:pt x="1" y="644"/>
                    </a:lnTo>
                    <a:lnTo>
                      <a:pt x="1" y="795"/>
                    </a:lnTo>
                    <a:lnTo>
                      <a:pt x="1" y="966"/>
                    </a:lnTo>
                    <a:lnTo>
                      <a:pt x="39" y="1117"/>
                    </a:lnTo>
                    <a:lnTo>
                      <a:pt x="115" y="1250"/>
                    </a:lnTo>
                    <a:lnTo>
                      <a:pt x="190" y="1363"/>
                    </a:lnTo>
                    <a:lnTo>
                      <a:pt x="304" y="1458"/>
                    </a:lnTo>
                    <a:lnTo>
                      <a:pt x="418" y="1534"/>
                    </a:lnTo>
                    <a:lnTo>
                      <a:pt x="531" y="1591"/>
                    </a:lnTo>
                    <a:lnTo>
                      <a:pt x="683" y="1610"/>
                    </a:lnTo>
                    <a:lnTo>
                      <a:pt x="815" y="1591"/>
                    </a:lnTo>
                    <a:lnTo>
                      <a:pt x="948" y="1534"/>
                    </a:lnTo>
                    <a:lnTo>
                      <a:pt x="1061" y="1458"/>
                    </a:lnTo>
                    <a:lnTo>
                      <a:pt x="1156" y="1363"/>
                    </a:lnTo>
                    <a:lnTo>
                      <a:pt x="1251" y="1250"/>
                    </a:lnTo>
                    <a:lnTo>
                      <a:pt x="1307" y="1117"/>
                    </a:lnTo>
                    <a:lnTo>
                      <a:pt x="1345" y="966"/>
                    </a:lnTo>
                    <a:lnTo>
                      <a:pt x="1364" y="795"/>
                    </a:lnTo>
                    <a:lnTo>
                      <a:pt x="1345" y="644"/>
                    </a:lnTo>
                    <a:lnTo>
                      <a:pt x="1307" y="492"/>
                    </a:lnTo>
                    <a:lnTo>
                      <a:pt x="1251" y="360"/>
                    </a:lnTo>
                    <a:lnTo>
                      <a:pt x="1156" y="246"/>
                    </a:lnTo>
                    <a:lnTo>
                      <a:pt x="1061" y="152"/>
                    </a:lnTo>
                    <a:lnTo>
                      <a:pt x="948" y="76"/>
                    </a:lnTo>
                    <a:lnTo>
                      <a:pt x="815" y="19"/>
                    </a:lnTo>
                    <a:lnTo>
                      <a:pt x="683" y="0"/>
                    </a:lnTo>
                    <a:close/>
                  </a:path>
                </a:pathLst>
              </a:custGeom>
              <a:solidFill>
                <a:srgbClr val="FFC6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33"/>
              <p:cNvSpPr/>
              <p:nvPr/>
            </p:nvSpPr>
            <p:spPr>
              <a:xfrm>
                <a:off x="5683075" y="923550"/>
                <a:ext cx="17092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837" h="5113" extrusionOk="0">
                    <a:moveTo>
                      <a:pt x="6022" y="0"/>
                    </a:moveTo>
                    <a:lnTo>
                      <a:pt x="39" y="2026"/>
                    </a:lnTo>
                    <a:lnTo>
                      <a:pt x="1" y="2367"/>
                    </a:lnTo>
                    <a:lnTo>
                      <a:pt x="1" y="2689"/>
                    </a:lnTo>
                    <a:lnTo>
                      <a:pt x="20" y="2992"/>
                    </a:lnTo>
                    <a:lnTo>
                      <a:pt x="77" y="3276"/>
                    </a:lnTo>
                    <a:lnTo>
                      <a:pt x="152" y="3541"/>
                    </a:lnTo>
                    <a:lnTo>
                      <a:pt x="266" y="3768"/>
                    </a:lnTo>
                    <a:lnTo>
                      <a:pt x="399" y="3996"/>
                    </a:lnTo>
                    <a:lnTo>
                      <a:pt x="550" y="4185"/>
                    </a:lnTo>
                    <a:lnTo>
                      <a:pt x="720" y="4374"/>
                    </a:lnTo>
                    <a:lnTo>
                      <a:pt x="910" y="4526"/>
                    </a:lnTo>
                    <a:lnTo>
                      <a:pt x="1118" y="4658"/>
                    </a:lnTo>
                    <a:lnTo>
                      <a:pt x="1345" y="4791"/>
                    </a:lnTo>
                    <a:lnTo>
                      <a:pt x="1573" y="4886"/>
                    </a:lnTo>
                    <a:lnTo>
                      <a:pt x="1819" y="4961"/>
                    </a:lnTo>
                    <a:lnTo>
                      <a:pt x="2084" y="5037"/>
                    </a:lnTo>
                    <a:lnTo>
                      <a:pt x="2349" y="5075"/>
                    </a:lnTo>
                    <a:lnTo>
                      <a:pt x="2614" y="5113"/>
                    </a:lnTo>
                    <a:lnTo>
                      <a:pt x="3182" y="5113"/>
                    </a:lnTo>
                    <a:lnTo>
                      <a:pt x="3466" y="5075"/>
                    </a:lnTo>
                    <a:lnTo>
                      <a:pt x="3731" y="5037"/>
                    </a:lnTo>
                    <a:lnTo>
                      <a:pt x="4015" y="4980"/>
                    </a:lnTo>
                    <a:lnTo>
                      <a:pt x="4280" y="4904"/>
                    </a:lnTo>
                    <a:lnTo>
                      <a:pt x="4545" y="4810"/>
                    </a:lnTo>
                    <a:lnTo>
                      <a:pt x="4810" y="4715"/>
                    </a:lnTo>
                    <a:lnTo>
                      <a:pt x="5056" y="4583"/>
                    </a:lnTo>
                    <a:lnTo>
                      <a:pt x="5303" y="4450"/>
                    </a:lnTo>
                    <a:lnTo>
                      <a:pt x="5530" y="4299"/>
                    </a:lnTo>
                    <a:lnTo>
                      <a:pt x="5738" y="4128"/>
                    </a:lnTo>
                    <a:lnTo>
                      <a:pt x="5927" y="3939"/>
                    </a:lnTo>
                    <a:lnTo>
                      <a:pt x="6098" y="3749"/>
                    </a:lnTo>
                    <a:lnTo>
                      <a:pt x="6249" y="3541"/>
                    </a:lnTo>
                    <a:lnTo>
                      <a:pt x="6458" y="3219"/>
                    </a:lnTo>
                    <a:lnTo>
                      <a:pt x="6609" y="2897"/>
                    </a:lnTo>
                    <a:lnTo>
                      <a:pt x="6723" y="2613"/>
                    </a:lnTo>
                    <a:lnTo>
                      <a:pt x="6780" y="2329"/>
                    </a:lnTo>
                    <a:lnTo>
                      <a:pt x="6836" y="2045"/>
                    </a:lnTo>
                    <a:lnTo>
                      <a:pt x="6836" y="1799"/>
                    </a:lnTo>
                    <a:lnTo>
                      <a:pt x="6817" y="1553"/>
                    </a:lnTo>
                    <a:lnTo>
                      <a:pt x="6780" y="1307"/>
                    </a:lnTo>
                    <a:lnTo>
                      <a:pt x="6723" y="1099"/>
                    </a:lnTo>
                    <a:lnTo>
                      <a:pt x="6647" y="890"/>
                    </a:lnTo>
                    <a:lnTo>
                      <a:pt x="6552" y="701"/>
                    </a:lnTo>
                    <a:lnTo>
                      <a:pt x="6458" y="531"/>
                    </a:lnTo>
                    <a:lnTo>
                      <a:pt x="6344" y="379"/>
                    </a:lnTo>
                    <a:lnTo>
                      <a:pt x="6249" y="247"/>
                    </a:lnTo>
                    <a:lnTo>
                      <a:pt x="60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33"/>
              <p:cNvSpPr/>
              <p:nvPr/>
            </p:nvSpPr>
            <p:spPr>
              <a:xfrm>
                <a:off x="5638125" y="972775"/>
                <a:ext cx="61550" cy="64400"/>
              </a:xfrm>
              <a:custGeom>
                <a:avLst/>
                <a:gdLst/>
                <a:ahLst/>
                <a:cxnLst/>
                <a:rect l="l" t="t" r="r" b="b"/>
                <a:pathLst>
                  <a:path w="2462" h="2576" extrusionOk="0">
                    <a:moveTo>
                      <a:pt x="530" y="1"/>
                    </a:moveTo>
                    <a:lnTo>
                      <a:pt x="398" y="20"/>
                    </a:lnTo>
                    <a:lnTo>
                      <a:pt x="284" y="38"/>
                    </a:lnTo>
                    <a:lnTo>
                      <a:pt x="171" y="95"/>
                    </a:lnTo>
                    <a:lnTo>
                      <a:pt x="95" y="171"/>
                    </a:lnTo>
                    <a:lnTo>
                      <a:pt x="57" y="266"/>
                    </a:lnTo>
                    <a:lnTo>
                      <a:pt x="19" y="379"/>
                    </a:lnTo>
                    <a:lnTo>
                      <a:pt x="0" y="531"/>
                    </a:lnTo>
                    <a:lnTo>
                      <a:pt x="0" y="682"/>
                    </a:lnTo>
                    <a:lnTo>
                      <a:pt x="19" y="872"/>
                    </a:lnTo>
                    <a:lnTo>
                      <a:pt x="38" y="1042"/>
                    </a:lnTo>
                    <a:lnTo>
                      <a:pt x="133" y="1440"/>
                    </a:lnTo>
                    <a:lnTo>
                      <a:pt x="265" y="1799"/>
                    </a:lnTo>
                    <a:lnTo>
                      <a:pt x="341" y="1989"/>
                    </a:lnTo>
                    <a:lnTo>
                      <a:pt x="436" y="2140"/>
                    </a:lnTo>
                    <a:lnTo>
                      <a:pt x="530" y="2273"/>
                    </a:lnTo>
                    <a:lnTo>
                      <a:pt x="625" y="2386"/>
                    </a:lnTo>
                    <a:lnTo>
                      <a:pt x="720" y="2481"/>
                    </a:lnTo>
                    <a:lnTo>
                      <a:pt x="833" y="2538"/>
                    </a:lnTo>
                    <a:lnTo>
                      <a:pt x="928" y="2557"/>
                    </a:lnTo>
                    <a:lnTo>
                      <a:pt x="1060" y="2576"/>
                    </a:lnTo>
                    <a:lnTo>
                      <a:pt x="1174" y="2557"/>
                    </a:lnTo>
                    <a:lnTo>
                      <a:pt x="1307" y="2538"/>
                    </a:lnTo>
                    <a:lnTo>
                      <a:pt x="1591" y="2443"/>
                    </a:lnTo>
                    <a:lnTo>
                      <a:pt x="1856" y="2330"/>
                    </a:lnTo>
                    <a:lnTo>
                      <a:pt x="2083" y="2216"/>
                    </a:lnTo>
                    <a:lnTo>
                      <a:pt x="2272" y="2102"/>
                    </a:lnTo>
                    <a:lnTo>
                      <a:pt x="2462" y="1970"/>
                    </a:lnTo>
                    <a:lnTo>
                      <a:pt x="2348" y="1667"/>
                    </a:lnTo>
                    <a:lnTo>
                      <a:pt x="966" y="2367"/>
                    </a:lnTo>
                    <a:lnTo>
                      <a:pt x="341" y="341"/>
                    </a:lnTo>
                    <a:lnTo>
                      <a:pt x="2026" y="455"/>
                    </a:lnTo>
                    <a:lnTo>
                      <a:pt x="2026" y="304"/>
                    </a:lnTo>
                    <a:lnTo>
                      <a:pt x="1761" y="228"/>
                    </a:lnTo>
                    <a:lnTo>
                      <a:pt x="1496" y="152"/>
                    </a:lnTo>
                    <a:lnTo>
                      <a:pt x="1174" y="76"/>
                    </a:lnTo>
                    <a:lnTo>
                      <a:pt x="852" y="20"/>
                    </a:lnTo>
                    <a:lnTo>
                      <a:pt x="68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33"/>
              <p:cNvSpPr/>
              <p:nvPr/>
            </p:nvSpPr>
            <p:spPr>
              <a:xfrm>
                <a:off x="5690175" y="927800"/>
                <a:ext cx="1411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2273" extrusionOk="0">
                    <a:moveTo>
                      <a:pt x="5643" y="1"/>
                    </a:moveTo>
                    <a:lnTo>
                      <a:pt x="1" y="2027"/>
                    </a:lnTo>
                    <a:lnTo>
                      <a:pt x="436" y="2122"/>
                    </a:lnTo>
                    <a:lnTo>
                      <a:pt x="853" y="2197"/>
                    </a:lnTo>
                    <a:lnTo>
                      <a:pt x="1251" y="2235"/>
                    </a:lnTo>
                    <a:lnTo>
                      <a:pt x="1629" y="2254"/>
                    </a:lnTo>
                    <a:lnTo>
                      <a:pt x="1970" y="2273"/>
                    </a:lnTo>
                    <a:lnTo>
                      <a:pt x="2311" y="2254"/>
                    </a:lnTo>
                    <a:lnTo>
                      <a:pt x="2614" y="2235"/>
                    </a:lnTo>
                    <a:lnTo>
                      <a:pt x="2898" y="2178"/>
                    </a:lnTo>
                    <a:lnTo>
                      <a:pt x="3182" y="2122"/>
                    </a:lnTo>
                    <a:lnTo>
                      <a:pt x="3428" y="2046"/>
                    </a:lnTo>
                    <a:lnTo>
                      <a:pt x="3674" y="1970"/>
                    </a:lnTo>
                    <a:lnTo>
                      <a:pt x="3901" y="1875"/>
                    </a:lnTo>
                    <a:lnTo>
                      <a:pt x="4091" y="1781"/>
                    </a:lnTo>
                    <a:lnTo>
                      <a:pt x="4280" y="1667"/>
                    </a:lnTo>
                    <a:lnTo>
                      <a:pt x="4470" y="1553"/>
                    </a:lnTo>
                    <a:lnTo>
                      <a:pt x="4621" y="1440"/>
                    </a:lnTo>
                    <a:lnTo>
                      <a:pt x="4905" y="1194"/>
                    </a:lnTo>
                    <a:lnTo>
                      <a:pt x="5113" y="948"/>
                    </a:lnTo>
                    <a:lnTo>
                      <a:pt x="5303" y="701"/>
                    </a:lnTo>
                    <a:lnTo>
                      <a:pt x="5435" y="474"/>
                    </a:lnTo>
                    <a:lnTo>
                      <a:pt x="5530" y="285"/>
                    </a:lnTo>
                    <a:lnTo>
                      <a:pt x="5606" y="133"/>
                    </a:lnTo>
                    <a:lnTo>
                      <a:pt x="56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p33"/>
              <p:cNvSpPr/>
              <p:nvPr/>
            </p:nvSpPr>
            <p:spPr>
              <a:xfrm>
                <a:off x="5729000" y="943900"/>
                <a:ext cx="838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3353" h="1402" extrusionOk="0">
                    <a:moveTo>
                      <a:pt x="3068" y="1"/>
                    </a:moveTo>
                    <a:lnTo>
                      <a:pt x="2954" y="20"/>
                    </a:lnTo>
                    <a:lnTo>
                      <a:pt x="2765" y="76"/>
                    </a:lnTo>
                    <a:lnTo>
                      <a:pt x="2614" y="133"/>
                    </a:lnTo>
                    <a:lnTo>
                      <a:pt x="2595" y="152"/>
                    </a:lnTo>
                    <a:lnTo>
                      <a:pt x="2633" y="152"/>
                    </a:lnTo>
                    <a:lnTo>
                      <a:pt x="2803" y="95"/>
                    </a:lnTo>
                    <a:lnTo>
                      <a:pt x="2954" y="76"/>
                    </a:lnTo>
                    <a:lnTo>
                      <a:pt x="3087" y="76"/>
                    </a:lnTo>
                    <a:lnTo>
                      <a:pt x="3163" y="114"/>
                    </a:lnTo>
                    <a:lnTo>
                      <a:pt x="3201" y="152"/>
                    </a:lnTo>
                    <a:lnTo>
                      <a:pt x="3219" y="171"/>
                    </a:lnTo>
                    <a:lnTo>
                      <a:pt x="3219" y="209"/>
                    </a:lnTo>
                    <a:lnTo>
                      <a:pt x="3219" y="266"/>
                    </a:lnTo>
                    <a:lnTo>
                      <a:pt x="3182" y="360"/>
                    </a:lnTo>
                    <a:lnTo>
                      <a:pt x="3068" y="493"/>
                    </a:lnTo>
                    <a:lnTo>
                      <a:pt x="2935" y="607"/>
                    </a:lnTo>
                    <a:lnTo>
                      <a:pt x="2784" y="701"/>
                    </a:lnTo>
                    <a:lnTo>
                      <a:pt x="2500" y="872"/>
                    </a:lnTo>
                    <a:lnTo>
                      <a:pt x="2197" y="1042"/>
                    </a:lnTo>
                    <a:lnTo>
                      <a:pt x="1875" y="1175"/>
                    </a:lnTo>
                    <a:lnTo>
                      <a:pt x="1553" y="1269"/>
                    </a:lnTo>
                    <a:lnTo>
                      <a:pt x="1212" y="1345"/>
                    </a:lnTo>
                    <a:lnTo>
                      <a:pt x="1023" y="1364"/>
                    </a:lnTo>
                    <a:lnTo>
                      <a:pt x="569" y="1364"/>
                    </a:lnTo>
                    <a:lnTo>
                      <a:pt x="322" y="1326"/>
                    </a:lnTo>
                    <a:lnTo>
                      <a:pt x="228" y="1288"/>
                    </a:lnTo>
                    <a:lnTo>
                      <a:pt x="152" y="1250"/>
                    </a:lnTo>
                    <a:lnTo>
                      <a:pt x="76" y="1193"/>
                    </a:lnTo>
                    <a:lnTo>
                      <a:pt x="57" y="1118"/>
                    </a:lnTo>
                    <a:lnTo>
                      <a:pt x="38" y="1042"/>
                    </a:lnTo>
                    <a:lnTo>
                      <a:pt x="76" y="947"/>
                    </a:lnTo>
                    <a:lnTo>
                      <a:pt x="20" y="947"/>
                    </a:lnTo>
                    <a:lnTo>
                      <a:pt x="1" y="1042"/>
                    </a:lnTo>
                    <a:lnTo>
                      <a:pt x="1" y="1099"/>
                    </a:lnTo>
                    <a:lnTo>
                      <a:pt x="20" y="1175"/>
                    </a:lnTo>
                    <a:lnTo>
                      <a:pt x="57" y="1212"/>
                    </a:lnTo>
                    <a:lnTo>
                      <a:pt x="114" y="1269"/>
                    </a:lnTo>
                    <a:lnTo>
                      <a:pt x="171" y="1307"/>
                    </a:lnTo>
                    <a:lnTo>
                      <a:pt x="341" y="1345"/>
                    </a:lnTo>
                    <a:lnTo>
                      <a:pt x="531" y="1383"/>
                    </a:lnTo>
                    <a:lnTo>
                      <a:pt x="720" y="1402"/>
                    </a:lnTo>
                    <a:lnTo>
                      <a:pt x="1023" y="1402"/>
                    </a:lnTo>
                    <a:lnTo>
                      <a:pt x="1212" y="1364"/>
                    </a:lnTo>
                    <a:lnTo>
                      <a:pt x="1421" y="1326"/>
                    </a:lnTo>
                    <a:lnTo>
                      <a:pt x="1610" y="1269"/>
                    </a:lnTo>
                    <a:lnTo>
                      <a:pt x="1799" y="1212"/>
                    </a:lnTo>
                    <a:lnTo>
                      <a:pt x="2178" y="1061"/>
                    </a:lnTo>
                    <a:lnTo>
                      <a:pt x="2538" y="872"/>
                    </a:lnTo>
                    <a:lnTo>
                      <a:pt x="2765" y="739"/>
                    </a:lnTo>
                    <a:lnTo>
                      <a:pt x="2917" y="644"/>
                    </a:lnTo>
                    <a:lnTo>
                      <a:pt x="3087" y="512"/>
                    </a:lnTo>
                    <a:lnTo>
                      <a:pt x="3238" y="379"/>
                    </a:lnTo>
                    <a:lnTo>
                      <a:pt x="3333" y="247"/>
                    </a:lnTo>
                    <a:lnTo>
                      <a:pt x="3352" y="190"/>
                    </a:lnTo>
                    <a:lnTo>
                      <a:pt x="3352" y="133"/>
                    </a:lnTo>
                    <a:lnTo>
                      <a:pt x="3333" y="76"/>
                    </a:lnTo>
                    <a:lnTo>
                      <a:pt x="3295" y="38"/>
                    </a:lnTo>
                    <a:lnTo>
                      <a:pt x="3238" y="1"/>
                    </a:lnTo>
                    <a:close/>
                  </a:path>
                </a:pathLst>
              </a:custGeom>
              <a:solidFill>
                <a:srgbClr val="A757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33"/>
              <p:cNvSpPr/>
              <p:nvPr/>
            </p:nvSpPr>
            <p:spPr>
              <a:xfrm>
                <a:off x="5743675" y="957150"/>
                <a:ext cx="525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607" extrusionOk="0">
                    <a:moveTo>
                      <a:pt x="2046" y="1"/>
                    </a:moveTo>
                    <a:lnTo>
                      <a:pt x="1894" y="133"/>
                    </a:lnTo>
                    <a:lnTo>
                      <a:pt x="1724" y="247"/>
                    </a:lnTo>
                    <a:lnTo>
                      <a:pt x="1534" y="342"/>
                    </a:lnTo>
                    <a:lnTo>
                      <a:pt x="1345" y="436"/>
                    </a:lnTo>
                    <a:lnTo>
                      <a:pt x="1156" y="512"/>
                    </a:lnTo>
                    <a:lnTo>
                      <a:pt x="966" y="569"/>
                    </a:lnTo>
                    <a:lnTo>
                      <a:pt x="550" y="569"/>
                    </a:lnTo>
                    <a:lnTo>
                      <a:pt x="417" y="531"/>
                    </a:lnTo>
                    <a:lnTo>
                      <a:pt x="304" y="493"/>
                    </a:lnTo>
                    <a:lnTo>
                      <a:pt x="209" y="436"/>
                    </a:lnTo>
                    <a:lnTo>
                      <a:pt x="114" y="379"/>
                    </a:lnTo>
                    <a:lnTo>
                      <a:pt x="57" y="304"/>
                    </a:lnTo>
                    <a:lnTo>
                      <a:pt x="57" y="266"/>
                    </a:lnTo>
                    <a:lnTo>
                      <a:pt x="57" y="228"/>
                    </a:lnTo>
                    <a:lnTo>
                      <a:pt x="76" y="171"/>
                    </a:lnTo>
                    <a:lnTo>
                      <a:pt x="114" y="133"/>
                    </a:lnTo>
                    <a:lnTo>
                      <a:pt x="133" y="114"/>
                    </a:lnTo>
                    <a:lnTo>
                      <a:pt x="76" y="114"/>
                    </a:lnTo>
                    <a:lnTo>
                      <a:pt x="20" y="190"/>
                    </a:lnTo>
                    <a:lnTo>
                      <a:pt x="1" y="228"/>
                    </a:lnTo>
                    <a:lnTo>
                      <a:pt x="1" y="285"/>
                    </a:lnTo>
                    <a:lnTo>
                      <a:pt x="20" y="342"/>
                    </a:lnTo>
                    <a:lnTo>
                      <a:pt x="38" y="379"/>
                    </a:lnTo>
                    <a:lnTo>
                      <a:pt x="95" y="417"/>
                    </a:lnTo>
                    <a:lnTo>
                      <a:pt x="209" y="493"/>
                    </a:lnTo>
                    <a:lnTo>
                      <a:pt x="360" y="531"/>
                    </a:lnTo>
                    <a:lnTo>
                      <a:pt x="531" y="588"/>
                    </a:lnTo>
                    <a:lnTo>
                      <a:pt x="758" y="607"/>
                    </a:lnTo>
                    <a:lnTo>
                      <a:pt x="947" y="607"/>
                    </a:lnTo>
                    <a:lnTo>
                      <a:pt x="1118" y="569"/>
                    </a:lnTo>
                    <a:lnTo>
                      <a:pt x="1307" y="493"/>
                    </a:lnTo>
                    <a:lnTo>
                      <a:pt x="1477" y="417"/>
                    </a:lnTo>
                    <a:lnTo>
                      <a:pt x="1648" y="342"/>
                    </a:lnTo>
                    <a:lnTo>
                      <a:pt x="1799" y="228"/>
                    </a:lnTo>
                    <a:lnTo>
                      <a:pt x="2102" y="20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rgbClr val="A757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p33"/>
              <p:cNvSpPr/>
              <p:nvPr/>
            </p:nvSpPr>
            <p:spPr>
              <a:xfrm>
                <a:off x="5560950" y="980825"/>
                <a:ext cx="141575" cy="197425"/>
              </a:xfrm>
              <a:custGeom>
                <a:avLst/>
                <a:gdLst/>
                <a:ahLst/>
                <a:cxnLst/>
                <a:rect l="l" t="t" r="r" b="b"/>
                <a:pathLst>
                  <a:path w="5663" h="7897" extrusionOk="0">
                    <a:moveTo>
                      <a:pt x="3636" y="1"/>
                    </a:moveTo>
                    <a:lnTo>
                      <a:pt x="3333" y="57"/>
                    </a:lnTo>
                    <a:lnTo>
                      <a:pt x="3011" y="133"/>
                    </a:lnTo>
                    <a:lnTo>
                      <a:pt x="2671" y="228"/>
                    </a:lnTo>
                    <a:lnTo>
                      <a:pt x="2330" y="360"/>
                    </a:lnTo>
                    <a:lnTo>
                      <a:pt x="1989" y="512"/>
                    </a:lnTo>
                    <a:lnTo>
                      <a:pt x="1648" y="663"/>
                    </a:lnTo>
                    <a:lnTo>
                      <a:pt x="1004" y="985"/>
                    </a:lnTo>
                    <a:lnTo>
                      <a:pt x="474" y="1288"/>
                    </a:lnTo>
                    <a:lnTo>
                      <a:pt x="1" y="1572"/>
                    </a:lnTo>
                    <a:lnTo>
                      <a:pt x="2197" y="4564"/>
                    </a:lnTo>
                    <a:lnTo>
                      <a:pt x="1099" y="6703"/>
                    </a:lnTo>
                    <a:lnTo>
                      <a:pt x="1970" y="7896"/>
                    </a:lnTo>
                    <a:lnTo>
                      <a:pt x="3655" y="5605"/>
                    </a:lnTo>
                    <a:lnTo>
                      <a:pt x="4053" y="5605"/>
                    </a:lnTo>
                    <a:lnTo>
                      <a:pt x="4394" y="5586"/>
                    </a:lnTo>
                    <a:lnTo>
                      <a:pt x="4697" y="5529"/>
                    </a:lnTo>
                    <a:lnTo>
                      <a:pt x="4962" y="5454"/>
                    </a:lnTo>
                    <a:lnTo>
                      <a:pt x="5170" y="5359"/>
                    </a:lnTo>
                    <a:lnTo>
                      <a:pt x="5340" y="5245"/>
                    </a:lnTo>
                    <a:lnTo>
                      <a:pt x="5454" y="5113"/>
                    </a:lnTo>
                    <a:lnTo>
                      <a:pt x="5549" y="4961"/>
                    </a:lnTo>
                    <a:lnTo>
                      <a:pt x="5624" y="4791"/>
                    </a:lnTo>
                    <a:lnTo>
                      <a:pt x="5662" y="4621"/>
                    </a:lnTo>
                    <a:lnTo>
                      <a:pt x="5662" y="4431"/>
                    </a:lnTo>
                    <a:lnTo>
                      <a:pt x="5643" y="4242"/>
                    </a:lnTo>
                    <a:lnTo>
                      <a:pt x="5587" y="4034"/>
                    </a:lnTo>
                    <a:lnTo>
                      <a:pt x="5530" y="3825"/>
                    </a:lnTo>
                    <a:lnTo>
                      <a:pt x="5454" y="3617"/>
                    </a:lnTo>
                    <a:lnTo>
                      <a:pt x="5340" y="3390"/>
                    </a:lnTo>
                    <a:lnTo>
                      <a:pt x="5113" y="2954"/>
                    </a:lnTo>
                    <a:lnTo>
                      <a:pt x="4848" y="2538"/>
                    </a:lnTo>
                    <a:lnTo>
                      <a:pt x="4564" y="2159"/>
                    </a:lnTo>
                    <a:lnTo>
                      <a:pt x="4299" y="1799"/>
                    </a:lnTo>
                    <a:lnTo>
                      <a:pt x="3845" y="1269"/>
                    </a:lnTo>
                    <a:lnTo>
                      <a:pt x="3655" y="1080"/>
                    </a:lnTo>
                    <a:lnTo>
                      <a:pt x="3882" y="966"/>
                    </a:lnTo>
                    <a:lnTo>
                      <a:pt x="4091" y="853"/>
                    </a:lnTo>
                    <a:lnTo>
                      <a:pt x="4299" y="720"/>
                    </a:lnTo>
                    <a:lnTo>
                      <a:pt x="4394" y="644"/>
                    </a:lnTo>
                    <a:lnTo>
                      <a:pt x="4450" y="569"/>
                    </a:lnTo>
                    <a:lnTo>
                      <a:pt x="4507" y="474"/>
                    </a:lnTo>
                    <a:lnTo>
                      <a:pt x="4507" y="398"/>
                    </a:lnTo>
                    <a:lnTo>
                      <a:pt x="4488" y="303"/>
                    </a:lnTo>
                    <a:lnTo>
                      <a:pt x="4413" y="228"/>
                    </a:lnTo>
                    <a:lnTo>
                      <a:pt x="4299" y="133"/>
                    </a:lnTo>
                    <a:lnTo>
                      <a:pt x="4129" y="57"/>
                    </a:lnTo>
                    <a:lnTo>
                      <a:pt x="4015" y="38"/>
                    </a:lnTo>
                    <a:lnTo>
                      <a:pt x="3901" y="19"/>
                    </a:lnTo>
                    <a:lnTo>
                      <a:pt x="3769" y="1"/>
                    </a:lnTo>
                    <a:close/>
                  </a:path>
                </a:pathLst>
              </a:custGeom>
              <a:solidFill>
                <a:srgbClr val="FFBD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33"/>
              <p:cNvSpPr/>
              <p:nvPr/>
            </p:nvSpPr>
            <p:spPr>
              <a:xfrm>
                <a:off x="5631025" y="1010175"/>
                <a:ext cx="44050" cy="10085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4034" extrusionOk="0">
                    <a:moveTo>
                      <a:pt x="189" y="0"/>
                    </a:moveTo>
                    <a:lnTo>
                      <a:pt x="76" y="19"/>
                    </a:lnTo>
                    <a:lnTo>
                      <a:pt x="38" y="38"/>
                    </a:lnTo>
                    <a:lnTo>
                      <a:pt x="0" y="76"/>
                    </a:lnTo>
                    <a:lnTo>
                      <a:pt x="0" y="114"/>
                    </a:lnTo>
                    <a:lnTo>
                      <a:pt x="0" y="152"/>
                    </a:lnTo>
                    <a:lnTo>
                      <a:pt x="227" y="606"/>
                    </a:lnTo>
                    <a:lnTo>
                      <a:pt x="436" y="1080"/>
                    </a:lnTo>
                    <a:lnTo>
                      <a:pt x="644" y="1553"/>
                    </a:lnTo>
                    <a:lnTo>
                      <a:pt x="814" y="2045"/>
                    </a:lnTo>
                    <a:lnTo>
                      <a:pt x="1155" y="3011"/>
                    </a:lnTo>
                    <a:lnTo>
                      <a:pt x="1496" y="3977"/>
                    </a:lnTo>
                    <a:lnTo>
                      <a:pt x="1515" y="4015"/>
                    </a:lnTo>
                    <a:lnTo>
                      <a:pt x="1553" y="4034"/>
                    </a:lnTo>
                    <a:lnTo>
                      <a:pt x="1647" y="4034"/>
                    </a:lnTo>
                    <a:lnTo>
                      <a:pt x="1704" y="4015"/>
                    </a:lnTo>
                    <a:lnTo>
                      <a:pt x="1742" y="3977"/>
                    </a:lnTo>
                    <a:lnTo>
                      <a:pt x="1761" y="3958"/>
                    </a:lnTo>
                    <a:lnTo>
                      <a:pt x="1761" y="3920"/>
                    </a:lnTo>
                    <a:lnTo>
                      <a:pt x="1401" y="2935"/>
                    </a:lnTo>
                    <a:lnTo>
                      <a:pt x="1060" y="1951"/>
                    </a:lnTo>
                    <a:lnTo>
                      <a:pt x="890" y="1458"/>
                    </a:lnTo>
                    <a:lnTo>
                      <a:pt x="701" y="985"/>
                    </a:lnTo>
                    <a:lnTo>
                      <a:pt x="492" y="512"/>
                    </a:lnTo>
                    <a:lnTo>
                      <a:pt x="246" y="38"/>
                    </a:lnTo>
                    <a:lnTo>
                      <a:pt x="227" y="19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33"/>
              <p:cNvSpPr/>
              <p:nvPr/>
            </p:nvSpPr>
            <p:spPr>
              <a:xfrm>
                <a:off x="5660850" y="1068875"/>
                <a:ext cx="39775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682" extrusionOk="0">
                    <a:moveTo>
                      <a:pt x="1155" y="0"/>
                    </a:moveTo>
                    <a:lnTo>
                      <a:pt x="909" y="19"/>
                    </a:lnTo>
                    <a:lnTo>
                      <a:pt x="682" y="76"/>
                    </a:lnTo>
                    <a:lnTo>
                      <a:pt x="473" y="171"/>
                    </a:lnTo>
                    <a:lnTo>
                      <a:pt x="379" y="228"/>
                    </a:lnTo>
                    <a:lnTo>
                      <a:pt x="284" y="303"/>
                    </a:lnTo>
                    <a:lnTo>
                      <a:pt x="189" y="379"/>
                    </a:lnTo>
                    <a:lnTo>
                      <a:pt x="114" y="455"/>
                    </a:lnTo>
                    <a:lnTo>
                      <a:pt x="57" y="549"/>
                    </a:lnTo>
                    <a:lnTo>
                      <a:pt x="0" y="663"/>
                    </a:lnTo>
                    <a:lnTo>
                      <a:pt x="0" y="682"/>
                    </a:lnTo>
                    <a:lnTo>
                      <a:pt x="114" y="682"/>
                    </a:lnTo>
                    <a:lnTo>
                      <a:pt x="189" y="663"/>
                    </a:lnTo>
                    <a:lnTo>
                      <a:pt x="227" y="644"/>
                    </a:lnTo>
                    <a:lnTo>
                      <a:pt x="246" y="606"/>
                    </a:lnTo>
                    <a:lnTo>
                      <a:pt x="341" y="474"/>
                    </a:lnTo>
                    <a:lnTo>
                      <a:pt x="454" y="341"/>
                    </a:lnTo>
                    <a:lnTo>
                      <a:pt x="568" y="246"/>
                    </a:lnTo>
                    <a:lnTo>
                      <a:pt x="720" y="171"/>
                    </a:lnTo>
                    <a:lnTo>
                      <a:pt x="871" y="133"/>
                    </a:lnTo>
                    <a:lnTo>
                      <a:pt x="1022" y="133"/>
                    </a:lnTo>
                    <a:lnTo>
                      <a:pt x="1174" y="152"/>
                    </a:lnTo>
                    <a:lnTo>
                      <a:pt x="1344" y="228"/>
                    </a:lnTo>
                    <a:lnTo>
                      <a:pt x="1420" y="228"/>
                    </a:lnTo>
                    <a:lnTo>
                      <a:pt x="1515" y="190"/>
                    </a:lnTo>
                    <a:lnTo>
                      <a:pt x="1572" y="152"/>
                    </a:lnTo>
                    <a:lnTo>
                      <a:pt x="1591" y="152"/>
                    </a:lnTo>
                    <a:lnTo>
                      <a:pt x="1591" y="133"/>
                    </a:lnTo>
                    <a:lnTo>
                      <a:pt x="1496" y="76"/>
                    </a:lnTo>
                    <a:lnTo>
                      <a:pt x="1382" y="38"/>
                    </a:lnTo>
                    <a:lnTo>
                      <a:pt x="1269" y="19"/>
                    </a:lnTo>
                    <a:lnTo>
                      <a:pt x="1155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p33"/>
              <p:cNvSpPr/>
              <p:nvPr/>
            </p:nvSpPr>
            <p:spPr>
              <a:xfrm>
                <a:off x="5651375" y="1036200"/>
                <a:ext cx="3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834" extrusionOk="0">
                    <a:moveTo>
                      <a:pt x="852" y="1"/>
                    </a:moveTo>
                    <a:lnTo>
                      <a:pt x="758" y="20"/>
                    </a:lnTo>
                    <a:lnTo>
                      <a:pt x="663" y="39"/>
                    </a:lnTo>
                    <a:lnTo>
                      <a:pt x="568" y="77"/>
                    </a:lnTo>
                    <a:lnTo>
                      <a:pt x="474" y="133"/>
                    </a:lnTo>
                    <a:lnTo>
                      <a:pt x="303" y="266"/>
                    </a:lnTo>
                    <a:lnTo>
                      <a:pt x="171" y="436"/>
                    </a:lnTo>
                    <a:lnTo>
                      <a:pt x="114" y="512"/>
                    </a:lnTo>
                    <a:lnTo>
                      <a:pt x="57" y="607"/>
                    </a:lnTo>
                    <a:lnTo>
                      <a:pt x="19" y="701"/>
                    </a:lnTo>
                    <a:lnTo>
                      <a:pt x="0" y="796"/>
                    </a:lnTo>
                    <a:lnTo>
                      <a:pt x="19" y="834"/>
                    </a:lnTo>
                    <a:lnTo>
                      <a:pt x="133" y="834"/>
                    </a:lnTo>
                    <a:lnTo>
                      <a:pt x="228" y="796"/>
                    </a:lnTo>
                    <a:lnTo>
                      <a:pt x="246" y="777"/>
                    </a:lnTo>
                    <a:lnTo>
                      <a:pt x="265" y="758"/>
                    </a:lnTo>
                    <a:lnTo>
                      <a:pt x="303" y="626"/>
                    </a:lnTo>
                    <a:lnTo>
                      <a:pt x="360" y="493"/>
                    </a:lnTo>
                    <a:lnTo>
                      <a:pt x="417" y="380"/>
                    </a:lnTo>
                    <a:lnTo>
                      <a:pt x="512" y="266"/>
                    </a:lnTo>
                    <a:lnTo>
                      <a:pt x="625" y="190"/>
                    </a:lnTo>
                    <a:lnTo>
                      <a:pt x="739" y="133"/>
                    </a:lnTo>
                    <a:lnTo>
                      <a:pt x="871" y="133"/>
                    </a:lnTo>
                    <a:lnTo>
                      <a:pt x="928" y="171"/>
                    </a:lnTo>
                    <a:lnTo>
                      <a:pt x="1004" y="209"/>
                    </a:lnTo>
                    <a:lnTo>
                      <a:pt x="1080" y="209"/>
                    </a:lnTo>
                    <a:lnTo>
                      <a:pt x="1174" y="190"/>
                    </a:lnTo>
                    <a:lnTo>
                      <a:pt x="1250" y="133"/>
                    </a:lnTo>
                    <a:lnTo>
                      <a:pt x="1269" y="114"/>
                    </a:lnTo>
                    <a:lnTo>
                      <a:pt x="1250" y="114"/>
                    </a:lnTo>
                    <a:lnTo>
                      <a:pt x="1155" y="58"/>
                    </a:lnTo>
                    <a:lnTo>
                      <a:pt x="1061" y="20"/>
                    </a:lnTo>
                    <a:lnTo>
                      <a:pt x="966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p33"/>
              <p:cNvSpPr/>
              <p:nvPr/>
            </p:nvSpPr>
            <p:spPr>
              <a:xfrm>
                <a:off x="5403800" y="1058925"/>
                <a:ext cx="248550" cy="301575"/>
              </a:xfrm>
              <a:custGeom>
                <a:avLst/>
                <a:gdLst/>
                <a:ahLst/>
                <a:cxnLst/>
                <a:rect l="l" t="t" r="r" b="b"/>
                <a:pathLst>
                  <a:path w="9942" h="12063" extrusionOk="0">
                    <a:moveTo>
                      <a:pt x="1648" y="1"/>
                    </a:moveTo>
                    <a:lnTo>
                      <a:pt x="1345" y="550"/>
                    </a:lnTo>
                    <a:lnTo>
                      <a:pt x="1080" y="1137"/>
                    </a:lnTo>
                    <a:lnTo>
                      <a:pt x="815" y="1762"/>
                    </a:lnTo>
                    <a:lnTo>
                      <a:pt x="606" y="2405"/>
                    </a:lnTo>
                    <a:lnTo>
                      <a:pt x="398" y="3106"/>
                    </a:lnTo>
                    <a:lnTo>
                      <a:pt x="247" y="3844"/>
                    </a:lnTo>
                    <a:lnTo>
                      <a:pt x="171" y="4223"/>
                    </a:lnTo>
                    <a:lnTo>
                      <a:pt x="133" y="4602"/>
                    </a:lnTo>
                    <a:lnTo>
                      <a:pt x="76" y="5018"/>
                    </a:lnTo>
                    <a:lnTo>
                      <a:pt x="38" y="5416"/>
                    </a:lnTo>
                    <a:lnTo>
                      <a:pt x="0" y="6079"/>
                    </a:lnTo>
                    <a:lnTo>
                      <a:pt x="0" y="6723"/>
                    </a:lnTo>
                    <a:lnTo>
                      <a:pt x="19" y="7347"/>
                    </a:lnTo>
                    <a:lnTo>
                      <a:pt x="57" y="7934"/>
                    </a:lnTo>
                    <a:lnTo>
                      <a:pt x="133" y="8483"/>
                    </a:lnTo>
                    <a:lnTo>
                      <a:pt x="228" y="9014"/>
                    </a:lnTo>
                    <a:lnTo>
                      <a:pt x="341" y="9506"/>
                    </a:lnTo>
                    <a:lnTo>
                      <a:pt x="493" y="9960"/>
                    </a:lnTo>
                    <a:lnTo>
                      <a:pt x="663" y="10377"/>
                    </a:lnTo>
                    <a:lnTo>
                      <a:pt x="834" y="10756"/>
                    </a:lnTo>
                    <a:lnTo>
                      <a:pt x="1061" y="11096"/>
                    </a:lnTo>
                    <a:lnTo>
                      <a:pt x="1174" y="11229"/>
                    </a:lnTo>
                    <a:lnTo>
                      <a:pt x="1288" y="11380"/>
                    </a:lnTo>
                    <a:lnTo>
                      <a:pt x="1421" y="11494"/>
                    </a:lnTo>
                    <a:lnTo>
                      <a:pt x="1534" y="11608"/>
                    </a:lnTo>
                    <a:lnTo>
                      <a:pt x="1686" y="11721"/>
                    </a:lnTo>
                    <a:lnTo>
                      <a:pt x="1818" y="11816"/>
                    </a:lnTo>
                    <a:lnTo>
                      <a:pt x="1970" y="11892"/>
                    </a:lnTo>
                    <a:lnTo>
                      <a:pt x="2121" y="11948"/>
                    </a:lnTo>
                    <a:lnTo>
                      <a:pt x="2273" y="11986"/>
                    </a:lnTo>
                    <a:lnTo>
                      <a:pt x="2424" y="12024"/>
                    </a:lnTo>
                    <a:lnTo>
                      <a:pt x="2595" y="12043"/>
                    </a:lnTo>
                    <a:lnTo>
                      <a:pt x="2765" y="12062"/>
                    </a:lnTo>
                    <a:lnTo>
                      <a:pt x="2954" y="12043"/>
                    </a:lnTo>
                    <a:lnTo>
                      <a:pt x="3125" y="12024"/>
                    </a:lnTo>
                    <a:lnTo>
                      <a:pt x="3314" y="11986"/>
                    </a:lnTo>
                    <a:lnTo>
                      <a:pt x="3503" y="11930"/>
                    </a:lnTo>
                    <a:lnTo>
                      <a:pt x="3693" y="11873"/>
                    </a:lnTo>
                    <a:lnTo>
                      <a:pt x="3901" y="11778"/>
                    </a:lnTo>
                    <a:lnTo>
                      <a:pt x="4109" y="11683"/>
                    </a:lnTo>
                    <a:lnTo>
                      <a:pt x="4318" y="11570"/>
                    </a:lnTo>
                    <a:lnTo>
                      <a:pt x="4526" y="11437"/>
                    </a:lnTo>
                    <a:lnTo>
                      <a:pt x="4753" y="11286"/>
                    </a:lnTo>
                    <a:lnTo>
                      <a:pt x="5189" y="10926"/>
                    </a:lnTo>
                    <a:lnTo>
                      <a:pt x="5662" y="10491"/>
                    </a:lnTo>
                    <a:lnTo>
                      <a:pt x="6135" y="9998"/>
                    </a:lnTo>
                    <a:lnTo>
                      <a:pt x="6647" y="9411"/>
                    </a:lnTo>
                    <a:lnTo>
                      <a:pt x="7158" y="8767"/>
                    </a:lnTo>
                    <a:lnTo>
                      <a:pt x="7688" y="8029"/>
                    </a:lnTo>
                    <a:lnTo>
                      <a:pt x="8237" y="7215"/>
                    </a:lnTo>
                    <a:lnTo>
                      <a:pt x="8786" y="6306"/>
                    </a:lnTo>
                    <a:lnTo>
                      <a:pt x="9354" y="5302"/>
                    </a:lnTo>
                    <a:lnTo>
                      <a:pt x="9941" y="4223"/>
                    </a:lnTo>
                    <a:lnTo>
                      <a:pt x="7518" y="2254"/>
                    </a:lnTo>
                    <a:lnTo>
                      <a:pt x="3484" y="8957"/>
                    </a:lnTo>
                    <a:lnTo>
                      <a:pt x="3428" y="190"/>
                    </a:lnTo>
                    <a:lnTo>
                      <a:pt x="164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p33"/>
              <p:cNvSpPr/>
              <p:nvPr/>
            </p:nvSpPr>
            <p:spPr>
              <a:xfrm>
                <a:off x="5453025" y="1063675"/>
                <a:ext cx="199325" cy="296825"/>
              </a:xfrm>
              <a:custGeom>
                <a:avLst/>
                <a:gdLst/>
                <a:ahLst/>
                <a:cxnLst/>
                <a:rect l="l" t="t" r="r" b="b"/>
                <a:pathLst>
                  <a:path w="7973" h="11873" extrusionOk="0">
                    <a:moveTo>
                      <a:pt x="1459" y="0"/>
                    </a:moveTo>
                    <a:lnTo>
                      <a:pt x="1383" y="208"/>
                    </a:lnTo>
                    <a:lnTo>
                      <a:pt x="1326" y="436"/>
                    </a:lnTo>
                    <a:lnTo>
                      <a:pt x="1269" y="701"/>
                    </a:lnTo>
                    <a:lnTo>
                      <a:pt x="1213" y="1004"/>
                    </a:lnTo>
                    <a:lnTo>
                      <a:pt x="1118" y="1647"/>
                    </a:lnTo>
                    <a:lnTo>
                      <a:pt x="1080" y="2348"/>
                    </a:lnTo>
                    <a:lnTo>
                      <a:pt x="1042" y="3124"/>
                    </a:lnTo>
                    <a:lnTo>
                      <a:pt x="1023" y="3920"/>
                    </a:lnTo>
                    <a:lnTo>
                      <a:pt x="1023" y="4734"/>
                    </a:lnTo>
                    <a:lnTo>
                      <a:pt x="1042" y="5548"/>
                    </a:lnTo>
                    <a:lnTo>
                      <a:pt x="1118" y="7082"/>
                    </a:lnTo>
                    <a:lnTo>
                      <a:pt x="1194" y="8369"/>
                    </a:lnTo>
                    <a:lnTo>
                      <a:pt x="1288" y="9581"/>
                    </a:lnTo>
                    <a:lnTo>
                      <a:pt x="5643" y="2481"/>
                    </a:lnTo>
                    <a:lnTo>
                      <a:pt x="7518" y="4222"/>
                    </a:lnTo>
                    <a:lnTo>
                      <a:pt x="7120" y="4961"/>
                    </a:lnTo>
                    <a:lnTo>
                      <a:pt x="6722" y="5662"/>
                    </a:lnTo>
                    <a:lnTo>
                      <a:pt x="6344" y="6305"/>
                    </a:lnTo>
                    <a:lnTo>
                      <a:pt x="5965" y="6892"/>
                    </a:lnTo>
                    <a:lnTo>
                      <a:pt x="5586" y="7441"/>
                    </a:lnTo>
                    <a:lnTo>
                      <a:pt x="5227" y="7953"/>
                    </a:lnTo>
                    <a:lnTo>
                      <a:pt x="4867" y="8426"/>
                    </a:lnTo>
                    <a:lnTo>
                      <a:pt x="4526" y="8843"/>
                    </a:lnTo>
                    <a:lnTo>
                      <a:pt x="4204" y="9240"/>
                    </a:lnTo>
                    <a:lnTo>
                      <a:pt x="3863" y="9581"/>
                    </a:lnTo>
                    <a:lnTo>
                      <a:pt x="3560" y="9903"/>
                    </a:lnTo>
                    <a:lnTo>
                      <a:pt x="3257" y="10187"/>
                    </a:lnTo>
                    <a:lnTo>
                      <a:pt x="2954" y="10433"/>
                    </a:lnTo>
                    <a:lnTo>
                      <a:pt x="2670" y="10660"/>
                    </a:lnTo>
                    <a:lnTo>
                      <a:pt x="2405" y="10869"/>
                    </a:lnTo>
                    <a:lnTo>
                      <a:pt x="2140" y="11039"/>
                    </a:lnTo>
                    <a:lnTo>
                      <a:pt x="1913" y="11172"/>
                    </a:lnTo>
                    <a:lnTo>
                      <a:pt x="1667" y="11304"/>
                    </a:lnTo>
                    <a:lnTo>
                      <a:pt x="1459" y="11399"/>
                    </a:lnTo>
                    <a:lnTo>
                      <a:pt x="1250" y="11493"/>
                    </a:lnTo>
                    <a:lnTo>
                      <a:pt x="891" y="11607"/>
                    </a:lnTo>
                    <a:lnTo>
                      <a:pt x="569" y="11683"/>
                    </a:lnTo>
                    <a:lnTo>
                      <a:pt x="342" y="11721"/>
                    </a:lnTo>
                    <a:lnTo>
                      <a:pt x="152" y="11721"/>
                    </a:lnTo>
                    <a:lnTo>
                      <a:pt x="1" y="11702"/>
                    </a:lnTo>
                    <a:lnTo>
                      <a:pt x="1" y="11702"/>
                    </a:lnTo>
                    <a:lnTo>
                      <a:pt x="171" y="11758"/>
                    </a:lnTo>
                    <a:lnTo>
                      <a:pt x="342" y="11815"/>
                    </a:lnTo>
                    <a:lnTo>
                      <a:pt x="531" y="11853"/>
                    </a:lnTo>
                    <a:lnTo>
                      <a:pt x="701" y="11872"/>
                    </a:lnTo>
                    <a:lnTo>
                      <a:pt x="891" y="11872"/>
                    </a:lnTo>
                    <a:lnTo>
                      <a:pt x="1099" y="11853"/>
                    </a:lnTo>
                    <a:lnTo>
                      <a:pt x="1288" y="11815"/>
                    </a:lnTo>
                    <a:lnTo>
                      <a:pt x="1497" y="11758"/>
                    </a:lnTo>
                    <a:lnTo>
                      <a:pt x="1705" y="11683"/>
                    </a:lnTo>
                    <a:lnTo>
                      <a:pt x="1932" y="11588"/>
                    </a:lnTo>
                    <a:lnTo>
                      <a:pt x="2159" y="11493"/>
                    </a:lnTo>
                    <a:lnTo>
                      <a:pt x="2386" y="11361"/>
                    </a:lnTo>
                    <a:lnTo>
                      <a:pt x="2614" y="11209"/>
                    </a:lnTo>
                    <a:lnTo>
                      <a:pt x="2860" y="11039"/>
                    </a:lnTo>
                    <a:lnTo>
                      <a:pt x="3106" y="10831"/>
                    </a:lnTo>
                    <a:lnTo>
                      <a:pt x="3352" y="10622"/>
                    </a:lnTo>
                    <a:lnTo>
                      <a:pt x="3598" y="10395"/>
                    </a:lnTo>
                    <a:lnTo>
                      <a:pt x="3863" y="10130"/>
                    </a:lnTo>
                    <a:lnTo>
                      <a:pt x="4128" y="9846"/>
                    </a:lnTo>
                    <a:lnTo>
                      <a:pt x="4394" y="9562"/>
                    </a:lnTo>
                    <a:lnTo>
                      <a:pt x="4943" y="8880"/>
                    </a:lnTo>
                    <a:lnTo>
                      <a:pt x="5530" y="8104"/>
                    </a:lnTo>
                    <a:lnTo>
                      <a:pt x="6117" y="7252"/>
                    </a:lnTo>
                    <a:lnTo>
                      <a:pt x="6722" y="6286"/>
                    </a:lnTo>
                    <a:lnTo>
                      <a:pt x="7347" y="5207"/>
                    </a:lnTo>
                    <a:lnTo>
                      <a:pt x="7972" y="4033"/>
                    </a:lnTo>
                    <a:lnTo>
                      <a:pt x="5549" y="2064"/>
                    </a:lnTo>
                    <a:lnTo>
                      <a:pt x="1515" y="8767"/>
                    </a:lnTo>
                    <a:lnTo>
                      <a:pt x="1459" y="0"/>
                    </a:lnTo>
                    <a:close/>
                  </a:path>
                </a:pathLst>
              </a:custGeom>
              <a:solidFill>
                <a:srgbClr val="363636">
                  <a:alpha val="25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p33"/>
              <p:cNvSpPr/>
              <p:nvPr/>
            </p:nvSpPr>
            <p:spPr>
              <a:xfrm>
                <a:off x="5722850" y="968050"/>
                <a:ext cx="365450" cy="157650"/>
              </a:xfrm>
              <a:custGeom>
                <a:avLst/>
                <a:gdLst/>
                <a:ahLst/>
                <a:cxnLst/>
                <a:rect l="l" t="t" r="r" b="b"/>
                <a:pathLst>
                  <a:path w="14618" h="6306" extrusionOk="0">
                    <a:moveTo>
                      <a:pt x="13425" y="0"/>
                    </a:moveTo>
                    <a:lnTo>
                      <a:pt x="13103" y="19"/>
                    </a:lnTo>
                    <a:lnTo>
                      <a:pt x="12781" y="57"/>
                    </a:lnTo>
                    <a:lnTo>
                      <a:pt x="12459" y="114"/>
                    </a:lnTo>
                    <a:lnTo>
                      <a:pt x="12156" y="190"/>
                    </a:lnTo>
                    <a:lnTo>
                      <a:pt x="11854" y="284"/>
                    </a:lnTo>
                    <a:lnTo>
                      <a:pt x="11551" y="398"/>
                    </a:lnTo>
                    <a:lnTo>
                      <a:pt x="11267" y="512"/>
                    </a:lnTo>
                    <a:lnTo>
                      <a:pt x="10983" y="644"/>
                    </a:lnTo>
                    <a:lnTo>
                      <a:pt x="10717" y="777"/>
                    </a:lnTo>
                    <a:lnTo>
                      <a:pt x="10452" y="928"/>
                    </a:lnTo>
                    <a:lnTo>
                      <a:pt x="9941" y="1250"/>
                    </a:lnTo>
                    <a:lnTo>
                      <a:pt x="9487" y="1572"/>
                    </a:lnTo>
                    <a:lnTo>
                      <a:pt x="9070" y="1913"/>
                    </a:lnTo>
                    <a:lnTo>
                      <a:pt x="8691" y="2235"/>
                    </a:lnTo>
                    <a:lnTo>
                      <a:pt x="8370" y="2556"/>
                    </a:lnTo>
                    <a:lnTo>
                      <a:pt x="8104" y="2840"/>
                    </a:lnTo>
                    <a:lnTo>
                      <a:pt x="7726" y="3257"/>
                    </a:lnTo>
                    <a:lnTo>
                      <a:pt x="7593" y="3409"/>
                    </a:lnTo>
                    <a:lnTo>
                      <a:pt x="7271" y="3143"/>
                    </a:lnTo>
                    <a:lnTo>
                      <a:pt x="6949" y="2916"/>
                    </a:lnTo>
                    <a:lnTo>
                      <a:pt x="6628" y="2708"/>
                    </a:lnTo>
                    <a:lnTo>
                      <a:pt x="6306" y="2519"/>
                    </a:lnTo>
                    <a:lnTo>
                      <a:pt x="5965" y="2367"/>
                    </a:lnTo>
                    <a:lnTo>
                      <a:pt x="5643" y="2235"/>
                    </a:lnTo>
                    <a:lnTo>
                      <a:pt x="5321" y="2121"/>
                    </a:lnTo>
                    <a:lnTo>
                      <a:pt x="4980" y="2045"/>
                    </a:lnTo>
                    <a:lnTo>
                      <a:pt x="4658" y="1969"/>
                    </a:lnTo>
                    <a:lnTo>
                      <a:pt x="4336" y="1913"/>
                    </a:lnTo>
                    <a:lnTo>
                      <a:pt x="4015" y="1894"/>
                    </a:lnTo>
                    <a:lnTo>
                      <a:pt x="3712" y="1875"/>
                    </a:lnTo>
                    <a:lnTo>
                      <a:pt x="3409" y="1856"/>
                    </a:lnTo>
                    <a:lnTo>
                      <a:pt x="3106" y="1875"/>
                    </a:lnTo>
                    <a:lnTo>
                      <a:pt x="2822" y="1894"/>
                    </a:lnTo>
                    <a:lnTo>
                      <a:pt x="2538" y="1932"/>
                    </a:lnTo>
                    <a:lnTo>
                      <a:pt x="1989" y="2007"/>
                    </a:lnTo>
                    <a:lnTo>
                      <a:pt x="1515" y="2121"/>
                    </a:lnTo>
                    <a:lnTo>
                      <a:pt x="1080" y="2253"/>
                    </a:lnTo>
                    <a:lnTo>
                      <a:pt x="701" y="2386"/>
                    </a:lnTo>
                    <a:lnTo>
                      <a:pt x="417" y="2500"/>
                    </a:lnTo>
                    <a:lnTo>
                      <a:pt x="190" y="2594"/>
                    </a:lnTo>
                    <a:lnTo>
                      <a:pt x="0" y="2689"/>
                    </a:lnTo>
                    <a:lnTo>
                      <a:pt x="171" y="4469"/>
                    </a:lnTo>
                    <a:lnTo>
                      <a:pt x="7726" y="6306"/>
                    </a:lnTo>
                    <a:lnTo>
                      <a:pt x="14618" y="1023"/>
                    </a:lnTo>
                    <a:lnTo>
                      <a:pt x="14107" y="19"/>
                    </a:lnTo>
                    <a:lnTo>
                      <a:pt x="1376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4" name="Google Shape;834;p33"/>
              <p:cNvSpPr/>
              <p:nvPr/>
            </p:nvSpPr>
            <p:spPr>
              <a:xfrm>
                <a:off x="5732325" y="1027700"/>
                <a:ext cx="1590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6363" h="1080" extrusionOk="0">
                    <a:moveTo>
                      <a:pt x="1931" y="0"/>
                    </a:moveTo>
                    <a:lnTo>
                      <a:pt x="1515" y="57"/>
                    </a:lnTo>
                    <a:lnTo>
                      <a:pt x="1117" y="133"/>
                    </a:lnTo>
                    <a:lnTo>
                      <a:pt x="739" y="227"/>
                    </a:lnTo>
                    <a:lnTo>
                      <a:pt x="379" y="379"/>
                    </a:lnTo>
                    <a:lnTo>
                      <a:pt x="208" y="473"/>
                    </a:lnTo>
                    <a:lnTo>
                      <a:pt x="38" y="568"/>
                    </a:lnTo>
                    <a:lnTo>
                      <a:pt x="0" y="587"/>
                    </a:lnTo>
                    <a:lnTo>
                      <a:pt x="0" y="625"/>
                    </a:lnTo>
                    <a:lnTo>
                      <a:pt x="0" y="644"/>
                    </a:lnTo>
                    <a:lnTo>
                      <a:pt x="38" y="663"/>
                    </a:lnTo>
                    <a:lnTo>
                      <a:pt x="114" y="682"/>
                    </a:lnTo>
                    <a:lnTo>
                      <a:pt x="152" y="663"/>
                    </a:lnTo>
                    <a:lnTo>
                      <a:pt x="189" y="644"/>
                    </a:lnTo>
                    <a:lnTo>
                      <a:pt x="341" y="568"/>
                    </a:lnTo>
                    <a:lnTo>
                      <a:pt x="511" y="473"/>
                    </a:lnTo>
                    <a:lnTo>
                      <a:pt x="833" y="341"/>
                    </a:lnTo>
                    <a:lnTo>
                      <a:pt x="1193" y="246"/>
                    </a:lnTo>
                    <a:lnTo>
                      <a:pt x="1572" y="189"/>
                    </a:lnTo>
                    <a:lnTo>
                      <a:pt x="1969" y="152"/>
                    </a:lnTo>
                    <a:lnTo>
                      <a:pt x="2367" y="152"/>
                    </a:lnTo>
                    <a:lnTo>
                      <a:pt x="2784" y="170"/>
                    </a:lnTo>
                    <a:lnTo>
                      <a:pt x="3181" y="208"/>
                    </a:lnTo>
                    <a:lnTo>
                      <a:pt x="3598" y="265"/>
                    </a:lnTo>
                    <a:lnTo>
                      <a:pt x="4014" y="360"/>
                    </a:lnTo>
                    <a:lnTo>
                      <a:pt x="4412" y="454"/>
                    </a:lnTo>
                    <a:lnTo>
                      <a:pt x="4791" y="549"/>
                    </a:lnTo>
                    <a:lnTo>
                      <a:pt x="5169" y="682"/>
                    </a:lnTo>
                    <a:lnTo>
                      <a:pt x="5529" y="814"/>
                    </a:lnTo>
                    <a:lnTo>
                      <a:pt x="5851" y="947"/>
                    </a:lnTo>
                    <a:lnTo>
                      <a:pt x="6154" y="1079"/>
                    </a:lnTo>
                    <a:lnTo>
                      <a:pt x="6230" y="1079"/>
                    </a:lnTo>
                    <a:lnTo>
                      <a:pt x="6324" y="1041"/>
                    </a:lnTo>
                    <a:lnTo>
                      <a:pt x="6343" y="1023"/>
                    </a:lnTo>
                    <a:lnTo>
                      <a:pt x="6362" y="1004"/>
                    </a:lnTo>
                    <a:lnTo>
                      <a:pt x="6362" y="966"/>
                    </a:lnTo>
                    <a:lnTo>
                      <a:pt x="6343" y="947"/>
                    </a:lnTo>
                    <a:lnTo>
                      <a:pt x="6002" y="795"/>
                    </a:lnTo>
                    <a:lnTo>
                      <a:pt x="5643" y="663"/>
                    </a:lnTo>
                    <a:lnTo>
                      <a:pt x="5264" y="530"/>
                    </a:lnTo>
                    <a:lnTo>
                      <a:pt x="4885" y="398"/>
                    </a:lnTo>
                    <a:lnTo>
                      <a:pt x="4469" y="284"/>
                    </a:lnTo>
                    <a:lnTo>
                      <a:pt x="4052" y="189"/>
                    </a:lnTo>
                    <a:lnTo>
                      <a:pt x="3636" y="114"/>
                    </a:lnTo>
                    <a:lnTo>
                      <a:pt x="3200" y="38"/>
                    </a:lnTo>
                    <a:lnTo>
                      <a:pt x="2765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5" name="Google Shape;835;p33"/>
              <p:cNvSpPr/>
              <p:nvPr/>
            </p:nvSpPr>
            <p:spPr>
              <a:xfrm>
                <a:off x="5730900" y="1038575"/>
                <a:ext cx="18700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7480" h="2008" extrusionOk="0">
                    <a:moveTo>
                      <a:pt x="2254" y="1"/>
                    </a:moveTo>
                    <a:lnTo>
                      <a:pt x="1818" y="19"/>
                    </a:lnTo>
                    <a:lnTo>
                      <a:pt x="1383" y="76"/>
                    </a:lnTo>
                    <a:lnTo>
                      <a:pt x="1155" y="114"/>
                    </a:lnTo>
                    <a:lnTo>
                      <a:pt x="947" y="171"/>
                    </a:lnTo>
                    <a:lnTo>
                      <a:pt x="758" y="247"/>
                    </a:lnTo>
                    <a:lnTo>
                      <a:pt x="568" y="322"/>
                    </a:lnTo>
                    <a:lnTo>
                      <a:pt x="398" y="436"/>
                    </a:lnTo>
                    <a:lnTo>
                      <a:pt x="246" y="550"/>
                    </a:lnTo>
                    <a:lnTo>
                      <a:pt x="114" y="682"/>
                    </a:lnTo>
                    <a:lnTo>
                      <a:pt x="19" y="834"/>
                    </a:lnTo>
                    <a:lnTo>
                      <a:pt x="0" y="872"/>
                    </a:lnTo>
                    <a:lnTo>
                      <a:pt x="19" y="890"/>
                    </a:lnTo>
                    <a:lnTo>
                      <a:pt x="38" y="909"/>
                    </a:lnTo>
                    <a:lnTo>
                      <a:pt x="76" y="928"/>
                    </a:lnTo>
                    <a:lnTo>
                      <a:pt x="171" y="909"/>
                    </a:lnTo>
                    <a:lnTo>
                      <a:pt x="209" y="890"/>
                    </a:lnTo>
                    <a:lnTo>
                      <a:pt x="228" y="853"/>
                    </a:lnTo>
                    <a:lnTo>
                      <a:pt x="303" y="758"/>
                    </a:lnTo>
                    <a:lnTo>
                      <a:pt x="379" y="644"/>
                    </a:lnTo>
                    <a:lnTo>
                      <a:pt x="474" y="569"/>
                    </a:lnTo>
                    <a:lnTo>
                      <a:pt x="587" y="474"/>
                    </a:lnTo>
                    <a:lnTo>
                      <a:pt x="682" y="398"/>
                    </a:lnTo>
                    <a:lnTo>
                      <a:pt x="815" y="341"/>
                    </a:lnTo>
                    <a:lnTo>
                      <a:pt x="1061" y="247"/>
                    </a:lnTo>
                    <a:lnTo>
                      <a:pt x="1364" y="171"/>
                    </a:lnTo>
                    <a:lnTo>
                      <a:pt x="1667" y="133"/>
                    </a:lnTo>
                    <a:lnTo>
                      <a:pt x="1970" y="114"/>
                    </a:lnTo>
                    <a:lnTo>
                      <a:pt x="2310" y="114"/>
                    </a:lnTo>
                    <a:lnTo>
                      <a:pt x="2632" y="133"/>
                    </a:lnTo>
                    <a:lnTo>
                      <a:pt x="2973" y="152"/>
                    </a:lnTo>
                    <a:lnTo>
                      <a:pt x="3617" y="247"/>
                    </a:lnTo>
                    <a:lnTo>
                      <a:pt x="4185" y="379"/>
                    </a:lnTo>
                    <a:lnTo>
                      <a:pt x="4639" y="493"/>
                    </a:lnTo>
                    <a:lnTo>
                      <a:pt x="5018" y="606"/>
                    </a:lnTo>
                    <a:lnTo>
                      <a:pt x="5359" y="739"/>
                    </a:lnTo>
                    <a:lnTo>
                      <a:pt x="5719" y="909"/>
                    </a:lnTo>
                    <a:lnTo>
                      <a:pt x="6040" y="1099"/>
                    </a:lnTo>
                    <a:lnTo>
                      <a:pt x="6362" y="1288"/>
                    </a:lnTo>
                    <a:lnTo>
                      <a:pt x="6684" y="1515"/>
                    </a:lnTo>
                    <a:lnTo>
                      <a:pt x="6987" y="1743"/>
                    </a:lnTo>
                    <a:lnTo>
                      <a:pt x="7271" y="1989"/>
                    </a:lnTo>
                    <a:lnTo>
                      <a:pt x="7309" y="2008"/>
                    </a:lnTo>
                    <a:lnTo>
                      <a:pt x="7347" y="2008"/>
                    </a:lnTo>
                    <a:lnTo>
                      <a:pt x="7423" y="1989"/>
                    </a:lnTo>
                    <a:lnTo>
                      <a:pt x="7461" y="1951"/>
                    </a:lnTo>
                    <a:lnTo>
                      <a:pt x="7480" y="1932"/>
                    </a:lnTo>
                    <a:lnTo>
                      <a:pt x="7480" y="1894"/>
                    </a:lnTo>
                    <a:lnTo>
                      <a:pt x="7461" y="1856"/>
                    </a:lnTo>
                    <a:lnTo>
                      <a:pt x="7214" y="1667"/>
                    </a:lnTo>
                    <a:lnTo>
                      <a:pt x="6968" y="1477"/>
                    </a:lnTo>
                    <a:lnTo>
                      <a:pt x="6703" y="1288"/>
                    </a:lnTo>
                    <a:lnTo>
                      <a:pt x="6457" y="1137"/>
                    </a:lnTo>
                    <a:lnTo>
                      <a:pt x="6192" y="985"/>
                    </a:lnTo>
                    <a:lnTo>
                      <a:pt x="5927" y="834"/>
                    </a:lnTo>
                    <a:lnTo>
                      <a:pt x="5662" y="701"/>
                    </a:lnTo>
                    <a:lnTo>
                      <a:pt x="5378" y="588"/>
                    </a:lnTo>
                    <a:lnTo>
                      <a:pt x="5113" y="474"/>
                    </a:lnTo>
                    <a:lnTo>
                      <a:pt x="4829" y="379"/>
                    </a:lnTo>
                    <a:lnTo>
                      <a:pt x="4545" y="303"/>
                    </a:lnTo>
                    <a:lnTo>
                      <a:pt x="4242" y="228"/>
                    </a:lnTo>
                    <a:lnTo>
                      <a:pt x="3636" y="95"/>
                    </a:lnTo>
                    <a:lnTo>
                      <a:pt x="3030" y="19"/>
                    </a:lnTo>
                    <a:lnTo>
                      <a:pt x="2670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6" name="Google Shape;836;p33"/>
              <p:cNvSpPr/>
              <p:nvPr/>
            </p:nvSpPr>
            <p:spPr>
              <a:xfrm>
                <a:off x="5758350" y="1020600"/>
                <a:ext cx="139675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1118" extrusionOk="0">
                    <a:moveTo>
                      <a:pt x="1459" y="0"/>
                    </a:moveTo>
                    <a:lnTo>
                      <a:pt x="1118" y="38"/>
                    </a:lnTo>
                    <a:lnTo>
                      <a:pt x="758" y="95"/>
                    </a:lnTo>
                    <a:lnTo>
                      <a:pt x="417" y="170"/>
                    </a:lnTo>
                    <a:lnTo>
                      <a:pt x="76" y="265"/>
                    </a:lnTo>
                    <a:lnTo>
                      <a:pt x="38" y="284"/>
                    </a:lnTo>
                    <a:lnTo>
                      <a:pt x="19" y="303"/>
                    </a:lnTo>
                    <a:lnTo>
                      <a:pt x="1" y="341"/>
                    </a:lnTo>
                    <a:lnTo>
                      <a:pt x="1" y="360"/>
                    </a:lnTo>
                    <a:lnTo>
                      <a:pt x="19" y="379"/>
                    </a:lnTo>
                    <a:lnTo>
                      <a:pt x="38" y="398"/>
                    </a:lnTo>
                    <a:lnTo>
                      <a:pt x="114" y="398"/>
                    </a:lnTo>
                    <a:lnTo>
                      <a:pt x="436" y="303"/>
                    </a:lnTo>
                    <a:lnTo>
                      <a:pt x="777" y="227"/>
                    </a:lnTo>
                    <a:lnTo>
                      <a:pt x="1099" y="189"/>
                    </a:lnTo>
                    <a:lnTo>
                      <a:pt x="1440" y="151"/>
                    </a:lnTo>
                    <a:lnTo>
                      <a:pt x="2121" y="151"/>
                    </a:lnTo>
                    <a:lnTo>
                      <a:pt x="2462" y="189"/>
                    </a:lnTo>
                    <a:lnTo>
                      <a:pt x="2803" y="246"/>
                    </a:lnTo>
                    <a:lnTo>
                      <a:pt x="3144" y="303"/>
                    </a:lnTo>
                    <a:lnTo>
                      <a:pt x="3485" y="379"/>
                    </a:lnTo>
                    <a:lnTo>
                      <a:pt x="3825" y="473"/>
                    </a:lnTo>
                    <a:lnTo>
                      <a:pt x="4147" y="587"/>
                    </a:lnTo>
                    <a:lnTo>
                      <a:pt x="4469" y="701"/>
                    </a:lnTo>
                    <a:lnTo>
                      <a:pt x="4791" y="833"/>
                    </a:lnTo>
                    <a:lnTo>
                      <a:pt x="5094" y="966"/>
                    </a:lnTo>
                    <a:lnTo>
                      <a:pt x="5378" y="1117"/>
                    </a:lnTo>
                    <a:lnTo>
                      <a:pt x="5454" y="1117"/>
                    </a:lnTo>
                    <a:lnTo>
                      <a:pt x="5548" y="1079"/>
                    </a:lnTo>
                    <a:lnTo>
                      <a:pt x="5567" y="1060"/>
                    </a:lnTo>
                    <a:lnTo>
                      <a:pt x="5586" y="1041"/>
                    </a:lnTo>
                    <a:lnTo>
                      <a:pt x="5586" y="1004"/>
                    </a:lnTo>
                    <a:lnTo>
                      <a:pt x="5567" y="985"/>
                    </a:lnTo>
                    <a:lnTo>
                      <a:pt x="5264" y="833"/>
                    </a:lnTo>
                    <a:lnTo>
                      <a:pt x="4942" y="701"/>
                    </a:lnTo>
                    <a:lnTo>
                      <a:pt x="4621" y="549"/>
                    </a:lnTo>
                    <a:lnTo>
                      <a:pt x="4280" y="436"/>
                    </a:lnTo>
                    <a:lnTo>
                      <a:pt x="3939" y="322"/>
                    </a:lnTo>
                    <a:lnTo>
                      <a:pt x="3598" y="227"/>
                    </a:lnTo>
                    <a:lnTo>
                      <a:pt x="3238" y="151"/>
                    </a:lnTo>
                    <a:lnTo>
                      <a:pt x="2879" y="95"/>
                    </a:lnTo>
                    <a:lnTo>
                      <a:pt x="2538" y="38"/>
                    </a:lnTo>
                    <a:lnTo>
                      <a:pt x="2178" y="19"/>
                    </a:lnTo>
                    <a:lnTo>
                      <a:pt x="1818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7" name="Google Shape;837;p33"/>
              <p:cNvSpPr/>
              <p:nvPr/>
            </p:nvSpPr>
            <p:spPr>
              <a:xfrm>
                <a:off x="5916450" y="978925"/>
                <a:ext cx="151975" cy="100375"/>
              </a:xfrm>
              <a:custGeom>
                <a:avLst/>
                <a:gdLst/>
                <a:ahLst/>
                <a:cxnLst/>
                <a:rect l="l" t="t" r="r" b="b"/>
                <a:pathLst>
                  <a:path w="6079" h="4015" extrusionOk="0">
                    <a:moveTo>
                      <a:pt x="4943" y="1"/>
                    </a:moveTo>
                    <a:lnTo>
                      <a:pt x="4697" y="20"/>
                    </a:lnTo>
                    <a:lnTo>
                      <a:pt x="4469" y="39"/>
                    </a:lnTo>
                    <a:lnTo>
                      <a:pt x="4223" y="95"/>
                    </a:lnTo>
                    <a:lnTo>
                      <a:pt x="3977" y="152"/>
                    </a:lnTo>
                    <a:lnTo>
                      <a:pt x="3731" y="228"/>
                    </a:lnTo>
                    <a:lnTo>
                      <a:pt x="3504" y="304"/>
                    </a:lnTo>
                    <a:lnTo>
                      <a:pt x="3257" y="417"/>
                    </a:lnTo>
                    <a:lnTo>
                      <a:pt x="2784" y="645"/>
                    </a:lnTo>
                    <a:lnTo>
                      <a:pt x="2330" y="910"/>
                    </a:lnTo>
                    <a:lnTo>
                      <a:pt x="1894" y="1213"/>
                    </a:lnTo>
                    <a:lnTo>
                      <a:pt x="1478" y="1553"/>
                    </a:lnTo>
                    <a:lnTo>
                      <a:pt x="1099" y="1913"/>
                    </a:lnTo>
                    <a:lnTo>
                      <a:pt x="929" y="2103"/>
                    </a:lnTo>
                    <a:lnTo>
                      <a:pt x="777" y="2292"/>
                    </a:lnTo>
                    <a:lnTo>
                      <a:pt x="626" y="2500"/>
                    </a:lnTo>
                    <a:lnTo>
                      <a:pt x="493" y="2689"/>
                    </a:lnTo>
                    <a:lnTo>
                      <a:pt x="360" y="2898"/>
                    </a:lnTo>
                    <a:lnTo>
                      <a:pt x="266" y="3106"/>
                    </a:lnTo>
                    <a:lnTo>
                      <a:pt x="171" y="3314"/>
                    </a:lnTo>
                    <a:lnTo>
                      <a:pt x="95" y="3523"/>
                    </a:lnTo>
                    <a:lnTo>
                      <a:pt x="39" y="3731"/>
                    </a:lnTo>
                    <a:lnTo>
                      <a:pt x="1" y="3939"/>
                    </a:lnTo>
                    <a:lnTo>
                      <a:pt x="1" y="3977"/>
                    </a:lnTo>
                    <a:lnTo>
                      <a:pt x="20" y="3996"/>
                    </a:lnTo>
                    <a:lnTo>
                      <a:pt x="58" y="4015"/>
                    </a:lnTo>
                    <a:lnTo>
                      <a:pt x="95" y="4015"/>
                    </a:lnTo>
                    <a:lnTo>
                      <a:pt x="190" y="3977"/>
                    </a:lnTo>
                    <a:lnTo>
                      <a:pt x="209" y="3958"/>
                    </a:lnTo>
                    <a:lnTo>
                      <a:pt x="228" y="3920"/>
                    </a:lnTo>
                    <a:lnTo>
                      <a:pt x="266" y="3731"/>
                    </a:lnTo>
                    <a:lnTo>
                      <a:pt x="323" y="3523"/>
                    </a:lnTo>
                    <a:lnTo>
                      <a:pt x="398" y="3333"/>
                    </a:lnTo>
                    <a:lnTo>
                      <a:pt x="474" y="3125"/>
                    </a:lnTo>
                    <a:lnTo>
                      <a:pt x="569" y="2936"/>
                    </a:lnTo>
                    <a:lnTo>
                      <a:pt x="701" y="2746"/>
                    </a:lnTo>
                    <a:lnTo>
                      <a:pt x="815" y="2557"/>
                    </a:lnTo>
                    <a:lnTo>
                      <a:pt x="966" y="2368"/>
                    </a:lnTo>
                    <a:lnTo>
                      <a:pt x="1269" y="2008"/>
                    </a:lnTo>
                    <a:lnTo>
                      <a:pt x="1629" y="1648"/>
                    </a:lnTo>
                    <a:lnTo>
                      <a:pt x="2027" y="1326"/>
                    </a:lnTo>
                    <a:lnTo>
                      <a:pt x="2424" y="1042"/>
                    </a:lnTo>
                    <a:lnTo>
                      <a:pt x="2860" y="777"/>
                    </a:lnTo>
                    <a:lnTo>
                      <a:pt x="3314" y="569"/>
                    </a:lnTo>
                    <a:lnTo>
                      <a:pt x="3769" y="379"/>
                    </a:lnTo>
                    <a:lnTo>
                      <a:pt x="3996" y="323"/>
                    </a:lnTo>
                    <a:lnTo>
                      <a:pt x="4223" y="266"/>
                    </a:lnTo>
                    <a:lnTo>
                      <a:pt x="4450" y="209"/>
                    </a:lnTo>
                    <a:lnTo>
                      <a:pt x="4659" y="190"/>
                    </a:lnTo>
                    <a:lnTo>
                      <a:pt x="4886" y="171"/>
                    </a:lnTo>
                    <a:lnTo>
                      <a:pt x="5094" y="152"/>
                    </a:lnTo>
                    <a:lnTo>
                      <a:pt x="5302" y="171"/>
                    </a:lnTo>
                    <a:lnTo>
                      <a:pt x="5511" y="209"/>
                    </a:lnTo>
                    <a:lnTo>
                      <a:pt x="5700" y="247"/>
                    </a:lnTo>
                    <a:lnTo>
                      <a:pt x="5889" y="323"/>
                    </a:lnTo>
                    <a:lnTo>
                      <a:pt x="5927" y="323"/>
                    </a:lnTo>
                    <a:lnTo>
                      <a:pt x="5965" y="304"/>
                    </a:lnTo>
                    <a:lnTo>
                      <a:pt x="6041" y="266"/>
                    </a:lnTo>
                    <a:lnTo>
                      <a:pt x="6060" y="247"/>
                    </a:lnTo>
                    <a:lnTo>
                      <a:pt x="6079" y="228"/>
                    </a:lnTo>
                    <a:lnTo>
                      <a:pt x="6060" y="190"/>
                    </a:lnTo>
                    <a:lnTo>
                      <a:pt x="6022" y="171"/>
                    </a:lnTo>
                    <a:lnTo>
                      <a:pt x="5814" y="95"/>
                    </a:lnTo>
                    <a:lnTo>
                      <a:pt x="5605" y="58"/>
                    </a:lnTo>
                    <a:lnTo>
                      <a:pt x="5397" y="20"/>
                    </a:lnTo>
                    <a:lnTo>
                      <a:pt x="5170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8" name="Google Shape;838;p33"/>
              <p:cNvSpPr/>
              <p:nvPr/>
            </p:nvSpPr>
            <p:spPr>
              <a:xfrm>
                <a:off x="5924500" y="991250"/>
                <a:ext cx="130675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3674" extrusionOk="0">
                    <a:moveTo>
                      <a:pt x="4337" y="0"/>
                    </a:moveTo>
                    <a:lnTo>
                      <a:pt x="4128" y="19"/>
                    </a:lnTo>
                    <a:lnTo>
                      <a:pt x="3939" y="38"/>
                    </a:lnTo>
                    <a:lnTo>
                      <a:pt x="3731" y="76"/>
                    </a:lnTo>
                    <a:lnTo>
                      <a:pt x="3522" y="133"/>
                    </a:lnTo>
                    <a:lnTo>
                      <a:pt x="3125" y="265"/>
                    </a:lnTo>
                    <a:lnTo>
                      <a:pt x="2746" y="436"/>
                    </a:lnTo>
                    <a:lnTo>
                      <a:pt x="2367" y="644"/>
                    </a:lnTo>
                    <a:lnTo>
                      <a:pt x="2008" y="890"/>
                    </a:lnTo>
                    <a:lnTo>
                      <a:pt x="1667" y="1174"/>
                    </a:lnTo>
                    <a:lnTo>
                      <a:pt x="1345" y="1458"/>
                    </a:lnTo>
                    <a:lnTo>
                      <a:pt x="1061" y="1780"/>
                    </a:lnTo>
                    <a:lnTo>
                      <a:pt x="777" y="2121"/>
                    </a:lnTo>
                    <a:lnTo>
                      <a:pt x="531" y="2462"/>
                    </a:lnTo>
                    <a:lnTo>
                      <a:pt x="322" y="2821"/>
                    </a:lnTo>
                    <a:lnTo>
                      <a:pt x="152" y="3200"/>
                    </a:lnTo>
                    <a:lnTo>
                      <a:pt x="1" y="3560"/>
                    </a:lnTo>
                    <a:lnTo>
                      <a:pt x="1" y="3598"/>
                    </a:lnTo>
                    <a:lnTo>
                      <a:pt x="20" y="3636"/>
                    </a:lnTo>
                    <a:lnTo>
                      <a:pt x="38" y="3654"/>
                    </a:lnTo>
                    <a:lnTo>
                      <a:pt x="76" y="3673"/>
                    </a:lnTo>
                    <a:lnTo>
                      <a:pt x="171" y="3654"/>
                    </a:lnTo>
                    <a:lnTo>
                      <a:pt x="209" y="3636"/>
                    </a:lnTo>
                    <a:lnTo>
                      <a:pt x="228" y="3598"/>
                    </a:lnTo>
                    <a:lnTo>
                      <a:pt x="360" y="3238"/>
                    </a:lnTo>
                    <a:lnTo>
                      <a:pt x="531" y="2897"/>
                    </a:lnTo>
                    <a:lnTo>
                      <a:pt x="720" y="2556"/>
                    </a:lnTo>
                    <a:lnTo>
                      <a:pt x="966" y="2215"/>
                    </a:lnTo>
                    <a:lnTo>
                      <a:pt x="1212" y="1894"/>
                    </a:lnTo>
                    <a:lnTo>
                      <a:pt x="1496" y="1591"/>
                    </a:lnTo>
                    <a:lnTo>
                      <a:pt x="1799" y="1307"/>
                    </a:lnTo>
                    <a:lnTo>
                      <a:pt x="2121" y="1041"/>
                    </a:lnTo>
                    <a:lnTo>
                      <a:pt x="2462" y="814"/>
                    </a:lnTo>
                    <a:lnTo>
                      <a:pt x="2803" y="606"/>
                    </a:lnTo>
                    <a:lnTo>
                      <a:pt x="3182" y="436"/>
                    </a:lnTo>
                    <a:lnTo>
                      <a:pt x="3541" y="303"/>
                    </a:lnTo>
                    <a:lnTo>
                      <a:pt x="3920" y="227"/>
                    </a:lnTo>
                    <a:lnTo>
                      <a:pt x="4109" y="189"/>
                    </a:lnTo>
                    <a:lnTo>
                      <a:pt x="4299" y="170"/>
                    </a:lnTo>
                    <a:lnTo>
                      <a:pt x="4507" y="170"/>
                    </a:lnTo>
                    <a:lnTo>
                      <a:pt x="4696" y="189"/>
                    </a:lnTo>
                    <a:lnTo>
                      <a:pt x="4886" y="208"/>
                    </a:lnTo>
                    <a:lnTo>
                      <a:pt x="5075" y="246"/>
                    </a:lnTo>
                    <a:lnTo>
                      <a:pt x="5151" y="246"/>
                    </a:lnTo>
                    <a:lnTo>
                      <a:pt x="5189" y="208"/>
                    </a:lnTo>
                    <a:lnTo>
                      <a:pt x="5208" y="189"/>
                    </a:lnTo>
                    <a:lnTo>
                      <a:pt x="5227" y="152"/>
                    </a:lnTo>
                    <a:lnTo>
                      <a:pt x="5227" y="114"/>
                    </a:lnTo>
                    <a:lnTo>
                      <a:pt x="5189" y="95"/>
                    </a:lnTo>
                    <a:lnTo>
                      <a:pt x="5151" y="76"/>
                    </a:lnTo>
                    <a:lnTo>
                      <a:pt x="4943" y="38"/>
                    </a:lnTo>
                    <a:lnTo>
                      <a:pt x="4753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p33"/>
              <p:cNvSpPr/>
              <p:nvPr/>
            </p:nvSpPr>
            <p:spPr>
              <a:xfrm>
                <a:off x="5946750" y="995025"/>
                <a:ext cx="107950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4318" h="3163" extrusionOk="0">
                    <a:moveTo>
                      <a:pt x="4223" y="1"/>
                    </a:moveTo>
                    <a:lnTo>
                      <a:pt x="3806" y="95"/>
                    </a:lnTo>
                    <a:lnTo>
                      <a:pt x="3390" y="209"/>
                    </a:lnTo>
                    <a:lnTo>
                      <a:pt x="2992" y="322"/>
                    </a:lnTo>
                    <a:lnTo>
                      <a:pt x="2614" y="474"/>
                    </a:lnTo>
                    <a:lnTo>
                      <a:pt x="2216" y="644"/>
                    </a:lnTo>
                    <a:lnTo>
                      <a:pt x="1856" y="853"/>
                    </a:lnTo>
                    <a:lnTo>
                      <a:pt x="1496" y="1080"/>
                    </a:lnTo>
                    <a:lnTo>
                      <a:pt x="1156" y="1326"/>
                    </a:lnTo>
                    <a:lnTo>
                      <a:pt x="966" y="1477"/>
                    </a:lnTo>
                    <a:lnTo>
                      <a:pt x="758" y="1667"/>
                    </a:lnTo>
                    <a:lnTo>
                      <a:pt x="550" y="1875"/>
                    </a:lnTo>
                    <a:lnTo>
                      <a:pt x="341" y="2121"/>
                    </a:lnTo>
                    <a:lnTo>
                      <a:pt x="171" y="2367"/>
                    </a:lnTo>
                    <a:lnTo>
                      <a:pt x="114" y="2500"/>
                    </a:lnTo>
                    <a:lnTo>
                      <a:pt x="57" y="2614"/>
                    </a:lnTo>
                    <a:lnTo>
                      <a:pt x="19" y="2746"/>
                    </a:lnTo>
                    <a:lnTo>
                      <a:pt x="1" y="2879"/>
                    </a:lnTo>
                    <a:lnTo>
                      <a:pt x="1" y="2992"/>
                    </a:lnTo>
                    <a:lnTo>
                      <a:pt x="38" y="3106"/>
                    </a:lnTo>
                    <a:lnTo>
                      <a:pt x="57" y="3144"/>
                    </a:lnTo>
                    <a:lnTo>
                      <a:pt x="95" y="3163"/>
                    </a:lnTo>
                    <a:lnTo>
                      <a:pt x="171" y="3144"/>
                    </a:lnTo>
                    <a:lnTo>
                      <a:pt x="247" y="3106"/>
                    </a:lnTo>
                    <a:lnTo>
                      <a:pt x="266" y="3087"/>
                    </a:lnTo>
                    <a:lnTo>
                      <a:pt x="266" y="3049"/>
                    </a:lnTo>
                    <a:lnTo>
                      <a:pt x="247" y="2954"/>
                    </a:lnTo>
                    <a:lnTo>
                      <a:pt x="228" y="2841"/>
                    </a:lnTo>
                    <a:lnTo>
                      <a:pt x="247" y="2746"/>
                    </a:lnTo>
                    <a:lnTo>
                      <a:pt x="266" y="2632"/>
                    </a:lnTo>
                    <a:lnTo>
                      <a:pt x="303" y="2538"/>
                    </a:lnTo>
                    <a:lnTo>
                      <a:pt x="360" y="2424"/>
                    </a:lnTo>
                    <a:lnTo>
                      <a:pt x="493" y="2235"/>
                    </a:lnTo>
                    <a:lnTo>
                      <a:pt x="644" y="2045"/>
                    </a:lnTo>
                    <a:lnTo>
                      <a:pt x="815" y="1856"/>
                    </a:lnTo>
                    <a:lnTo>
                      <a:pt x="1137" y="1553"/>
                    </a:lnTo>
                    <a:lnTo>
                      <a:pt x="1459" y="1269"/>
                    </a:lnTo>
                    <a:lnTo>
                      <a:pt x="1799" y="1023"/>
                    </a:lnTo>
                    <a:lnTo>
                      <a:pt x="2178" y="815"/>
                    </a:lnTo>
                    <a:lnTo>
                      <a:pt x="2557" y="625"/>
                    </a:lnTo>
                    <a:lnTo>
                      <a:pt x="2954" y="474"/>
                    </a:lnTo>
                    <a:lnTo>
                      <a:pt x="3371" y="341"/>
                    </a:lnTo>
                    <a:lnTo>
                      <a:pt x="3787" y="228"/>
                    </a:lnTo>
                    <a:lnTo>
                      <a:pt x="4204" y="152"/>
                    </a:lnTo>
                    <a:lnTo>
                      <a:pt x="4280" y="114"/>
                    </a:lnTo>
                    <a:lnTo>
                      <a:pt x="4318" y="57"/>
                    </a:lnTo>
                    <a:lnTo>
                      <a:pt x="4318" y="38"/>
                    </a:lnTo>
                    <a:lnTo>
                      <a:pt x="4299" y="19"/>
                    </a:lnTo>
                    <a:lnTo>
                      <a:pt x="4280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p33"/>
              <p:cNvSpPr/>
              <p:nvPr/>
            </p:nvSpPr>
            <p:spPr>
              <a:xfrm>
                <a:off x="5709600" y="973250"/>
                <a:ext cx="387700" cy="340375"/>
              </a:xfrm>
              <a:custGeom>
                <a:avLst/>
                <a:gdLst/>
                <a:ahLst/>
                <a:cxnLst/>
                <a:rect l="l" t="t" r="r" b="b"/>
                <a:pathLst>
                  <a:path w="15508" h="13615" extrusionOk="0">
                    <a:moveTo>
                      <a:pt x="15508" y="1"/>
                    </a:moveTo>
                    <a:lnTo>
                      <a:pt x="8350" y="3693"/>
                    </a:lnTo>
                    <a:lnTo>
                      <a:pt x="379" y="3068"/>
                    </a:lnTo>
                    <a:lnTo>
                      <a:pt x="0" y="13615"/>
                    </a:lnTo>
                    <a:lnTo>
                      <a:pt x="13179" y="10642"/>
                    </a:lnTo>
                    <a:lnTo>
                      <a:pt x="155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1" name="Google Shape;841;p33"/>
              <p:cNvSpPr/>
              <p:nvPr/>
            </p:nvSpPr>
            <p:spPr>
              <a:xfrm>
                <a:off x="5881900" y="1063675"/>
                <a:ext cx="12325" cy="20972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8389" extrusionOk="0">
                    <a:moveTo>
                      <a:pt x="322" y="0"/>
                    </a:moveTo>
                    <a:lnTo>
                      <a:pt x="0" y="8369"/>
                    </a:lnTo>
                    <a:lnTo>
                      <a:pt x="190" y="8388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2" name="Google Shape;842;p33"/>
              <p:cNvSpPr/>
              <p:nvPr/>
            </p:nvSpPr>
            <p:spPr>
              <a:xfrm>
                <a:off x="5928300" y="1049475"/>
                <a:ext cx="22725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909" h="8578" extrusionOk="0">
                    <a:moveTo>
                      <a:pt x="720" y="0"/>
                    </a:moveTo>
                    <a:lnTo>
                      <a:pt x="0" y="8558"/>
                    </a:lnTo>
                    <a:lnTo>
                      <a:pt x="189" y="8577"/>
                    </a:lnTo>
                    <a:lnTo>
                      <a:pt x="909" y="19"/>
                    </a:lnTo>
                    <a:lnTo>
                      <a:pt x="720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p33"/>
              <p:cNvSpPr/>
              <p:nvPr/>
            </p:nvSpPr>
            <p:spPr>
              <a:xfrm>
                <a:off x="5957175" y="1004975"/>
                <a:ext cx="1240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4961" h="4583" extrusionOk="0">
                    <a:moveTo>
                      <a:pt x="4696" y="303"/>
                    </a:moveTo>
                    <a:lnTo>
                      <a:pt x="4052" y="3276"/>
                    </a:lnTo>
                    <a:lnTo>
                      <a:pt x="189" y="4336"/>
                    </a:lnTo>
                    <a:lnTo>
                      <a:pt x="246" y="2291"/>
                    </a:lnTo>
                    <a:lnTo>
                      <a:pt x="4696" y="303"/>
                    </a:lnTo>
                    <a:close/>
                    <a:moveTo>
                      <a:pt x="4961" y="0"/>
                    </a:moveTo>
                    <a:lnTo>
                      <a:pt x="133" y="2140"/>
                    </a:lnTo>
                    <a:lnTo>
                      <a:pt x="76" y="2178"/>
                    </a:lnTo>
                    <a:lnTo>
                      <a:pt x="0" y="4582"/>
                    </a:lnTo>
                    <a:lnTo>
                      <a:pt x="4223" y="3427"/>
                    </a:lnTo>
                    <a:lnTo>
                      <a:pt x="4961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p33"/>
              <p:cNvSpPr/>
              <p:nvPr/>
            </p:nvSpPr>
            <p:spPr>
              <a:xfrm>
                <a:off x="5717175" y="1057975"/>
                <a:ext cx="16427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9772" extrusionOk="0">
                    <a:moveTo>
                      <a:pt x="417" y="209"/>
                    </a:moveTo>
                    <a:lnTo>
                      <a:pt x="6381" y="777"/>
                    </a:lnTo>
                    <a:lnTo>
                      <a:pt x="5927" y="8294"/>
                    </a:lnTo>
                    <a:lnTo>
                      <a:pt x="190" y="9544"/>
                    </a:lnTo>
                    <a:lnTo>
                      <a:pt x="417" y="209"/>
                    </a:lnTo>
                    <a:close/>
                    <a:moveTo>
                      <a:pt x="227" y="1"/>
                    </a:moveTo>
                    <a:lnTo>
                      <a:pt x="0" y="9771"/>
                    </a:lnTo>
                    <a:lnTo>
                      <a:pt x="6097" y="8446"/>
                    </a:lnTo>
                    <a:lnTo>
                      <a:pt x="6571" y="607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5" name="Google Shape;845;p33"/>
              <p:cNvSpPr/>
              <p:nvPr/>
            </p:nvSpPr>
            <p:spPr>
              <a:xfrm>
                <a:off x="5743675" y="1077400"/>
                <a:ext cx="113150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777" extrusionOk="0">
                    <a:moveTo>
                      <a:pt x="20" y="0"/>
                    </a:moveTo>
                    <a:lnTo>
                      <a:pt x="1" y="190"/>
                    </a:lnTo>
                    <a:lnTo>
                      <a:pt x="4507" y="776"/>
                    </a:lnTo>
                    <a:lnTo>
                      <a:pt x="4526" y="587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6" name="Google Shape;846;p33"/>
              <p:cNvSpPr/>
              <p:nvPr/>
            </p:nvSpPr>
            <p:spPr>
              <a:xfrm>
                <a:off x="5743675" y="1240700"/>
                <a:ext cx="928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929" extrusionOk="0">
                    <a:moveTo>
                      <a:pt x="3674" y="1"/>
                    </a:moveTo>
                    <a:lnTo>
                      <a:pt x="1" y="739"/>
                    </a:lnTo>
                    <a:lnTo>
                      <a:pt x="38" y="928"/>
                    </a:lnTo>
                    <a:lnTo>
                      <a:pt x="3712" y="190"/>
                    </a:lnTo>
                    <a:lnTo>
                      <a:pt x="3674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7" name="Google Shape;847;p33"/>
              <p:cNvSpPr/>
              <p:nvPr/>
            </p:nvSpPr>
            <p:spPr>
              <a:xfrm>
                <a:off x="5767825" y="1232175"/>
                <a:ext cx="450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531" extrusionOk="0">
                    <a:moveTo>
                      <a:pt x="1761" y="1"/>
                    </a:moveTo>
                    <a:lnTo>
                      <a:pt x="0" y="342"/>
                    </a:lnTo>
                    <a:lnTo>
                      <a:pt x="38" y="531"/>
                    </a:lnTo>
                    <a:lnTo>
                      <a:pt x="1799" y="190"/>
                    </a:lnTo>
                    <a:lnTo>
                      <a:pt x="1761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8" name="Google Shape;848;p33"/>
              <p:cNvSpPr/>
              <p:nvPr/>
            </p:nvSpPr>
            <p:spPr>
              <a:xfrm>
                <a:off x="5892325" y="1071700"/>
                <a:ext cx="38825" cy="191750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7670" extrusionOk="0">
                    <a:moveTo>
                      <a:pt x="1553" y="1"/>
                    </a:moveTo>
                    <a:lnTo>
                      <a:pt x="454" y="209"/>
                    </a:lnTo>
                    <a:lnTo>
                      <a:pt x="0" y="7669"/>
                    </a:lnTo>
                    <a:lnTo>
                      <a:pt x="0" y="7669"/>
                    </a:lnTo>
                    <a:lnTo>
                      <a:pt x="1079" y="7348"/>
                    </a:lnTo>
                    <a:lnTo>
                      <a:pt x="1553" y="1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9" name="Google Shape;849;p33"/>
              <p:cNvSpPr/>
              <p:nvPr/>
            </p:nvSpPr>
            <p:spPr>
              <a:xfrm>
                <a:off x="5993150" y="1137025"/>
                <a:ext cx="88050" cy="118375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4735" extrusionOk="0">
                    <a:moveTo>
                      <a:pt x="644" y="1"/>
                    </a:moveTo>
                    <a:lnTo>
                      <a:pt x="0" y="4091"/>
                    </a:lnTo>
                    <a:lnTo>
                      <a:pt x="1515" y="4735"/>
                    </a:lnTo>
                    <a:lnTo>
                      <a:pt x="1572" y="4735"/>
                    </a:lnTo>
                    <a:lnTo>
                      <a:pt x="1610" y="4697"/>
                    </a:lnTo>
                    <a:lnTo>
                      <a:pt x="1666" y="4659"/>
                    </a:lnTo>
                    <a:lnTo>
                      <a:pt x="1742" y="4583"/>
                    </a:lnTo>
                    <a:lnTo>
                      <a:pt x="1837" y="4470"/>
                    </a:lnTo>
                    <a:lnTo>
                      <a:pt x="1950" y="4318"/>
                    </a:lnTo>
                    <a:lnTo>
                      <a:pt x="2083" y="4110"/>
                    </a:lnTo>
                    <a:lnTo>
                      <a:pt x="2215" y="3845"/>
                    </a:lnTo>
                    <a:lnTo>
                      <a:pt x="2386" y="3523"/>
                    </a:lnTo>
                    <a:lnTo>
                      <a:pt x="2575" y="3125"/>
                    </a:lnTo>
                    <a:lnTo>
                      <a:pt x="2784" y="2633"/>
                    </a:lnTo>
                    <a:lnTo>
                      <a:pt x="3011" y="2065"/>
                    </a:lnTo>
                    <a:lnTo>
                      <a:pt x="3257" y="1402"/>
                    </a:lnTo>
                    <a:lnTo>
                      <a:pt x="3522" y="645"/>
                    </a:lnTo>
                    <a:lnTo>
                      <a:pt x="644" y="1"/>
                    </a:lnTo>
                    <a:close/>
                  </a:path>
                </a:pathLst>
              </a:custGeom>
              <a:solidFill>
                <a:srgbClr val="FFBD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0" name="Google Shape;850;p33"/>
              <p:cNvSpPr/>
              <p:nvPr/>
            </p:nvSpPr>
            <p:spPr>
              <a:xfrm>
                <a:off x="5992675" y="1221300"/>
                <a:ext cx="51625" cy="21800"/>
              </a:xfrm>
              <a:custGeom>
                <a:avLst/>
                <a:gdLst/>
                <a:ahLst/>
                <a:cxnLst/>
                <a:rect l="l" t="t" r="r" b="b"/>
                <a:pathLst>
                  <a:path w="2065" h="872" extrusionOk="0">
                    <a:moveTo>
                      <a:pt x="133" y="0"/>
                    </a:moveTo>
                    <a:lnTo>
                      <a:pt x="76" y="19"/>
                    </a:lnTo>
                    <a:lnTo>
                      <a:pt x="38" y="38"/>
                    </a:lnTo>
                    <a:lnTo>
                      <a:pt x="0" y="76"/>
                    </a:lnTo>
                    <a:lnTo>
                      <a:pt x="0" y="114"/>
                    </a:lnTo>
                    <a:lnTo>
                      <a:pt x="0" y="152"/>
                    </a:lnTo>
                    <a:lnTo>
                      <a:pt x="19" y="190"/>
                    </a:lnTo>
                    <a:lnTo>
                      <a:pt x="57" y="209"/>
                    </a:lnTo>
                    <a:lnTo>
                      <a:pt x="114" y="209"/>
                    </a:lnTo>
                    <a:lnTo>
                      <a:pt x="360" y="190"/>
                    </a:lnTo>
                    <a:lnTo>
                      <a:pt x="587" y="209"/>
                    </a:lnTo>
                    <a:lnTo>
                      <a:pt x="833" y="228"/>
                    </a:lnTo>
                    <a:lnTo>
                      <a:pt x="1042" y="284"/>
                    </a:lnTo>
                    <a:lnTo>
                      <a:pt x="1269" y="379"/>
                    </a:lnTo>
                    <a:lnTo>
                      <a:pt x="1458" y="493"/>
                    </a:lnTo>
                    <a:lnTo>
                      <a:pt x="1648" y="644"/>
                    </a:lnTo>
                    <a:lnTo>
                      <a:pt x="1799" y="833"/>
                    </a:lnTo>
                    <a:lnTo>
                      <a:pt x="1837" y="871"/>
                    </a:lnTo>
                    <a:lnTo>
                      <a:pt x="1932" y="871"/>
                    </a:lnTo>
                    <a:lnTo>
                      <a:pt x="1988" y="852"/>
                    </a:lnTo>
                    <a:lnTo>
                      <a:pt x="2026" y="833"/>
                    </a:lnTo>
                    <a:lnTo>
                      <a:pt x="2045" y="796"/>
                    </a:lnTo>
                    <a:lnTo>
                      <a:pt x="2064" y="758"/>
                    </a:lnTo>
                    <a:lnTo>
                      <a:pt x="2045" y="720"/>
                    </a:lnTo>
                    <a:lnTo>
                      <a:pt x="1950" y="606"/>
                    </a:lnTo>
                    <a:lnTo>
                      <a:pt x="1856" y="512"/>
                    </a:lnTo>
                    <a:lnTo>
                      <a:pt x="1761" y="417"/>
                    </a:lnTo>
                    <a:lnTo>
                      <a:pt x="1666" y="341"/>
                    </a:lnTo>
                    <a:lnTo>
                      <a:pt x="1439" y="209"/>
                    </a:lnTo>
                    <a:lnTo>
                      <a:pt x="1193" y="95"/>
                    </a:lnTo>
                    <a:lnTo>
                      <a:pt x="947" y="38"/>
                    </a:lnTo>
                    <a:lnTo>
                      <a:pt x="682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1" name="Google Shape;851;p33"/>
              <p:cNvSpPr/>
              <p:nvPr/>
            </p:nvSpPr>
            <p:spPr>
              <a:xfrm>
                <a:off x="5996925" y="1192425"/>
                <a:ext cx="596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1080" extrusionOk="0">
                    <a:moveTo>
                      <a:pt x="682" y="0"/>
                    </a:moveTo>
                    <a:lnTo>
                      <a:pt x="512" y="19"/>
                    </a:lnTo>
                    <a:lnTo>
                      <a:pt x="360" y="76"/>
                    </a:lnTo>
                    <a:lnTo>
                      <a:pt x="190" y="152"/>
                    </a:lnTo>
                    <a:lnTo>
                      <a:pt x="38" y="246"/>
                    </a:lnTo>
                    <a:lnTo>
                      <a:pt x="1" y="265"/>
                    </a:lnTo>
                    <a:lnTo>
                      <a:pt x="1" y="284"/>
                    </a:lnTo>
                    <a:lnTo>
                      <a:pt x="171" y="284"/>
                    </a:lnTo>
                    <a:lnTo>
                      <a:pt x="228" y="265"/>
                    </a:lnTo>
                    <a:lnTo>
                      <a:pt x="360" y="190"/>
                    </a:lnTo>
                    <a:lnTo>
                      <a:pt x="493" y="133"/>
                    </a:lnTo>
                    <a:lnTo>
                      <a:pt x="625" y="114"/>
                    </a:lnTo>
                    <a:lnTo>
                      <a:pt x="909" y="114"/>
                    </a:lnTo>
                    <a:lnTo>
                      <a:pt x="1042" y="152"/>
                    </a:lnTo>
                    <a:lnTo>
                      <a:pt x="1175" y="209"/>
                    </a:lnTo>
                    <a:lnTo>
                      <a:pt x="1307" y="265"/>
                    </a:lnTo>
                    <a:lnTo>
                      <a:pt x="1553" y="436"/>
                    </a:lnTo>
                    <a:lnTo>
                      <a:pt x="1780" y="625"/>
                    </a:lnTo>
                    <a:lnTo>
                      <a:pt x="1970" y="833"/>
                    </a:lnTo>
                    <a:lnTo>
                      <a:pt x="2121" y="1042"/>
                    </a:lnTo>
                    <a:lnTo>
                      <a:pt x="2159" y="1061"/>
                    </a:lnTo>
                    <a:lnTo>
                      <a:pt x="2197" y="1080"/>
                    </a:lnTo>
                    <a:lnTo>
                      <a:pt x="2292" y="1061"/>
                    </a:lnTo>
                    <a:lnTo>
                      <a:pt x="2367" y="1023"/>
                    </a:lnTo>
                    <a:lnTo>
                      <a:pt x="2386" y="1004"/>
                    </a:lnTo>
                    <a:lnTo>
                      <a:pt x="2386" y="985"/>
                    </a:lnTo>
                    <a:lnTo>
                      <a:pt x="2292" y="833"/>
                    </a:lnTo>
                    <a:lnTo>
                      <a:pt x="2178" y="701"/>
                    </a:lnTo>
                    <a:lnTo>
                      <a:pt x="2064" y="568"/>
                    </a:lnTo>
                    <a:lnTo>
                      <a:pt x="1932" y="455"/>
                    </a:lnTo>
                    <a:lnTo>
                      <a:pt x="1780" y="341"/>
                    </a:lnTo>
                    <a:lnTo>
                      <a:pt x="1648" y="246"/>
                    </a:lnTo>
                    <a:lnTo>
                      <a:pt x="1496" y="171"/>
                    </a:lnTo>
                    <a:lnTo>
                      <a:pt x="1345" y="95"/>
                    </a:lnTo>
                    <a:lnTo>
                      <a:pt x="1175" y="57"/>
                    </a:lnTo>
                    <a:lnTo>
                      <a:pt x="1023" y="19"/>
                    </a:lnTo>
                    <a:lnTo>
                      <a:pt x="853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2" name="Google Shape;852;p33"/>
              <p:cNvSpPr/>
              <p:nvPr/>
            </p:nvSpPr>
            <p:spPr>
              <a:xfrm>
                <a:off x="6001200" y="1156925"/>
                <a:ext cx="67225" cy="26050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042" extrusionOk="0">
                    <a:moveTo>
                      <a:pt x="776" y="0"/>
                    </a:moveTo>
                    <a:lnTo>
                      <a:pt x="587" y="38"/>
                    </a:lnTo>
                    <a:lnTo>
                      <a:pt x="417" y="76"/>
                    </a:lnTo>
                    <a:lnTo>
                      <a:pt x="227" y="133"/>
                    </a:lnTo>
                    <a:lnTo>
                      <a:pt x="57" y="190"/>
                    </a:lnTo>
                    <a:lnTo>
                      <a:pt x="19" y="227"/>
                    </a:lnTo>
                    <a:lnTo>
                      <a:pt x="0" y="246"/>
                    </a:lnTo>
                    <a:lnTo>
                      <a:pt x="19" y="246"/>
                    </a:lnTo>
                    <a:lnTo>
                      <a:pt x="38" y="265"/>
                    </a:lnTo>
                    <a:lnTo>
                      <a:pt x="133" y="246"/>
                    </a:lnTo>
                    <a:lnTo>
                      <a:pt x="208" y="246"/>
                    </a:lnTo>
                    <a:lnTo>
                      <a:pt x="360" y="171"/>
                    </a:lnTo>
                    <a:lnTo>
                      <a:pt x="511" y="133"/>
                    </a:lnTo>
                    <a:lnTo>
                      <a:pt x="663" y="114"/>
                    </a:lnTo>
                    <a:lnTo>
                      <a:pt x="985" y="114"/>
                    </a:lnTo>
                    <a:lnTo>
                      <a:pt x="1136" y="133"/>
                    </a:lnTo>
                    <a:lnTo>
                      <a:pt x="1288" y="171"/>
                    </a:lnTo>
                    <a:lnTo>
                      <a:pt x="1458" y="227"/>
                    </a:lnTo>
                    <a:lnTo>
                      <a:pt x="1591" y="284"/>
                    </a:lnTo>
                    <a:lnTo>
                      <a:pt x="1742" y="360"/>
                    </a:lnTo>
                    <a:lnTo>
                      <a:pt x="1875" y="455"/>
                    </a:lnTo>
                    <a:lnTo>
                      <a:pt x="2007" y="549"/>
                    </a:lnTo>
                    <a:lnTo>
                      <a:pt x="2121" y="663"/>
                    </a:lnTo>
                    <a:lnTo>
                      <a:pt x="2234" y="777"/>
                    </a:lnTo>
                    <a:lnTo>
                      <a:pt x="2329" y="890"/>
                    </a:lnTo>
                    <a:lnTo>
                      <a:pt x="2424" y="1023"/>
                    </a:lnTo>
                    <a:lnTo>
                      <a:pt x="2462" y="1042"/>
                    </a:lnTo>
                    <a:lnTo>
                      <a:pt x="2499" y="1042"/>
                    </a:lnTo>
                    <a:lnTo>
                      <a:pt x="2594" y="1023"/>
                    </a:lnTo>
                    <a:lnTo>
                      <a:pt x="2670" y="985"/>
                    </a:lnTo>
                    <a:lnTo>
                      <a:pt x="2689" y="966"/>
                    </a:lnTo>
                    <a:lnTo>
                      <a:pt x="2689" y="947"/>
                    </a:lnTo>
                    <a:lnTo>
                      <a:pt x="2575" y="795"/>
                    </a:lnTo>
                    <a:lnTo>
                      <a:pt x="2462" y="644"/>
                    </a:lnTo>
                    <a:lnTo>
                      <a:pt x="2329" y="511"/>
                    </a:lnTo>
                    <a:lnTo>
                      <a:pt x="2178" y="398"/>
                    </a:lnTo>
                    <a:lnTo>
                      <a:pt x="2026" y="303"/>
                    </a:lnTo>
                    <a:lnTo>
                      <a:pt x="1856" y="208"/>
                    </a:lnTo>
                    <a:lnTo>
                      <a:pt x="1685" y="133"/>
                    </a:lnTo>
                    <a:lnTo>
                      <a:pt x="1515" y="76"/>
                    </a:lnTo>
                    <a:lnTo>
                      <a:pt x="1325" y="38"/>
                    </a:lnTo>
                    <a:lnTo>
                      <a:pt x="1155" y="19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7E4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p33"/>
              <p:cNvSpPr/>
              <p:nvPr/>
            </p:nvSpPr>
            <p:spPr>
              <a:xfrm>
                <a:off x="5680250" y="1791225"/>
                <a:ext cx="336100" cy="99900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3996" extrusionOk="0">
                    <a:moveTo>
                      <a:pt x="4601" y="1"/>
                    </a:moveTo>
                    <a:lnTo>
                      <a:pt x="4298" y="20"/>
                    </a:lnTo>
                    <a:lnTo>
                      <a:pt x="4071" y="39"/>
                    </a:lnTo>
                    <a:lnTo>
                      <a:pt x="568" y="304"/>
                    </a:lnTo>
                    <a:lnTo>
                      <a:pt x="0" y="3333"/>
                    </a:lnTo>
                    <a:lnTo>
                      <a:pt x="720" y="3504"/>
                    </a:lnTo>
                    <a:lnTo>
                      <a:pt x="1458" y="3636"/>
                    </a:lnTo>
                    <a:lnTo>
                      <a:pt x="2216" y="3750"/>
                    </a:lnTo>
                    <a:lnTo>
                      <a:pt x="2992" y="3844"/>
                    </a:lnTo>
                    <a:lnTo>
                      <a:pt x="3768" y="3920"/>
                    </a:lnTo>
                    <a:lnTo>
                      <a:pt x="4564" y="3958"/>
                    </a:lnTo>
                    <a:lnTo>
                      <a:pt x="5340" y="3996"/>
                    </a:lnTo>
                    <a:lnTo>
                      <a:pt x="6836" y="3996"/>
                    </a:lnTo>
                    <a:lnTo>
                      <a:pt x="7555" y="3977"/>
                    </a:lnTo>
                    <a:lnTo>
                      <a:pt x="8237" y="3939"/>
                    </a:lnTo>
                    <a:lnTo>
                      <a:pt x="8900" y="3882"/>
                    </a:lnTo>
                    <a:lnTo>
                      <a:pt x="9543" y="3825"/>
                    </a:lnTo>
                    <a:lnTo>
                      <a:pt x="10149" y="3750"/>
                    </a:lnTo>
                    <a:lnTo>
                      <a:pt x="10717" y="3655"/>
                    </a:lnTo>
                    <a:lnTo>
                      <a:pt x="11248" y="3560"/>
                    </a:lnTo>
                    <a:lnTo>
                      <a:pt x="11721" y="3466"/>
                    </a:lnTo>
                    <a:lnTo>
                      <a:pt x="12156" y="3352"/>
                    </a:lnTo>
                    <a:lnTo>
                      <a:pt x="12535" y="3238"/>
                    </a:lnTo>
                    <a:lnTo>
                      <a:pt x="12857" y="3125"/>
                    </a:lnTo>
                    <a:lnTo>
                      <a:pt x="13103" y="3011"/>
                    </a:lnTo>
                    <a:lnTo>
                      <a:pt x="13292" y="2879"/>
                    </a:lnTo>
                    <a:lnTo>
                      <a:pt x="13368" y="2822"/>
                    </a:lnTo>
                    <a:lnTo>
                      <a:pt x="13406" y="2746"/>
                    </a:lnTo>
                    <a:lnTo>
                      <a:pt x="13444" y="2689"/>
                    </a:lnTo>
                    <a:lnTo>
                      <a:pt x="13444" y="2614"/>
                    </a:lnTo>
                    <a:lnTo>
                      <a:pt x="13444" y="2557"/>
                    </a:lnTo>
                    <a:lnTo>
                      <a:pt x="13406" y="2500"/>
                    </a:lnTo>
                    <a:lnTo>
                      <a:pt x="13330" y="2405"/>
                    </a:lnTo>
                    <a:lnTo>
                      <a:pt x="13198" y="2311"/>
                    </a:lnTo>
                    <a:lnTo>
                      <a:pt x="13027" y="2216"/>
                    </a:lnTo>
                    <a:lnTo>
                      <a:pt x="12800" y="2140"/>
                    </a:lnTo>
                    <a:lnTo>
                      <a:pt x="12554" y="2065"/>
                    </a:lnTo>
                    <a:lnTo>
                      <a:pt x="12270" y="1989"/>
                    </a:lnTo>
                    <a:lnTo>
                      <a:pt x="11626" y="1875"/>
                    </a:lnTo>
                    <a:lnTo>
                      <a:pt x="10888" y="1762"/>
                    </a:lnTo>
                    <a:lnTo>
                      <a:pt x="10092" y="1686"/>
                    </a:lnTo>
                    <a:lnTo>
                      <a:pt x="9240" y="1610"/>
                    </a:lnTo>
                    <a:lnTo>
                      <a:pt x="8369" y="1553"/>
                    </a:lnTo>
                    <a:lnTo>
                      <a:pt x="6684" y="1478"/>
                    </a:lnTo>
                    <a:lnTo>
                      <a:pt x="5245" y="1421"/>
                    </a:lnTo>
                    <a:lnTo>
                      <a:pt x="3844" y="1421"/>
                    </a:lnTo>
                    <a:lnTo>
                      <a:pt x="46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p33"/>
              <p:cNvSpPr/>
              <p:nvPr/>
            </p:nvSpPr>
            <p:spPr>
              <a:xfrm>
                <a:off x="5680250" y="1791225"/>
                <a:ext cx="336100" cy="99900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3996" fill="none" extrusionOk="0">
                    <a:moveTo>
                      <a:pt x="4601" y="1"/>
                    </a:moveTo>
                    <a:lnTo>
                      <a:pt x="4298" y="20"/>
                    </a:lnTo>
                    <a:lnTo>
                      <a:pt x="4071" y="39"/>
                    </a:lnTo>
                    <a:lnTo>
                      <a:pt x="568" y="304"/>
                    </a:lnTo>
                    <a:lnTo>
                      <a:pt x="0" y="3333"/>
                    </a:lnTo>
                    <a:lnTo>
                      <a:pt x="0" y="3333"/>
                    </a:lnTo>
                    <a:lnTo>
                      <a:pt x="720" y="3504"/>
                    </a:lnTo>
                    <a:lnTo>
                      <a:pt x="1458" y="3636"/>
                    </a:lnTo>
                    <a:lnTo>
                      <a:pt x="2216" y="3750"/>
                    </a:lnTo>
                    <a:lnTo>
                      <a:pt x="2992" y="3844"/>
                    </a:lnTo>
                    <a:lnTo>
                      <a:pt x="3768" y="3920"/>
                    </a:lnTo>
                    <a:lnTo>
                      <a:pt x="4564" y="3958"/>
                    </a:lnTo>
                    <a:lnTo>
                      <a:pt x="5340" y="3996"/>
                    </a:lnTo>
                    <a:lnTo>
                      <a:pt x="6116" y="3996"/>
                    </a:lnTo>
                    <a:lnTo>
                      <a:pt x="6116" y="3996"/>
                    </a:lnTo>
                    <a:lnTo>
                      <a:pt x="6836" y="3996"/>
                    </a:lnTo>
                    <a:lnTo>
                      <a:pt x="7555" y="3977"/>
                    </a:lnTo>
                    <a:lnTo>
                      <a:pt x="8237" y="3939"/>
                    </a:lnTo>
                    <a:lnTo>
                      <a:pt x="8900" y="3882"/>
                    </a:lnTo>
                    <a:lnTo>
                      <a:pt x="9543" y="3825"/>
                    </a:lnTo>
                    <a:lnTo>
                      <a:pt x="10149" y="3750"/>
                    </a:lnTo>
                    <a:lnTo>
                      <a:pt x="10717" y="3655"/>
                    </a:lnTo>
                    <a:lnTo>
                      <a:pt x="11248" y="3560"/>
                    </a:lnTo>
                    <a:lnTo>
                      <a:pt x="11721" y="3466"/>
                    </a:lnTo>
                    <a:lnTo>
                      <a:pt x="12156" y="3352"/>
                    </a:lnTo>
                    <a:lnTo>
                      <a:pt x="12535" y="3238"/>
                    </a:lnTo>
                    <a:lnTo>
                      <a:pt x="12857" y="3125"/>
                    </a:lnTo>
                    <a:lnTo>
                      <a:pt x="13103" y="3011"/>
                    </a:lnTo>
                    <a:lnTo>
                      <a:pt x="13292" y="2879"/>
                    </a:lnTo>
                    <a:lnTo>
                      <a:pt x="13368" y="2822"/>
                    </a:lnTo>
                    <a:lnTo>
                      <a:pt x="13406" y="2746"/>
                    </a:lnTo>
                    <a:lnTo>
                      <a:pt x="13444" y="2689"/>
                    </a:lnTo>
                    <a:lnTo>
                      <a:pt x="13444" y="2614"/>
                    </a:lnTo>
                    <a:lnTo>
                      <a:pt x="13444" y="2614"/>
                    </a:lnTo>
                    <a:lnTo>
                      <a:pt x="13444" y="2557"/>
                    </a:lnTo>
                    <a:lnTo>
                      <a:pt x="13406" y="2500"/>
                    </a:lnTo>
                    <a:lnTo>
                      <a:pt x="13406" y="2500"/>
                    </a:lnTo>
                    <a:lnTo>
                      <a:pt x="13330" y="2405"/>
                    </a:lnTo>
                    <a:lnTo>
                      <a:pt x="13198" y="2311"/>
                    </a:lnTo>
                    <a:lnTo>
                      <a:pt x="13027" y="2216"/>
                    </a:lnTo>
                    <a:lnTo>
                      <a:pt x="12800" y="2140"/>
                    </a:lnTo>
                    <a:lnTo>
                      <a:pt x="12554" y="2065"/>
                    </a:lnTo>
                    <a:lnTo>
                      <a:pt x="12270" y="1989"/>
                    </a:lnTo>
                    <a:lnTo>
                      <a:pt x="11626" y="1875"/>
                    </a:lnTo>
                    <a:lnTo>
                      <a:pt x="10888" y="1762"/>
                    </a:lnTo>
                    <a:lnTo>
                      <a:pt x="10092" y="1686"/>
                    </a:lnTo>
                    <a:lnTo>
                      <a:pt x="9240" y="1610"/>
                    </a:lnTo>
                    <a:lnTo>
                      <a:pt x="8369" y="1553"/>
                    </a:lnTo>
                    <a:lnTo>
                      <a:pt x="6684" y="1478"/>
                    </a:lnTo>
                    <a:lnTo>
                      <a:pt x="5245" y="1421"/>
                    </a:lnTo>
                    <a:lnTo>
                      <a:pt x="3844" y="1421"/>
                    </a:lnTo>
                    <a:lnTo>
                      <a:pt x="3844" y="1421"/>
                    </a:lnTo>
                    <a:lnTo>
                      <a:pt x="3844" y="1421"/>
                    </a:lnTo>
                    <a:lnTo>
                      <a:pt x="460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BC480EE-A421-ABE3-CE92-487E494BB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6809" y="640295"/>
            <a:ext cx="457240" cy="4999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7BB16C-BFEE-F513-6C82-513CB1F74E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28936" y="4076922"/>
            <a:ext cx="457240" cy="5060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E68B00A-0921-0B20-7D13-8CFABA0A73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628" y="3864972"/>
            <a:ext cx="457240" cy="5060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B912139-2999-FC16-BE16-44B0C0125B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43060" y="0"/>
            <a:ext cx="1207113" cy="140125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024D27-7B86-2B72-8519-BA894D1C6A09}"/>
              </a:ext>
            </a:extLst>
          </p:cNvPr>
          <p:cNvSpPr txBox="1"/>
          <p:nvPr/>
        </p:nvSpPr>
        <p:spPr>
          <a:xfrm>
            <a:off x="893427" y="526852"/>
            <a:ext cx="735714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6.End Condition: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If the message is "Bye.":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conversation_running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 the other thread to exit.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7.Process Message: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"iced tea" and replace with "iced coffee".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corrections and occurrences.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8.Log Message: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Prefix with "Person 1: " or "Person 2: ".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 to conversation[].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9.Post to Other Person: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Person 1 signals person2_turn and vice versa.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10.Check </a:t>
            </a:r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conversation_running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Loop continues until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conversation_running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11.Destroy Semaphores: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Clean up the semaphores after conversation ends.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12.Output Conversation and Corrections: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Print the conversation log and correction count.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13.End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Program terminates.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1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E4040-2C38-AAFE-BA54-30982E2AF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Output Of The Solution: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77BC8D-679C-2187-F00C-03442253A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243" y="1124125"/>
            <a:ext cx="5972962" cy="357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9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CA99BEE-B7A6-76B3-03CE-F22788E793B9}"/>
              </a:ext>
            </a:extLst>
          </p:cNvPr>
          <p:cNvSpPr txBox="1"/>
          <p:nvPr/>
        </p:nvSpPr>
        <p:spPr>
          <a:xfrm>
            <a:off x="1157681" y="1291904"/>
            <a:ext cx="698802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Initial Conversation: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 1: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"Hey. You know I love iced coffee."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 2: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"I also love iced tea." (Corrected to "iced coffee")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Turn-Taking &amp; Corrections: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Detected and corrected instances of "iced tea" to "iced coffee."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Summary: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 corrections: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 occurrences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Conversation: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 1: "Hey. You know I love iced coffee."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 2: "I also love iced coffee."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 1: "In summer iced coffee is the best."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 2: "In summer I always prefer iced coffee."</a:t>
            </a:r>
          </a:p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D8902B-9124-E6D0-3CAB-AE45A0FD57C7}"/>
              </a:ext>
            </a:extLst>
          </p:cNvPr>
          <p:cNvSpPr txBox="1"/>
          <p:nvPr/>
        </p:nvSpPr>
        <p:spPr>
          <a:xfrm>
            <a:off x="1149292" y="679508"/>
            <a:ext cx="6971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Explanation:</a:t>
            </a:r>
          </a:p>
        </p:txBody>
      </p:sp>
    </p:spTree>
    <p:extLst>
      <p:ext uri="{BB962C8B-B14F-4D97-AF65-F5344CB8AC3E}">
        <p14:creationId xmlns:p14="http://schemas.microsoft.com/office/powerpoint/2010/main" val="309470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325DB1-36AB-BF34-0A31-F8EAEA1543D0}"/>
              </a:ext>
            </a:extLst>
          </p:cNvPr>
          <p:cNvSpPr txBox="1"/>
          <p:nvPr/>
        </p:nvSpPr>
        <p:spPr>
          <a:xfrm>
            <a:off x="889233" y="620785"/>
            <a:ext cx="744942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</a:t>
            </a:r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Communication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Successfully simulated a structured conversation between two friends using semaphores and threads.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Turn-Taking Mechanism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Ensured only one person spoke at a time, reducing confusion and frustration.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Detection &amp; Correction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Automatically corrected "iced tea" to "iced coffee," enhancing clarity in the dialogue.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Corrections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Logged the number of errors corrected, demonstrating real-time error handling.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Takeaway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Structured dialogue prevents misunderstandings and promotes efficient communication.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92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Vector happy emoji emoticon holding up a sign with the text thank you">
            <a:extLst>
              <a:ext uri="{FF2B5EF4-FFF2-40B4-BE49-F238E27FC236}">
                <a16:creationId xmlns:a16="http://schemas.microsoft.com/office/drawing/2014/main" id="{C9FC68CC-CF24-6551-4E16-620A4EBA9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763" y="637562"/>
            <a:ext cx="4428819" cy="3724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133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No photo description available.">
            <a:extLst>
              <a:ext uri="{FF2B5EF4-FFF2-40B4-BE49-F238E27FC236}">
                <a16:creationId xmlns:a16="http://schemas.microsoft.com/office/drawing/2014/main" id="{C404B472-1619-CD22-C57C-6B18169B2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142" y="654341"/>
            <a:ext cx="4102218" cy="4241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5283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535B4-AAA7-9CD1-FF26-B4FC09A88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CB86C5A-3F31-A700-EAE4-36D45C064442}"/>
              </a:ext>
            </a:extLst>
          </p:cNvPr>
          <p:cNvSpPr/>
          <p:nvPr/>
        </p:nvSpPr>
        <p:spPr>
          <a:xfrm>
            <a:off x="831898" y="3382593"/>
            <a:ext cx="1918177" cy="71502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Rafia Noor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Nithin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ID:2022-2-60-120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AFF21CE-7C41-4761-804D-E4822291CACC}"/>
              </a:ext>
            </a:extLst>
          </p:cNvPr>
          <p:cNvSpPr/>
          <p:nvPr/>
        </p:nvSpPr>
        <p:spPr>
          <a:xfrm>
            <a:off x="3612911" y="3382593"/>
            <a:ext cx="1918177" cy="71502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Fahimah Karim Oishi 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ID:2022-2-60-134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991610D-A37F-AFC5-A554-8361F873BBFB}"/>
              </a:ext>
            </a:extLst>
          </p:cNvPr>
          <p:cNvSpPr/>
          <p:nvPr/>
        </p:nvSpPr>
        <p:spPr>
          <a:xfrm>
            <a:off x="6505823" y="3382593"/>
            <a:ext cx="1918177" cy="71502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Sanjana Kazi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Supti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ID:2022-2-60-036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326F74-24D1-8A2D-C7B8-78D7EBB40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257" y="1760907"/>
            <a:ext cx="1285612" cy="130338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8A7E3BE-06A9-B43E-4553-7249FC587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085" y="1740873"/>
            <a:ext cx="1285612" cy="13033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6AE768E-A54D-BF48-586C-06675AA25D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658" y="1760907"/>
            <a:ext cx="1303383" cy="130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003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8" name="Google Shape;8648;p37"/>
          <p:cNvSpPr/>
          <p:nvPr/>
        </p:nvSpPr>
        <p:spPr>
          <a:xfrm>
            <a:off x="1381819" y="1045217"/>
            <a:ext cx="665109" cy="709714"/>
          </a:xfrm>
          <a:custGeom>
            <a:avLst/>
            <a:gdLst/>
            <a:ahLst/>
            <a:cxnLst/>
            <a:rect l="l" t="t" r="r" b="b"/>
            <a:pathLst>
              <a:path w="20190" h="19790" extrusionOk="0">
                <a:moveTo>
                  <a:pt x="9727" y="1"/>
                </a:moveTo>
                <a:cubicBezTo>
                  <a:pt x="9500" y="1"/>
                  <a:pt x="9273" y="9"/>
                  <a:pt x="9047" y="24"/>
                </a:cubicBezTo>
                <a:cubicBezTo>
                  <a:pt x="7744" y="113"/>
                  <a:pt x="6469" y="452"/>
                  <a:pt x="5309" y="1050"/>
                </a:cubicBezTo>
                <a:cubicBezTo>
                  <a:pt x="4149" y="1639"/>
                  <a:pt x="3114" y="2477"/>
                  <a:pt x="2294" y="3494"/>
                </a:cubicBezTo>
                <a:cubicBezTo>
                  <a:pt x="1473" y="4511"/>
                  <a:pt x="875" y="5707"/>
                  <a:pt x="500" y="6956"/>
                </a:cubicBezTo>
                <a:cubicBezTo>
                  <a:pt x="126" y="8205"/>
                  <a:pt x="1" y="9534"/>
                  <a:pt x="135" y="10836"/>
                </a:cubicBezTo>
                <a:cubicBezTo>
                  <a:pt x="277" y="12139"/>
                  <a:pt x="670" y="13415"/>
                  <a:pt x="1285" y="14565"/>
                </a:cubicBezTo>
                <a:cubicBezTo>
                  <a:pt x="1910" y="15716"/>
                  <a:pt x="2749" y="16751"/>
                  <a:pt x="3774" y="17581"/>
                </a:cubicBezTo>
                <a:cubicBezTo>
                  <a:pt x="4791" y="18401"/>
                  <a:pt x="5978" y="19017"/>
                  <a:pt x="7245" y="19374"/>
                </a:cubicBezTo>
                <a:cubicBezTo>
                  <a:pt x="8207" y="19647"/>
                  <a:pt x="9206" y="19789"/>
                  <a:pt x="10209" y="19789"/>
                </a:cubicBezTo>
                <a:cubicBezTo>
                  <a:pt x="10517" y="19789"/>
                  <a:pt x="10826" y="19776"/>
                  <a:pt x="11134" y="19748"/>
                </a:cubicBezTo>
                <a:cubicBezTo>
                  <a:pt x="12437" y="19641"/>
                  <a:pt x="13721" y="19267"/>
                  <a:pt x="14872" y="18642"/>
                </a:cubicBezTo>
                <a:cubicBezTo>
                  <a:pt x="16032" y="18018"/>
                  <a:pt x="17049" y="17152"/>
                  <a:pt x="17852" y="16118"/>
                </a:cubicBezTo>
                <a:cubicBezTo>
                  <a:pt x="18664" y="15083"/>
                  <a:pt x="19252" y="13896"/>
                  <a:pt x="19636" y="12647"/>
                </a:cubicBezTo>
                <a:cubicBezTo>
                  <a:pt x="20029" y="11407"/>
                  <a:pt x="20189" y="10087"/>
                  <a:pt x="20064" y="8785"/>
                </a:cubicBezTo>
                <a:cubicBezTo>
                  <a:pt x="19957" y="7482"/>
                  <a:pt x="19565" y="6206"/>
                  <a:pt x="18922" y="5073"/>
                </a:cubicBezTo>
                <a:cubicBezTo>
                  <a:pt x="18280" y="3940"/>
                  <a:pt x="17397" y="2950"/>
                  <a:pt x="16353" y="2183"/>
                </a:cubicBezTo>
                <a:cubicBezTo>
                  <a:pt x="15309" y="1407"/>
                  <a:pt x="14114" y="845"/>
                  <a:pt x="12874" y="488"/>
                </a:cubicBezTo>
                <a:lnTo>
                  <a:pt x="12874" y="488"/>
                </a:lnTo>
                <a:cubicBezTo>
                  <a:pt x="14105" y="881"/>
                  <a:pt x="15283" y="1460"/>
                  <a:pt x="16300" y="2245"/>
                </a:cubicBezTo>
                <a:cubicBezTo>
                  <a:pt x="17326" y="3022"/>
                  <a:pt x="18182" y="4021"/>
                  <a:pt x="18798" y="5145"/>
                </a:cubicBezTo>
                <a:cubicBezTo>
                  <a:pt x="19413" y="6269"/>
                  <a:pt x="19779" y="7527"/>
                  <a:pt x="19877" y="8802"/>
                </a:cubicBezTo>
                <a:cubicBezTo>
                  <a:pt x="19984" y="10078"/>
                  <a:pt x="19815" y="11363"/>
                  <a:pt x="19422" y="12585"/>
                </a:cubicBezTo>
                <a:cubicBezTo>
                  <a:pt x="19021" y="13798"/>
                  <a:pt x="18441" y="14958"/>
                  <a:pt x="17647" y="15957"/>
                </a:cubicBezTo>
                <a:cubicBezTo>
                  <a:pt x="16862" y="16965"/>
                  <a:pt x="15871" y="17804"/>
                  <a:pt x="14747" y="18401"/>
                </a:cubicBezTo>
                <a:cubicBezTo>
                  <a:pt x="13623" y="19008"/>
                  <a:pt x="12374" y="19365"/>
                  <a:pt x="11108" y="19472"/>
                </a:cubicBezTo>
                <a:cubicBezTo>
                  <a:pt x="10831" y="19495"/>
                  <a:pt x="10553" y="19507"/>
                  <a:pt x="10274" y="19507"/>
                </a:cubicBezTo>
                <a:cubicBezTo>
                  <a:pt x="9279" y="19507"/>
                  <a:pt x="8280" y="19360"/>
                  <a:pt x="7325" y="19088"/>
                </a:cubicBezTo>
                <a:cubicBezTo>
                  <a:pt x="6094" y="18749"/>
                  <a:pt x="4943" y="18161"/>
                  <a:pt x="3953" y="17358"/>
                </a:cubicBezTo>
                <a:cubicBezTo>
                  <a:pt x="2954" y="16564"/>
                  <a:pt x="2133" y="15556"/>
                  <a:pt x="1526" y="14440"/>
                </a:cubicBezTo>
                <a:cubicBezTo>
                  <a:pt x="920" y="13316"/>
                  <a:pt x="527" y="12076"/>
                  <a:pt x="393" y="10810"/>
                </a:cubicBezTo>
                <a:cubicBezTo>
                  <a:pt x="260" y="9543"/>
                  <a:pt x="367" y="8240"/>
                  <a:pt x="723" y="7018"/>
                </a:cubicBezTo>
                <a:cubicBezTo>
                  <a:pt x="1071" y="5787"/>
                  <a:pt x="1651" y="4618"/>
                  <a:pt x="2445" y="3619"/>
                </a:cubicBezTo>
                <a:cubicBezTo>
                  <a:pt x="3230" y="2611"/>
                  <a:pt x="4238" y="1773"/>
                  <a:pt x="5371" y="1175"/>
                </a:cubicBezTo>
                <a:cubicBezTo>
                  <a:pt x="6504" y="577"/>
                  <a:pt x="7762" y="211"/>
                  <a:pt x="9047" y="104"/>
                </a:cubicBezTo>
                <a:cubicBezTo>
                  <a:pt x="9335" y="80"/>
                  <a:pt x="9623" y="69"/>
                  <a:pt x="9912" y="69"/>
                </a:cubicBezTo>
                <a:cubicBezTo>
                  <a:pt x="10912" y="69"/>
                  <a:pt x="11912" y="211"/>
                  <a:pt x="12874" y="488"/>
                </a:cubicBezTo>
                <a:cubicBezTo>
                  <a:pt x="11858" y="172"/>
                  <a:pt x="10794" y="1"/>
                  <a:pt x="97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9" name="Google Shape;8649;p37"/>
          <p:cNvSpPr/>
          <p:nvPr/>
        </p:nvSpPr>
        <p:spPr>
          <a:xfrm>
            <a:off x="3847930" y="1033770"/>
            <a:ext cx="665109" cy="651883"/>
          </a:xfrm>
          <a:custGeom>
            <a:avLst/>
            <a:gdLst/>
            <a:ahLst/>
            <a:cxnLst/>
            <a:rect l="l" t="t" r="r" b="b"/>
            <a:pathLst>
              <a:path w="20190" h="19790" extrusionOk="0">
                <a:moveTo>
                  <a:pt x="9727" y="1"/>
                </a:moveTo>
                <a:cubicBezTo>
                  <a:pt x="9500" y="1"/>
                  <a:pt x="9273" y="9"/>
                  <a:pt x="9047" y="24"/>
                </a:cubicBezTo>
                <a:cubicBezTo>
                  <a:pt x="7744" y="113"/>
                  <a:pt x="6469" y="452"/>
                  <a:pt x="5309" y="1050"/>
                </a:cubicBezTo>
                <a:cubicBezTo>
                  <a:pt x="4149" y="1639"/>
                  <a:pt x="3114" y="2477"/>
                  <a:pt x="2294" y="3494"/>
                </a:cubicBezTo>
                <a:cubicBezTo>
                  <a:pt x="1473" y="4511"/>
                  <a:pt x="875" y="5707"/>
                  <a:pt x="500" y="6956"/>
                </a:cubicBezTo>
                <a:cubicBezTo>
                  <a:pt x="126" y="8205"/>
                  <a:pt x="1" y="9534"/>
                  <a:pt x="135" y="10836"/>
                </a:cubicBezTo>
                <a:cubicBezTo>
                  <a:pt x="277" y="12139"/>
                  <a:pt x="670" y="13415"/>
                  <a:pt x="1285" y="14565"/>
                </a:cubicBezTo>
                <a:cubicBezTo>
                  <a:pt x="1910" y="15716"/>
                  <a:pt x="2749" y="16751"/>
                  <a:pt x="3774" y="17581"/>
                </a:cubicBezTo>
                <a:cubicBezTo>
                  <a:pt x="4791" y="18401"/>
                  <a:pt x="5978" y="19017"/>
                  <a:pt x="7245" y="19374"/>
                </a:cubicBezTo>
                <a:cubicBezTo>
                  <a:pt x="8207" y="19647"/>
                  <a:pt x="9206" y="19789"/>
                  <a:pt x="10209" y="19789"/>
                </a:cubicBezTo>
                <a:cubicBezTo>
                  <a:pt x="10517" y="19789"/>
                  <a:pt x="10826" y="19776"/>
                  <a:pt x="11134" y="19748"/>
                </a:cubicBezTo>
                <a:cubicBezTo>
                  <a:pt x="12437" y="19641"/>
                  <a:pt x="13721" y="19267"/>
                  <a:pt x="14872" y="18642"/>
                </a:cubicBezTo>
                <a:cubicBezTo>
                  <a:pt x="16032" y="18018"/>
                  <a:pt x="17049" y="17152"/>
                  <a:pt x="17852" y="16118"/>
                </a:cubicBezTo>
                <a:cubicBezTo>
                  <a:pt x="18664" y="15083"/>
                  <a:pt x="19252" y="13896"/>
                  <a:pt x="19636" y="12647"/>
                </a:cubicBezTo>
                <a:cubicBezTo>
                  <a:pt x="20029" y="11407"/>
                  <a:pt x="20189" y="10087"/>
                  <a:pt x="20064" y="8785"/>
                </a:cubicBezTo>
                <a:cubicBezTo>
                  <a:pt x="19957" y="7482"/>
                  <a:pt x="19565" y="6206"/>
                  <a:pt x="18922" y="5073"/>
                </a:cubicBezTo>
                <a:cubicBezTo>
                  <a:pt x="18280" y="3940"/>
                  <a:pt x="17397" y="2950"/>
                  <a:pt x="16353" y="2183"/>
                </a:cubicBezTo>
                <a:cubicBezTo>
                  <a:pt x="15309" y="1407"/>
                  <a:pt x="14114" y="845"/>
                  <a:pt x="12874" y="488"/>
                </a:cubicBezTo>
                <a:lnTo>
                  <a:pt x="12874" y="488"/>
                </a:lnTo>
                <a:cubicBezTo>
                  <a:pt x="14105" y="881"/>
                  <a:pt x="15283" y="1460"/>
                  <a:pt x="16300" y="2245"/>
                </a:cubicBezTo>
                <a:cubicBezTo>
                  <a:pt x="17326" y="3022"/>
                  <a:pt x="18182" y="4021"/>
                  <a:pt x="18798" y="5145"/>
                </a:cubicBezTo>
                <a:cubicBezTo>
                  <a:pt x="19413" y="6269"/>
                  <a:pt x="19779" y="7527"/>
                  <a:pt x="19877" y="8802"/>
                </a:cubicBezTo>
                <a:cubicBezTo>
                  <a:pt x="19984" y="10078"/>
                  <a:pt x="19815" y="11363"/>
                  <a:pt x="19422" y="12585"/>
                </a:cubicBezTo>
                <a:cubicBezTo>
                  <a:pt x="19021" y="13798"/>
                  <a:pt x="18441" y="14958"/>
                  <a:pt x="17647" y="15957"/>
                </a:cubicBezTo>
                <a:cubicBezTo>
                  <a:pt x="16862" y="16965"/>
                  <a:pt x="15871" y="17804"/>
                  <a:pt x="14747" y="18401"/>
                </a:cubicBezTo>
                <a:cubicBezTo>
                  <a:pt x="13623" y="19008"/>
                  <a:pt x="12374" y="19365"/>
                  <a:pt x="11108" y="19472"/>
                </a:cubicBezTo>
                <a:cubicBezTo>
                  <a:pt x="10831" y="19495"/>
                  <a:pt x="10553" y="19507"/>
                  <a:pt x="10274" y="19507"/>
                </a:cubicBezTo>
                <a:cubicBezTo>
                  <a:pt x="9279" y="19507"/>
                  <a:pt x="8280" y="19360"/>
                  <a:pt x="7325" y="19088"/>
                </a:cubicBezTo>
                <a:cubicBezTo>
                  <a:pt x="6094" y="18749"/>
                  <a:pt x="4943" y="18161"/>
                  <a:pt x="3953" y="17358"/>
                </a:cubicBezTo>
                <a:cubicBezTo>
                  <a:pt x="2954" y="16564"/>
                  <a:pt x="2133" y="15556"/>
                  <a:pt x="1526" y="14440"/>
                </a:cubicBezTo>
                <a:cubicBezTo>
                  <a:pt x="920" y="13316"/>
                  <a:pt x="527" y="12076"/>
                  <a:pt x="393" y="10810"/>
                </a:cubicBezTo>
                <a:cubicBezTo>
                  <a:pt x="260" y="9543"/>
                  <a:pt x="367" y="8240"/>
                  <a:pt x="723" y="7018"/>
                </a:cubicBezTo>
                <a:cubicBezTo>
                  <a:pt x="1071" y="5787"/>
                  <a:pt x="1651" y="4618"/>
                  <a:pt x="2445" y="3619"/>
                </a:cubicBezTo>
                <a:cubicBezTo>
                  <a:pt x="3230" y="2611"/>
                  <a:pt x="4238" y="1773"/>
                  <a:pt x="5371" y="1175"/>
                </a:cubicBezTo>
                <a:cubicBezTo>
                  <a:pt x="6504" y="577"/>
                  <a:pt x="7762" y="211"/>
                  <a:pt x="9047" y="104"/>
                </a:cubicBezTo>
                <a:cubicBezTo>
                  <a:pt x="9335" y="80"/>
                  <a:pt x="9623" y="69"/>
                  <a:pt x="9912" y="69"/>
                </a:cubicBezTo>
                <a:cubicBezTo>
                  <a:pt x="10912" y="69"/>
                  <a:pt x="11912" y="211"/>
                  <a:pt x="12874" y="488"/>
                </a:cubicBezTo>
                <a:cubicBezTo>
                  <a:pt x="11858" y="172"/>
                  <a:pt x="10794" y="1"/>
                  <a:pt x="97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0" name="Google Shape;8650;p37"/>
          <p:cNvSpPr/>
          <p:nvPr/>
        </p:nvSpPr>
        <p:spPr>
          <a:xfrm>
            <a:off x="6481141" y="994282"/>
            <a:ext cx="665109" cy="651883"/>
          </a:xfrm>
          <a:custGeom>
            <a:avLst/>
            <a:gdLst/>
            <a:ahLst/>
            <a:cxnLst/>
            <a:rect l="l" t="t" r="r" b="b"/>
            <a:pathLst>
              <a:path w="20190" h="19790" extrusionOk="0">
                <a:moveTo>
                  <a:pt x="9727" y="1"/>
                </a:moveTo>
                <a:cubicBezTo>
                  <a:pt x="9500" y="1"/>
                  <a:pt x="9273" y="9"/>
                  <a:pt x="9047" y="24"/>
                </a:cubicBezTo>
                <a:cubicBezTo>
                  <a:pt x="7744" y="113"/>
                  <a:pt x="6469" y="452"/>
                  <a:pt x="5309" y="1050"/>
                </a:cubicBezTo>
                <a:cubicBezTo>
                  <a:pt x="4149" y="1639"/>
                  <a:pt x="3114" y="2477"/>
                  <a:pt x="2294" y="3494"/>
                </a:cubicBezTo>
                <a:cubicBezTo>
                  <a:pt x="1473" y="4511"/>
                  <a:pt x="875" y="5707"/>
                  <a:pt x="500" y="6956"/>
                </a:cubicBezTo>
                <a:cubicBezTo>
                  <a:pt x="126" y="8205"/>
                  <a:pt x="1" y="9534"/>
                  <a:pt x="135" y="10836"/>
                </a:cubicBezTo>
                <a:cubicBezTo>
                  <a:pt x="277" y="12139"/>
                  <a:pt x="670" y="13415"/>
                  <a:pt x="1285" y="14565"/>
                </a:cubicBezTo>
                <a:cubicBezTo>
                  <a:pt x="1910" y="15716"/>
                  <a:pt x="2749" y="16751"/>
                  <a:pt x="3774" y="17581"/>
                </a:cubicBezTo>
                <a:cubicBezTo>
                  <a:pt x="4791" y="18401"/>
                  <a:pt x="5978" y="19017"/>
                  <a:pt x="7245" y="19374"/>
                </a:cubicBezTo>
                <a:cubicBezTo>
                  <a:pt x="8207" y="19647"/>
                  <a:pt x="9206" y="19789"/>
                  <a:pt x="10209" y="19789"/>
                </a:cubicBezTo>
                <a:cubicBezTo>
                  <a:pt x="10517" y="19789"/>
                  <a:pt x="10826" y="19776"/>
                  <a:pt x="11134" y="19748"/>
                </a:cubicBezTo>
                <a:cubicBezTo>
                  <a:pt x="12437" y="19641"/>
                  <a:pt x="13721" y="19267"/>
                  <a:pt x="14872" y="18642"/>
                </a:cubicBezTo>
                <a:cubicBezTo>
                  <a:pt x="16032" y="18018"/>
                  <a:pt x="17049" y="17152"/>
                  <a:pt x="17852" y="16118"/>
                </a:cubicBezTo>
                <a:cubicBezTo>
                  <a:pt x="18664" y="15083"/>
                  <a:pt x="19252" y="13896"/>
                  <a:pt x="19636" y="12647"/>
                </a:cubicBezTo>
                <a:cubicBezTo>
                  <a:pt x="20029" y="11407"/>
                  <a:pt x="20189" y="10087"/>
                  <a:pt x="20064" y="8785"/>
                </a:cubicBezTo>
                <a:cubicBezTo>
                  <a:pt x="19957" y="7482"/>
                  <a:pt x="19565" y="6206"/>
                  <a:pt x="18922" y="5073"/>
                </a:cubicBezTo>
                <a:cubicBezTo>
                  <a:pt x="18280" y="3940"/>
                  <a:pt x="17397" y="2950"/>
                  <a:pt x="16353" y="2183"/>
                </a:cubicBezTo>
                <a:cubicBezTo>
                  <a:pt x="15309" y="1407"/>
                  <a:pt x="14114" y="845"/>
                  <a:pt x="12874" y="488"/>
                </a:cubicBezTo>
                <a:lnTo>
                  <a:pt x="12874" y="488"/>
                </a:lnTo>
                <a:cubicBezTo>
                  <a:pt x="14105" y="881"/>
                  <a:pt x="15283" y="1460"/>
                  <a:pt x="16300" y="2245"/>
                </a:cubicBezTo>
                <a:cubicBezTo>
                  <a:pt x="17326" y="3022"/>
                  <a:pt x="18182" y="4021"/>
                  <a:pt x="18798" y="5145"/>
                </a:cubicBezTo>
                <a:cubicBezTo>
                  <a:pt x="19413" y="6269"/>
                  <a:pt x="19779" y="7527"/>
                  <a:pt x="19877" y="8802"/>
                </a:cubicBezTo>
                <a:cubicBezTo>
                  <a:pt x="19984" y="10078"/>
                  <a:pt x="19815" y="11363"/>
                  <a:pt x="19422" y="12585"/>
                </a:cubicBezTo>
                <a:cubicBezTo>
                  <a:pt x="19021" y="13798"/>
                  <a:pt x="18441" y="14958"/>
                  <a:pt x="17647" y="15957"/>
                </a:cubicBezTo>
                <a:cubicBezTo>
                  <a:pt x="16862" y="16965"/>
                  <a:pt x="15871" y="17804"/>
                  <a:pt x="14747" y="18401"/>
                </a:cubicBezTo>
                <a:cubicBezTo>
                  <a:pt x="13623" y="19008"/>
                  <a:pt x="12374" y="19365"/>
                  <a:pt x="11108" y="19472"/>
                </a:cubicBezTo>
                <a:cubicBezTo>
                  <a:pt x="10831" y="19495"/>
                  <a:pt x="10553" y="19507"/>
                  <a:pt x="10274" y="19507"/>
                </a:cubicBezTo>
                <a:cubicBezTo>
                  <a:pt x="9279" y="19507"/>
                  <a:pt x="8280" y="19360"/>
                  <a:pt x="7325" y="19088"/>
                </a:cubicBezTo>
                <a:cubicBezTo>
                  <a:pt x="6094" y="18749"/>
                  <a:pt x="4943" y="18161"/>
                  <a:pt x="3953" y="17358"/>
                </a:cubicBezTo>
                <a:cubicBezTo>
                  <a:pt x="2954" y="16564"/>
                  <a:pt x="2133" y="15556"/>
                  <a:pt x="1526" y="14440"/>
                </a:cubicBezTo>
                <a:cubicBezTo>
                  <a:pt x="920" y="13316"/>
                  <a:pt x="527" y="12076"/>
                  <a:pt x="393" y="10810"/>
                </a:cubicBezTo>
                <a:cubicBezTo>
                  <a:pt x="260" y="9543"/>
                  <a:pt x="367" y="8240"/>
                  <a:pt x="723" y="7018"/>
                </a:cubicBezTo>
                <a:cubicBezTo>
                  <a:pt x="1071" y="5787"/>
                  <a:pt x="1651" y="4618"/>
                  <a:pt x="2445" y="3619"/>
                </a:cubicBezTo>
                <a:cubicBezTo>
                  <a:pt x="3230" y="2611"/>
                  <a:pt x="4238" y="1773"/>
                  <a:pt x="5371" y="1175"/>
                </a:cubicBezTo>
                <a:cubicBezTo>
                  <a:pt x="6504" y="577"/>
                  <a:pt x="7762" y="211"/>
                  <a:pt x="9047" y="104"/>
                </a:cubicBezTo>
                <a:cubicBezTo>
                  <a:pt x="9335" y="80"/>
                  <a:pt x="9623" y="69"/>
                  <a:pt x="9912" y="69"/>
                </a:cubicBezTo>
                <a:cubicBezTo>
                  <a:pt x="10912" y="69"/>
                  <a:pt x="11912" y="211"/>
                  <a:pt x="12874" y="488"/>
                </a:cubicBezTo>
                <a:cubicBezTo>
                  <a:pt x="11858" y="172"/>
                  <a:pt x="10794" y="1"/>
                  <a:pt x="97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1" name="Google Shape;8651;p37"/>
          <p:cNvSpPr/>
          <p:nvPr/>
        </p:nvSpPr>
        <p:spPr>
          <a:xfrm>
            <a:off x="1363602" y="2791866"/>
            <a:ext cx="665109" cy="651883"/>
          </a:xfrm>
          <a:custGeom>
            <a:avLst/>
            <a:gdLst/>
            <a:ahLst/>
            <a:cxnLst/>
            <a:rect l="l" t="t" r="r" b="b"/>
            <a:pathLst>
              <a:path w="20190" h="19790" extrusionOk="0">
                <a:moveTo>
                  <a:pt x="9727" y="1"/>
                </a:moveTo>
                <a:cubicBezTo>
                  <a:pt x="9500" y="1"/>
                  <a:pt x="9273" y="9"/>
                  <a:pt x="9047" y="24"/>
                </a:cubicBezTo>
                <a:cubicBezTo>
                  <a:pt x="7744" y="113"/>
                  <a:pt x="6469" y="452"/>
                  <a:pt x="5309" y="1050"/>
                </a:cubicBezTo>
                <a:cubicBezTo>
                  <a:pt x="4149" y="1639"/>
                  <a:pt x="3114" y="2477"/>
                  <a:pt x="2294" y="3494"/>
                </a:cubicBezTo>
                <a:cubicBezTo>
                  <a:pt x="1473" y="4511"/>
                  <a:pt x="875" y="5707"/>
                  <a:pt x="500" y="6956"/>
                </a:cubicBezTo>
                <a:cubicBezTo>
                  <a:pt x="126" y="8205"/>
                  <a:pt x="1" y="9534"/>
                  <a:pt x="135" y="10836"/>
                </a:cubicBezTo>
                <a:cubicBezTo>
                  <a:pt x="277" y="12139"/>
                  <a:pt x="670" y="13415"/>
                  <a:pt x="1285" y="14565"/>
                </a:cubicBezTo>
                <a:cubicBezTo>
                  <a:pt x="1910" y="15716"/>
                  <a:pt x="2749" y="16751"/>
                  <a:pt x="3774" y="17581"/>
                </a:cubicBezTo>
                <a:cubicBezTo>
                  <a:pt x="4791" y="18401"/>
                  <a:pt x="5978" y="19017"/>
                  <a:pt x="7245" y="19374"/>
                </a:cubicBezTo>
                <a:cubicBezTo>
                  <a:pt x="8207" y="19647"/>
                  <a:pt x="9206" y="19789"/>
                  <a:pt x="10209" y="19789"/>
                </a:cubicBezTo>
                <a:cubicBezTo>
                  <a:pt x="10517" y="19789"/>
                  <a:pt x="10826" y="19776"/>
                  <a:pt x="11134" y="19748"/>
                </a:cubicBezTo>
                <a:cubicBezTo>
                  <a:pt x="12437" y="19641"/>
                  <a:pt x="13721" y="19267"/>
                  <a:pt x="14872" y="18642"/>
                </a:cubicBezTo>
                <a:cubicBezTo>
                  <a:pt x="16032" y="18018"/>
                  <a:pt x="17049" y="17152"/>
                  <a:pt x="17852" y="16118"/>
                </a:cubicBezTo>
                <a:cubicBezTo>
                  <a:pt x="18664" y="15083"/>
                  <a:pt x="19252" y="13896"/>
                  <a:pt x="19636" y="12647"/>
                </a:cubicBezTo>
                <a:cubicBezTo>
                  <a:pt x="20029" y="11407"/>
                  <a:pt x="20189" y="10087"/>
                  <a:pt x="20064" y="8785"/>
                </a:cubicBezTo>
                <a:cubicBezTo>
                  <a:pt x="19957" y="7482"/>
                  <a:pt x="19565" y="6206"/>
                  <a:pt x="18922" y="5073"/>
                </a:cubicBezTo>
                <a:cubicBezTo>
                  <a:pt x="18280" y="3940"/>
                  <a:pt x="17397" y="2950"/>
                  <a:pt x="16353" y="2183"/>
                </a:cubicBezTo>
                <a:cubicBezTo>
                  <a:pt x="15309" y="1407"/>
                  <a:pt x="14114" y="845"/>
                  <a:pt x="12874" y="488"/>
                </a:cubicBezTo>
                <a:lnTo>
                  <a:pt x="12874" y="488"/>
                </a:lnTo>
                <a:cubicBezTo>
                  <a:pt x="14105" y="881"/>
                  <a:pt x="15283" y="1460"/>
                  <a:pt x="16300" y="2245"/>
                </a:cubicBezTo>
                <a:cubicBezTo>
                  <a:pt x="17326" y="3022"/>
                  <a:pt x="18182" y="4021"/>
                  <a:pt x="18798" y="5145"/>
                </a:cubicBezTo>
                <a:cubicBezTo>
                  <a:pt x="19413" y="6269"/>
                  <a:pt x="19779" y="7527"/>
                  <a:pt x="19877" y="8802"/>
                </a:cubicBezTo>
                <a:cubicBezTo>
                  <a:pt x="19984" y="10078"/>
                  <a:pt x="19815" y="11363"/>
                  <a:pt x="19422" y="12585"/>
                </a:cubicBezTo>
                <a:cubicBezTo>
                  <a:pt x="19021" y="13798"/>
                  <a:pt x="18441" y="14958"/>
                  <a:pt x="17647" y="15957"/>
                </a:cubicBezTo>
                <a:cubicBezTo>
                  <a:pt x="16862" y="16965"/>
                  <a:pt x="15871" y="17804"/>
                  <a:pt x="14747" y="18401"/>
                </a:cubicBezTo>
                <a:cubicBezTo>
                  <a:pt x="13623" y="19008"/>
                  <a:pt x="12374" y="19365"/>
                  <a:pt x="11108" y="19472"/>
                </a:cubicBezTo>
                <a:cubicBezTo>
                  <a:pt x="10831" y="19495"/>
                  <a:pt x="10553" y="19507"/>
                  <a:pt x="10274" y="19507"/>
                </a:cubicBezTo>
                <a:cubicBezTo>
                  <a:pt x="9279" y="19507"/>
                  <a:pt x="8280" y="19360"/>
                  <a:pt x="7325" y="19088"/>
                </a:cubicBezTo>
                <a:cubicBezTo>
                  <a:pt x="6094" y="18749"/>
                  <a:pt x="4943" y="18161"/>
                  <a:pt x="3953" y="17358"/>
                </a:cubicBezTo>
                <a:cubicBezTo>
                  <a:pt x="2954" y="16564"/>
                  <a:pt x="2133" y="15556"/>
                  <a:pt x="1526" y="14440"/>
                </a:cubicBezTo>
                <a:cubicBezTo>
                  <a:pt x="920" y="13316"/>
                  <a:pt x="527" y="12076"/>
                  <a:pt x="393" y="10810"/>
                </a:cubicBezTo>
                <a:cubicBezTo>
                  <a:pt x="260" y="9543"/>
                  <a:pt x="367" y="8240"/>
                  <a:pt x="723" y="7018"/>
                </a:cubicBezTo>
                <a:cubicBezTo>
                  <a:pt x="1071" y="5787"/>
                  <a:pt x="1651" y="4618"/>
                  <a:pt x="2445" y="3619"/>
                </a:cubicBezTo>
                <a:cubicBezTo>
                  <a:pt x="3230" y="2611"/>
                  <a:pt x="4238" y="1773"/>
                  <a:pt x="5371" y="1175"/>
                </a:cubicBezTo>
                <a:cubicBezTo>
                  <a:pt x="6504" y="577"/>
                  <a:pt x="7762" y="211"/>
                  <a:pt x="9047" y="104"/>
                </a:cubicBezTo>
                <a:cubicBezTo>
                  <a:pt x="9335" y="80"/>
                  <a:pt x="9623" y="69"/>
                  <a:pt x="9912" y="69"/>
                </a:cubicBezTo>
                <a:cubicBezTo>
                  <a:pt x="10912" y="69"/>
                  <a:pt x="11912" y="211"/>
                  <a:pt x="12874" y="488"/>
                </a:cubicBezTo>
                <a:cubicBezTo>
                  <a:pt x="11858" y="172"/>
                  <a:pt x="10794" y="1"/>
                  <a:pt x="97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2" name="Google Shape;8652;p37"/>
          <p:cNvSpPr/>
          <p:nvPr/>
        </p:nvSpPr>
        <p:spPr>
          <a:xfrm>
            <a:off x="3731435" y="2842026"/>
            <a:ext cx="665109" cy="651883"/>
          </a:xfrm>
          <a:custGeom>
            <a:avLst/>
            <a:gdLst/>
            <a:ahLst/>
            <a:cxnLst/>
            <a:rect l="l" t="t" r="r" b="b"/>
            <a:pathLst>
              <a:path w="20190" h="19790" extrusionOk="0">
                <a:moveTo>
                  <a:pt x="9727" y="1"/>
                </a:moveTo>
                <a:cubicBezTo>
                  <a:pt x="9500" y="1"/>
                  <a:pt x="9273" y="9"/>
                  <a:pt x="9047" y="24"/>
                </a:cubicBezTo>
                <a:cubicBezTo>
                  <a:pt x="7744" y="113"/>
                  <a:pt x="6469" y="452"/>
                  <a:pt x="5309" y="1050"/>
                </a:cubicBezTo>
                <a:cubicBezTo>
                  <a:pt x="4149" y="1639"/>
                  <a:pt x="3114" y="2477"/>
                  <a:pt x="2294" y="3494"/>
                </a:cubicBezTo>
                <a:cubicBezTo>
                  <a:pt x="1473" y="4511"/>
                  <a:pt x="875" y="5707"/>
                  <a:pt x="500" y="6956"/>
                </a:cubicBezTo>
                <a:cubicBezTo>
                  <a:pt x="126" y="8205"/>
                  <a:pt x="1" y="9534"/>
                  <a:pt x="135" y="10836"/>
                </a:cubicBezTo>
                <a:cubicBezTo>
                  <a:pt x="277" y="12139"/>
                  <a:pt x="670" y="13415"/>
                  <a:pt x="1285" y="14565"/>
                </a:cubicBezTo>
                <a:cubicBezTo>
                  <a:pt x="1910" y="15716"/>
                  <a:pt x="2749" y="16751"/>
                  <a:pt x="3774" y="17581"/>
                </a:cubicBezTo>
                <a:cubicBezTo>
                  <a:pt x="4791" y="18401"/>
                  <a:pt x="5978" y="19017"/>
                  <a:pt x="7245" y="19374"/>
                </a:cubicBezTo>
                <a:cubicBezTo>
                  <a:pt x="8207" y="19647"/>
                  <a:pt x="9206" y="19789"/>
                  <a:pt x="10209" y="19789"/>
                </a:cubicBezTo>
                <a:cubicBezTo>
                  <a:pt x="10517" y="19789"/>
                  <a:pt x="10826" y="19776"/>
                  <a:pt x="11134" y="19748"/>
                </a:cubicBezTo>
                <a:cubicBezTo>
                  <a:pt x="12437" y="19641"/>
                  <a:pt x="13721" y="19267"/>
                  <a:pt x="14872" y="18642"/>
                </a:cubicBezTo>
                <a:cubicBezTo>
                  <a:pt x="16032" y="18018"/>
                  <a:pt x="17049" y="17152"/>
                  <a:pt x="17852" y="16118"/>
                </a:cubicBezTo>
                <a:cubicBezTo>
                  <a:pt x="18664" y="15083"/>
                  <a:pt x="19252" y="13896"/>
                  <a:pt x="19636" y="12647"/>
                </a:cubicBezTo>
                <a:cubicBezTo>
                  <a:pt x="20029" y="11407"/>
                  <a:pt x="20189" y="10087"/>
                  <a:pt x="20064" y="8785"/>
                </a:cubicBezTo>
                <a:cubicBezTo>
                  <a:pt x="19957" y="7482"/>
                  <a:pt x="19565" y="6206"/>
                  <a:pt x="18922" y="5073"/>
                </a:cubicBezTo>
                <a:cubicBezTo>
                  <a:pt x="18280" y="3940"/>
                  <a:pt x="17397" y="2950"/>
                  <a:pt x="16353" y="2183"/>
                </a:cubicBezTo>
                <a:cubicBezTo>
                  <a:pt x="15309" y="1407"/>
                  <a:pt x="14114" y="845"/>
                  <a:pt x="12874" y="488"/>
                </a:cubicBezTo>
                <a:lnTo>
                  <a:pt x="12874" y="488"/>
                </a:lnTo>
                <a:cubicBezTo>
                  <a:pt x="14105" y="881"/>
                  <a:pt x="15283" y="1460"/>
                  <a:pt x="16300" y="2245"/>
                </a:cubicBezTo>
                <a:cubicBezTo>
                  <a:pt x="17326" y="3022"/>
                  <a:pt x="18182" y="4021"/>
                  <a:pt x="18798" y="5145"/>
                </a:cubicBezTo>
                <a:cubicBezTo>
                  <a:pt x="19413" y="6269"/>
                  <a:pt x="19779" y="7527"/>
                  <a:pt x="19877" y="8802"/>
                </a:cubicBezTo>
                <a:cubicBezTo>
                  <a:pt x="19984" y="10078"/>
                  <a:pt x="19815" y="11363"/>
                  <a:pt x="19422" y="12585"/>
                </a:cubicBezTo>
                <a:cubicBezTo>
                  <a:pt x="19021" y="13798"/>
                  <a:pt x="18441" y="14958"/>
                  <a:pt x="17647" y="15957"/>
                </a:cubicBezTo>
                <a:cubicBezTo>
                  <a:pt x="16862" y="16965"/>
                  <a:pt x="15871" y="17804"/>
                  <a:pt x="14747" y="18401"/>
                </a:cubicBezTo>
                <a:cubicBezTo>
                  <a:pt x="13623" y="19008"/>
                  <a:pt x="12374" y="19365"/>
                  <a:pt x="11108" y="19472"/>
                </a:cubicBezTo>
                <a:cubicBezTo>
                  <a:pt x="10831" y="19495"/>
                  <a:pt x="10553" y="19507"/>
                  <a:pt x="10274" y="19507"/>
                </a:cubicBezTo>
                <a:cubicBezTo>
                  <a:pt x="9279" y="19507"/>
                  <a:pt x="8280" y="19360"/>
                  <a:pt x="7325" y="19088"/>
                </a:cubicBezTo>
                <a:cubicBezTo>
                  <a:pt x="6094" y="18749"/>
                  <a:pt x="4943" y="18161"/>
                  <a:pt x="3953" y="17358"/>
                </a:cubicBezTo>
                <a:cubicBezTo>
                  <a:pt x="2954" y="16564"/>
                  <a:pt x="2133" y="15556"/>
                  <a:pt x="1526" y="14440"/>
                </a:cubicBezTo>
                <a:cubicBezTo>
                  <a:pt x="920" y="13316"/>
                  <a:pt x="527" y="12076"/>
                  <a:pt x="393" y="10810"/>
                </a:cubicBezTo>
                <a:cubicBezTo>
                  <a:pt x="260" y="9543"/>
                  <a:pt x="367" y="8240"/>
                  <a:pt x="723" y="7018"/>
                </a:cubicBezTo>
                <a:cubicBezTo>
                  <a:pt x="1071" y="5787"/>
                  <a:pt x="1651" y="4618"/>
                  <a:pt x="2445" y="3619"/>
                </a:cubicBezTo>
                <a:cubicBezTo>
                  <a:pt x="3230" y="2611"/>
                  <a:pt x="4238" y="1773"/>
                  <a:pt x="5371" y="1175"/>
                </a:cubicBezTo>
                <a:cubicBezTo>
                  <a:pt x="6504" y="577"/>
                  <a:pt x="7762" y="211"/>
                  <a:pt x="9047" y="104"/>
                </a:cubicBezTo>
                <a:cubicBezTo>
                  <a:pt x="9335" y="80"/>
                  <a:pt x="9623" y="69"/>
                  <a:pt x="9912" y="69"/>
                </a:cubicBezTo>
                <a:cubicBezTo>
                  <a:pt x="10912" y="69"/>
                  <a:pt x="11912" y="211"/>
                  <a:pt x="12874" y="488"/>
                </a:cubicBezTo>
                <a:cubicBezTo>
                  <a:pt x="11858" y="172"/>
                  <a:pt x="10794" y="1"/>
                  <a:pt x="97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3" name="Google Shape;8653;p37"/>
          <p:cNvSpPr txBox="1">
            <a:spLocks noGrp="1"/>
          </p:cNvSpPr>
          <p:nvPr>
            <p:ph type="title"/>
          </p:nvPr>
        </p:nvSpPr>
        <p:spPr>
          <a:xfrm>
            <a:off x="720000" y="1875075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18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54" name="Google Shape;8654;p37"/>
          <p:cNvSpPr txBox="1">
            <a:spLocks noGrp="1"/>
          </p:cNvSpPr>
          <p:nvPr>
            <p:ph type="title" idx="9"/>
          </p:nvPr>
        </p:nvSpPr>
        <p:spPr>
          <a:xfrm>
            <a:off x="791867" y="3572583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" sz="1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sz="18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56" name="Google Shape;8656;p37"/>
          <p:cNvSpPr txBox="1">
            <a:spLocks noGrp="1"/>
          </p:cNvSpPr>
          <p:nvPr>
            <p:ph type="title" idx="15"/>
          </p:nvPr>
        </p:nvSpPr>
        <p:spPr>
          <a:xfrm>
            <a:off x="3019500" y="3614794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Output</a:t>
            </a:r>
            <a:endParaRPr sz="18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58" name="Google Shape;8658;p37"/>
          <p:cNvSpPr txBox="1">
            <a:spLocks noGrp="1"/>
          </p:cNvSpPr>
          <p:nvPr>
            <p:ph type="title" idx="2"/>
          </p:nvPr>
        </p:nvSpPr>
        <p:spPr>
          <a:xfrm>
            <a:off x="1267369" y="1206912"/>
            <a:ext cx="894000" cy="3906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60" name="Google Shape;8660;p37"/>
          <p:cNvSpPr txBox="1">
            <a:spLocks noGrp="1"/>
          </p:cNvSpPr>
          <p:nvPr>
            <p:ph type="title" idx="3"/>
          </p:nvPr>
        </p:nvSpPr>
        <p:spPr>
          <a:xfrm>
            <a:off x="3125250" y="1847635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sz="18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62" name="Google Shape;8662;p37"/>
          <p:cNvSpPr txBox="1">
            <a:spLocks noGrp="1"/>
          </p:cNvSpPr>
          <p:nvPr>
            <p:ph type="title" idx="6"/>
          </p:nvPr>
        </p:nvSpPr>
        <p:spPr>
          <a:xfrm>
            <a:off x="5749750" y="1837555"/>
            <a:ext cx="1999500" cy="4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Approach</a:t>
            </a:r>
            <a:endParaRPr sz="18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63" name="Google Shape;8663;p37"/>
          <p:cNvSpPr txBox="1">
            <a:spLocks noGrp="1"/>
          </p:cNvSpPr>
          <p:nvPr>
            <p:ph type="title" idx="4"/>
          </p:nvPr>
        </p:nvSpPr>
        <p:spPr>
          <a:xfrm>
            <a:off x="3731435" y="1180312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64" name="Google Shape;8664;p37"/>
          <p:cNvSpPr txBox="1">
            <a:spLocks noGrp="1"/>
          </p:cNvSpPr>
          <p:nvPr>
            <p:ph type="title" idx="7"/>
          </p:nvPr>
        </p:nvSpPr>
        <p:spPr>
          <a:xfrm>
            <a:off x="6252766" y="1159088"/>
            <a:ext cx="1064019" cy="3076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66" name="Google Shape;8666;p37"/>
          <p:cNvSpPr txBox="1">
            <a:spLocks noGrp="1"/>
          </p:cNvSpPr>
          <p:nvPr>
            <p:ph type="title" idx="13"/>
          </p:nvPr>
        </p:nvSpPr>
        <p:spPr>
          <a:xfrm>
            <a:off x="1096193" y="2938407"/>
            <a:ext cx="1199926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67" name="Google Shape;8667;p37"/>
          <p:cNvSpPr txBox="1">
            <a:spLocks noGrp="1"/>
          </p:cNvSpPr>
          <p:nvPr>
            <p:ph type="title" idx="16"/>
          </p:nvPr>
        </p:nvSpPr>
        <p:spPr>
          <a:xfrm>
            <a:off x="3616985" y="2963933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68" name="Google Shape;8668;p37"/>
          <p:cNvSpPr txBox="1">
            <a:spLocks noGrp="1"/>
          </p:cNvSpPr>
          <p:nvPr>
            <p:ph type="title" idx="18"/>
          </p:nvPr>
        </p:nvSpPr>
        <p:spPr>
          <a:xfrm>
            <a:off x="432769" y="1924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669" name="Google Shape;8669;p37"/>
          <p:cNvGrpSpPr/>
          <p:nvPr/>
        </p:nvGrpSpPr>
        <p:grpSpPr>
          <a:xfrm>
            <a:off x="7153570" y="3103813"/>
            <a:ext cx="2806291" cy="2668706"/>
            <a:chOff x="6021105" y="3024025"/>
            <a:chExt cx="2806291" cy="2668706"/>
          </a:xfrm>
        </p:grpSpPr>
        <p:grpSp>
          <p:nvGrpSpPr>
            <p:cNvPr id="8670" name="Google Shape;8670;p37"/>
            <p:cNvGrpSpPr/>
            <p:nvPr/>
          </p:nvGrpSpPr>
          <p:grpSpPr>
            <a:xfrm>
              <a:off x="6021105" y="3874817"/>
              <a:ext cx="1217432" cy="1817914"/>
              <a:chOff x="2961475" y="3465650"/>
              <a:chExt cx="489125" cy="730350"/>
            </a:xfrm>
          </p:grpSpPr>
          <p:sp>
            <p:nvSpPr>
              <p:cNvPr id="8671" name="Google Shape;8671;p37"/>
              <p:cNvSpPr/>
              <p:nvPr/>
            </p:nvSpPr>
            <p:spPr>
              <a:xfrm>
                <a:off x="3150175" y="3466450"/>
                <a:ext cx="184450" cy="90900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636" extrusionOk="0">
                    <a:moveTo>
                      <a:pt x="3743" y="1"/>
                    </a:moveTo>
                    <a:cubicBezTo>
                      <a:pt x="3234" y="1"/>
                      <a:pt x="2728" y="49"/>
                      <a:pt x="2239" y="179"/>
                    </a:cubicBezTo>
                    <a:cubicBezTo>
                      <a:pt x="1401" y="411"/>
                      <a:pt x="607" y="901"/>
                      <a:pt x="170" y="1660"/>
                    </a:cubicBezTo>
                    <a:cubicBezTo>
                      <a:pt x="0" y="1945"/>
                      <a:pt x="27" y="2177"/>
                      <a:pt x="27" y="2471"/>
                    </a:cubicBezTo>
                    <a:cubicBezTo>
                      <a:pt x="419" y="2775"/>
                      <a:pt x="848" y="3158"/>
                      <a:pt x="1294" y="3346"/>
                    </a:cubicBezTo>
                    <a:cubicBezTo>
                      <a:pt x="1472" y="3426"/>
                      <a:pt x="1677" y="3471"/>
                      <a:pt x="1874" y="3506"/>
                    </a:cubicBezTo>
                    <a:cubicBezTo>
                      <a:pt x="2318" y="3593"/>
                      <a:pt x="2771" y="3635"/>
                      <a:pt x="3223" y="3635"/>
                    </a:cubicBezTo>
                    <a:cubicBezTo>
                      <a:pt x="4313" y="3635"/>
                      <a:pt x="5404" y="3388"/>
                      <a:pt x="6388" y="2909"/>
                    </a:cubicBezTo>
                    <a:cubicBezTo>
                      <a:pt x="6771" y="2721"/>
                      <a:pt x="7146" y="2489"/>
                      <a:pt x="7378" y="2132"/>
                    </a:cubicBezTo>
                    <a:cubicBezTo>
                      <a:pt x="7369" y="2123"/>
                      <a:pt x="7369" y="2115"/>
                      <a:pt x="7360" y="2097"/>
                    </a:cubicBezTo>
                    <a:cubicBezTo>
                      <a:pt x="7333" y="1990"/>
                      <a:pt x="7342" y="1874"/>
                      <a:pt x="7333" y="1758"/>
                    </a:cubicBezTo>
                    <a:cubicBezTo>
                      <a:pt x="7298" y="1214"/>
                      <a:pt x="6896" y="741"/>
                      <a:pt x="6414" y="473"/>
                    </a:cubicBezTo>
                    <a:cubicBezTo>
                      <a:pt x="5942" y="205"/>
                      <a:pt x="5379" y="125"/>
                      <a:pt x="4835" y="63"/>
                    </a:cubicBezTo>
                    <a:cubicBezTo>
                      <a:pt x="4474" y="25"/>
                      <a:pt x="4108" y="1"/>
                      <a:pt x="3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37"/>
              <p:cNvSpPr/>
              <p:nvPr/>
            </p:nvSpPr>
            <p:spPr>
              <a:xfrm>
                <a:off x="3147925" y="3465650"/>
                <a:ext cx="188925" cy="94375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3775" extrusionOk="0">
                    <a:moveTo>
                      <a:pt x="3739" y="1"/>
                    </a:moveTo>
                    <a:cubicBezTo>
                      <a:pt x="2321" y="1"/>
                      <a:pt x="863" y="428"/>
                      <a:pt x="135" y="1718"/>
                    </a:cubicBezTo>
                    <a:cubicBezTo>
                      <a:pt x="1" y="1977"/>
                      <a:pt x="19" y="2280"/>
                      <a:pt x="19" y="2548"/>
                    </a:cubicBezTo>
                    <a:cubicBezTo>
                      <a:pt x="295" y="2762"/>
                      <a:pt x="563" y="2994"/>
                      <a:pt x="857" y="3199"/>
                    </a:cubicBezTo>
                    <a:cubicBezTo>
                      <a:pt x="1419" y="3619"/>
                      <a:pt x="2142" y="3708"/>
                      <a:pt x="2820" y="3761"/>
                    </a:cubicBezTo>
                    <a:cubicBezTo>
                      <a:pt x="2969" y="3770"/>
                      <a:pt x="3118" y="3774"/>
                      <a:pt x="3267" y="3774"/>
                    </a:cubicBezTo>
                    <a:cubicBezTo>
                      <a:pt x="4477" y="3774"/>
                      <a:pt x="5690" y="3484"/>
                      <a:pt x="6754" y="2896"/>
                    </a:cubicBezTo>
                    <a:cubicBezTo>
                      <a:pt x="7057" y="2718"/>
                      <a:pt x="7361" y="2486"/>
                      <a:pt x="7557" y="2173"/>
                    </a:cubicBezTo>
                    <a:lnTo>
                      <a:pt x="7539" y="2138"/>
                    </a:lnTo>
                    <a:cubicBezTo>
                      <a:pt x="7486" y="2022"/>
                      <a:pt x="7503" y="1870"/>
                      <a:pt x="7477" y="1709"/>
                    </a:cubicBezTo>
                    <a:cubicBezTo>
                      <a:pt x="7289" y="523"/>
                      <a:pt x="5960" y="130"/>
                      <a:pt x="4925" y="95"/>
                    </a:cubicBezTo>
                    <a:lnTo>
                      <a:pt x="4925" y="95"/>
                    </a:lnTo>
                    <a:cubicBezTo>
                      <a:pt x="5229" y="139"/>
                      <a:pt x="5532" y="193"/>
                      <a:pt x="5826" y="273"/>
                    </a:cubicBezTo>
                    <a:cubicBezTo>
                      <a:pt x="6397" y="425"/>
                      <a:pt x="6950" y="764"/>
                      <a:pt x="7218" y="1308"/>
                    </a:cubicBezTo>
                    <a:cubicBezTo>
                      <a:pt x="7289" y="1442"/>
                      <a:pt x="7325" y="1576"/>
                      <a:pt x="7343" y="1727"/>
                    </a:cubicBezTo>
                    <a:cubicBezTo>
                      <a:pt x="7368" y="1852"/>
                      <a:pt x="7339" y="2000"/>
                      <a:pt x="7385" y="2156"/>
                    </a:cubicBezTo>
                    <a:lnTo>
                      <a:pt x="7385" y="2156"/>
                    </a:lnTo>
                    <a:cubicBezTo>
                      <a:pt x="6998" y="2664"/>
                      <a:pt x="6342" y="2909"/>
                      <a:pt x="5764" y="3137"/>
                    </a:cubicBezTo>
                    <a:cubicBezTo>
                      <a:pt x="4982" y="3422"/>
                      <a:pt x="4155" y="3559"/>
                      <a:pt x="3329" y="3559"/>
                    </a:cubicBezTo>
                    <a:cubicBezTo>
                      <a:pt x="2835" y="3559"/>
                      <a:pt x="2341" y="3510"/>
                      <a:pt x="1856" y="3413"/>
                    </a:cubicBezTo>
                    <a:cubicBezTo>
                      <a:pt x="1220" y="3309"/>
                      <a:pt x="736" y="2854"/>
                      <a:pt x="215" y="2450"/>
                    </a:cubicBezTo>
                    <a:lnTo>
                      <a:pt x="215" y="2450"/>
                    </a:lnTo>
                    <a:cubicBezTo>
                      <a:pt x="213" y="2213"/>
                      <a:pt x="205" y="1999"/>
                      <a:pt x="304" y="1808"/>
                    </a:cubicBezTo>
                    <a:cubicBezTo>
                      <a:pt x="1046" y="445"/>
                      <a:pt x="2623" y="56"/>
                      <a:pt x="4097" y="56"/>
                    </a:cubicBezTo>
                    <a:cubicBezTo>
                      <a:pt x="4379" y="56"/>
                      <a:pt x="4657" y="70"/>
                      <a:pt x="4925" y="95"/>
                    </a:cubicBezTo>
                    <a:cubicBezTo>
                      <a:pt x="4545" y="35"/>
                      <a:pt x="4143" y="1"/>
                      <a:pt x="3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37"/>
              <p:cNvSpPr/>
              <p:nvPr/>
            </p:nvSpPr>
            <p:spPr>
              <a:xfrm>
                <a:off x="3150400" y="3519750"/>
                <a:ext cx="187800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7512" h="3448" extrusionOk="0">
                    <a:moveTo>
                      <a:pt x="7369" y="0"/>
                    </a:moveTo>
                    <a:cubicBezTo>
                      <a:pt x="7137" y="357"/>
                      <a:pt x="6762" y="589"/>
                      <a:pt x="6379" y="777"/>
                    </a:cubicBezTo>
                    <a:cubicBezTo>
                      <a:pt x="5395" y="1256"/>
                      <a:pt x="4304" y="1503"/>
                      <a:pt x="3214" y="1503"/>
                    </a:cubicBezTo>
                    <a:cubicBezTo>
                      <a:pt x="2762" y="1503"/>
                      <a:pt x="2309" y="1461"/>
                      <a:pt x="1865" y="1374"/>
                    </a:cubicBezTo>
                    <a:cubicBezTo>
                      <a:pt x="1668" y="1339"/>
                      <a:pt x="1463" y="1294"/>
                      <a:pt x="1285" y="1214"/>
                    </a:cubicBezTo>
                    <a:cubicBezTo>
                      <a:pt x="839" y="1026"/>
                      <a:pt x="410" y="643"/>
                      <a:pt x="18" y="339"/>
                    </a:cubicBezTo>
                    <a:cubicBezTo>
                      <a:pt x="18" y="375"/>
                      <a:pt x="18" y="420"/>
                      <a:pt x="9" y="455"/>
                    </a:cubicBezTo>
                    <a:cubicBezTo>
                      <a:pt x="0" y="732"/>
                      <a:pt x="0" y="973"/>
                      <a:pt x="80" y="1249"/>
                    </a:cubicBezTo>
                    <a:cubicBezTo>
                      <a:pt x="223" y="1811"/>
                      <a:pt x="571" y="2266"/>
                      <a:pt x="1008" y="2659"/>
                    </a:cubicBezTo>
                    <a:cubicBezTo>
                      <a:pt x="1258" y="2882"/>
                      <a:pt x="1543" y="3060"/>
                      <a:pt x="1865" y="3185"/>
                    </a:cubicBezTo>
                    <a:cubicBezTo>
                      <a:pt x="2328" y="3364"/>
                      <a:pt x="2792" y="3426"/>
                      <a:pt x="3292" y="3444"/>
                    </a:cubicBezTo>
                    <a:cubicBezTo>
                      <a:pt x="3369" y="3446"/>
                      <a:pt x="3446" y="3448"/>
                      <a:pt x="3523" y="3448"/>
                    </a:cubicBezTo>
                    <a:cubicBezTo>
                      <a:pt x="4036" y="3448"/>
                      <a:pt x="4552" y="3392"/>
                      <a:pt x="5040" y="3221"/>
                    </a:cubicBezTo>
                    <a:cubicBezTo>
                      <a:pt x="6173" y="2819"/>
                      <a:pt x="7074" y="2025"/>
                      <a:pt x="7413" y="714"/>
                    </a:cubicBezTo>
                    <a:cubicBezTo>
                      <a:pt x="7449" y="554"/>
                      <a:pt x="7512" y="384"/>
                      <a:pt x="7458" y="223"/>
                    </a:cubicBezTo>
                    <a:cubicBezTo>
                      <a:pt x="7440" y="143"/>
                      <a:pt x="7396" y="81"/>
                      <a:pt x="73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37"/>
              <p:cNvSpPr/>
              <p:nvPr/>
            </p:nvSpPr>
            <p:spPr>
              <a:xfrm>
                <a:off x="3145025" y="3519750"/>
                <a:ext cx="192425" cy="87875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3515" extrusionOk="0">
                    <a:moveTo>
                      <a:pt x="7584" y="0"/>
                    </a:moveTo>
                    <a:cubicBezTo>
                      <a:pt x="7485" y="142"/>
                      <a:pt x="7369" y="264"/>
                      <a:pt x="7241" y="373"/>
                    </a:cubicBezTo>
                    <a:lnTo>
                      <a:pt x="7241" y="373"/>
                    </a:lnTo>
                    <a:cubicBezTo>
                      <a:pt x="7372" y="266"/>
                      <a:pt x="7489" y="145"/>
                      <a:pt x="7584" y="0"/>
                    </a:cubicBezTo>
                    <a:close/>
                    <a:moveTo>
                      <a:pt x="7673" y="223"/>
                    </a:moveTo>
                    <a:cubicBezTo>
                      <a:pt x="7692" y="292"/>
                      <a:pt x="7695" y="361"/>
                      <a:pt x="7689" y="430"/>
                    </a:cubicBezTo>
                    <a:lnTo>
                      <a:pt x="7689" y="430"/>
                    </a:lnTo>
                    <a:cubicBezTo>
                      <a:pt x="7697" y="362"/>
                      <a:pt x="7694" y="293"/>
                      <a:pt x="7673" y="223"/>
                    </a:cubicBezTo>
                    <a:close/>
                    <a:moveTo>
                      <a:pt x="7689" y="430"/>
                    </a:moveTo>
                    <a:cubicBezTo>
                      <a:pt x="7684" y="475"/>
                      <a:pt x="7675" y="519"/>
                      <a:pt x="7664" y="562"/>
                    </a:cubicBezTo>
                    <a:cubicBezTo>
                      <a:pt x="7649" y="624"/>
                      <a:pt x="7633" y="685"/>
                      <a:pt x="7616" y="747"/>
                    </a:cubicBezTo>
                    <a:lnTo>
                      <a:pt x="7616" y="747"/>
                    </a:lnTo>
                    <a:cubicBezTo>
                      <a:pt x="7648" y="643"/>
                      <a:pt x="7680" y="536"/>
                      <a:pt x="7689" y="430"/>
                    </a:cubicBezTo>
                    <a:close/>
                    <a:moveTo>
                      <a:pt x="7616" y="747"/>
                    </a:moveTo>
                    <a:cubicBezTo>
                      <a:pt x="7604" y="786"/>
                      <a:pt x="7592" y="826"/>
                      <a:pt x="7582" y="865"/>
                    </a:cubicBezTo>
                    <a:lnTo>
                      <a:pt x="7582" y="865"/>
                    </a:lnTo>
                    <a:cubicBezTo>
                      <a:pt x="7594" y="825"/>
                      <a:pt x="7605" y="786"/>
                      <a:pt x="7616" y="747"/>
                    </a:cubicBezTo>
                    <a:close/>
                    <a:moveTo>
                      <a:pt x="7582" y="865"/>
                    </a:moveTo>
                    <a:lnTo>
                      <a:pt x="7582" y="865"/>
                    </a:lnTo>
                    <a:cubicBezTo>
                      <a:pt x="7532" y="1030"/>
                      <a:pt x="7473" y="1194"/>
                      <a:pt x="7402" y="1351"/>
                    </a:cubicBezTo>
                    <a:lnTo>
                      <a:pt x="7402" y="1351"/>
                    </a:lnTo>
                    <a:cubicBezTo>
                      <a:pt x="7471" y="1204"/>
                      <a:pt x="7529" y="1051"/>
                      <a:pt x="7575" y="893"/>
                    </a:cubicBezTo>
                    <a:cubicBezTo>
                      <a:pt x="7577" y="883"/>
                      <a:pt x="7580" y="874"/>
                      <a:pt x="7582" y="865"/>
                    </a:cubicBezTo>
                    <a:close/>
                    <a:moveTo>
                      <a:pt x="135" y="134"/>
                    </a:moveTo>
                    <a:lnTo>
                      <a:pt x="126" y="339"/>
                    </a:lnTo>
                    <a:cubicBezTo>
                      <a:pt x="1" y="1312"/>
                      <a:pt x="492" y="2222"/>
                      <a:pt x="1241" y="2811"/>
                    </a:cubicBezTo>
                    <a:cubicBezTo>
                      <a:pt x="1886" y="3353"/>
                      <a:pt x="2746" y="3515"/>
                      <a:pt x="3570" y="3515"/>
                    </a:cubicBezTo>
                    <a:cubicBezTo>
                      <a:pt x="3681" y="3515"/>
                      <a:pt x="3791" y="3512"/>
                      <a:pt x="3899" y="3506"/>
                    </a:cubicBezTo>
                    <a:cubicBezTo>
                      <a:pt x="5273" y="3489"/>
                      <a:pt x="6683" y="2775"/>
                      <a:pt x="7316" y="1526"/>
                    </a:cubicBezTo>
                    <a:cubicBezTo>
                      <a:pt x="7347" y="1469"/>
                      <a:pt x="7375" y="1410"/>
                      <a:pt x="7402" y="1351"/>
                    </a:cubicBezTo>
                    <a:lnTo>
                      <a:pt x="7402" y="1351"/>
                    </a:lnTo>
                    <a:cubicBezTo>
                      <a:pt x="6984" y="2236"/>
                      <a:pt x="6162" y="2894"/>
                      <a:pt x="5229" y="3185"/>
                    </a:cubicBezTo>
                    <a:cubicBezTo>
                      <a:pt x="4800" y="3328"/>
                      <a:pt x="4345" y="3373"/>
                      <a:pt x="3890" y="3373"/>
                    </a:cubicBezTo>
                    <a:cubicBezTo>
                      <a:pt x="3858" y="3373"/>
                      <a:pt x="3826" y="3373"/>
                      <a:pt x="3793" y="3373"/>
                    </a:cubicBezTo>
                    <a:cubicBezTo>
                      <a:pt x="3155" y="3373"/>
                      <a:pt x="2505" y="3287"/>
                      <a:pt x="1928" y="3007"/>
                    </a:cubicBezTo>
                    <a:cubicBezTo>
                      <a:pt x="1007" y="2538"/>
                      <a:pt x="290" y="1597"/>
                      <a:pt x="324" y="546"/>
                    </a:cubicBezTo>
                    <a:lnTo>
                      <a:pt x="324" y="546"/>
                    </a:lnTo>
                    <a:cubicBezTo>
                      <a:pt x="532" y="708"/>
                      <a:pt x="744" y="876"/>
                      <a:pt x="973" y="1026"/>
                    </a:cubicBezTo>
                    <a:cubicBezTo>
                      <a:pt x="1259" y="1223"/>
                      <a:pt x="1589" y="1374"/>
                      <a:pt x="1928" y="1428"/>
                    </a:cubicBezTo>
                    <a:cubicBezTo>
                      <a:pt x="2376" y="1515"/>
                      <a:pt x="2832" y="1558"/>
                      <a:pt x="3287" y="1558"/>
                    </a:cubicBezTo>
                    <a:cubicBezTo>
                      <a:pt x="4182" y="1558"/>
                      <a:pt x="5076" y="1393"/>
                      <a:pt x="5916" y="1080"/>
                    </a:cubicBezTo>
                    <a:cubicBezTo>
                      <a:pt x="6370" y="893"/>
                      <a:pt x="6859" y="696"/>
                      <a:pt x="7241" y="373"/>
                    </a:cubicBezTo>
                    <a:lnTo>
                      <a:pt x="7241" y="373"/>
                    </a:lnTo>
                    <a:cubicBezTo>
                      <a:pt x="7113" y="477"/>
                      <a:pt x="6971" y="568"/>
                      <a:pt x="6826" y="652"/>
                    </a:cubicBezTo>
                    <a:cubicBezTo>
                      <a:pt x="5824" y="1186"/>
                      <a:pt x="4686" y="1452"/>
                      <a:pt x="3549" y="1452"/>
                    </a:cubicBezTo>
                    <a:cubicBezTo>
                      <a:pt x="3016" y="1452"/>
                      <a:pt x="2482" y="1393"/>
                      <a:pt x="1964" y="1276"/>
                    </a:cubicBezTo>
                    <a:cubicBezTo>
                      <a:pt x="1312" y="1151"/>
                      <a:pt x="831" y="669"/>
                      <a:pt x="295" y="259"/>
                    </a:cubicBezTo>
                    <a:lnTo>
                      <a:pt x="135" y="13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37"/>
              <p:cNvSpPr/>
              <p:nvPr/>
            </p:nvSpPr>
            <p:spPr>
              <a:xfrm>
                <a:off x="3170900" y="3499375"/>
                <a:ext cx="147225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1079" extrusionOk="0">
                    <a:moveTo>
                      <a:pt x="4280" y="0"/>
                    </a:moveTo>
                    <a:cubicBezTo>
                      <a:pt x="3710" y="0"/>
                      <a:pt x="3138" y="69"/>
                      <a:pt x="2561" y="155"/>
                    </a:cubicBezTo>
                    <a:cubicBezTo>
                      <a:pt x="2106" y="218"/>
                      <a:pt x="1598" y="352"/>
                      <a:pt x="1160" y="485"/>
                    </a:cubicBezTo>
                    <a:cubicBezTo>
                      <a:pt x="955" y="548"/>
                      <a:pt x="1" y="824"/>
                      <a:pt x="10" y="1074"/>
                    </a:cubicBezTo>
                    <a:cubicBezTo>
                      <a:pt x="27" y="1077"/>
                      <a:pt x="46" y="1079"/>
                      <a:pt x="65" y="1079"/>
                    </a:cubicBezTo>
                    <a:cubicBezTo>
                      <a:pt x="209" y="1079"/>
                      <a:pt x="384" y="999"/>
                      <a:pt x="518" y="967"/>
                    </a:cubicBezTo>
                    <a:cubicBezTo>
                      <a:pt x="2070" y="583"/>
                      <a:pt x="3658" y="378"/>
                      <a:pt x="5255" y="369"/>
                    </a:cubicBezTo>
                    <a:cubicBezTo>
                      <a:pt x="5469" y="369"/>
                      <a:pt x="5692" y="369"/>
                      <a:pt x="5889" y="289"/>
                    </a:cubicBezTo>
                    <a:cubicBezTo>
                      <a:pt x="5880" y="227"/>
                      <a:pt x="5808" y="200"/>
                      <a:pt x="5746" y="182"/>
                    </a:cubicBezTo>
                    <a:cubicBezTo>
                      <a:pt x="5256" y="50"/>
                      <a:pt x="4769" y="0"/>
                      <a:pt x="4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37"/>
              <p:cNvSpPr/>
              <p:nvPr/>
            </p:nvSpPr>
            <p:spPr>
              <a:xfrm>
                <a:off x="3182050" y="3483225"/>
                <a:ext cx="148125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5925" h="784" extrusionOk="0">
                    <a:moveTo>
                      <a:pt x="23" y="1"/>
                    </a:moveTo>
                    <a:cubicBezTo>
                      <a:pt x="19" y="1"/>
                      <a:pt x="14" y="3"/>
                      <a:pt x="10" y="7"/>
                    </a:cubicBezTo>
                    <a:cubicBezTo>
                      <a:pt x="1" y="16"/>
                      <a:pt x="1" y="25"/>
                      <a:pt x="10" y="34"/>
                    </a:cubicBezTo>
                    <a:cubicBezTo>
                      <a:pt x="242" y="257"/>
                      <a:pt x="599" y="311"/>
                      <a:pt x="884" y="328"/>
                    </a:cubicBezTo>
                    <a:cubicBezTo>
                      <a:pt x="985" y="332"/>
                      <a:pt x="1086" y="334"/>
                      <a:pt x="1187" y="334"/>
                    </a:cubicBezTo>
                    <a:cubicBezTo>
                      <a:pt x="1362" y="334"/>
                      <a:pt x="1535" y="328"/>
                      <a:pt x="1705" y="311"/>
                    </a:cubicBezTo>
                    <a:cubicBezTo>
                      <a:pt x="1990" y="293"/>
                      <a:pt x="2285" y="248"/>
                      <a:pt x="2561" y="204"/>
                    </a:cubicBezTo>
                    <a:cubicBezTo>
                      <a:pt x="2882" y="150"/>
                      <a:pt x="3203" y="105"/>
                      <a:pt x="3534" y="79"/>
                    </a:cubicBezTo>
                    <a:cubicBezTo>
                      <a:pt x="3621" y="73"/>
                      <a:pt x="3707" y="71"/>
                      <a:pt x="3790" y="71"/>
                    </a:cubicBezTo>
                    <a:cubicBezTo>
                      <a:pt x="4402" y="71"/>
                      <a:pt x="4897" y="214"/>
                      <a:pt x="5282" y="489"/>
                    </a:cubicBezTo>
                    <a:cubicBezTo>
                      <a:pt x="5309" y="507"/>
                      <a:pt x="5336" y="534"/>
                      <a:pt x="5362" y="551"/>
                    </a:cubicBezTo>
                    <a:cubicBezTo>
                      <a:pt x="5514" y="667"/>
                      <a:pt x="5675" y="783"/>
                      <a:pt x="5853" y="783"/>
                    </a:cubicBezTo>
                    <a:lnTo>
                      <a:pt x="5907" y="783"/>
                    </a:lnTo>
                    <a:cubicBezTo>
                      <a:pt x="5915" y="783"/>
                      <a:pt x="5924" y="774"/>
                      <a:pt x="5924" y="766"/>
                    </a:cubicBezTo>
                    <a:cubicBezTo>
                      <a:pt x="5924" y="757"/>
                      <a:pt x="5915" y="748"/>
                      <a:pt x="5907" y="748"/>
                    </a:cubicBezTo>
                    <a:cubicBezTo>
                      <a:pt x="5889" y="750"/>
                      <a:pt x="5872" y="751"/>
                      <a:pt x="5856" y="751"/>
                    </a:cubicBezTo>
                    <a:cubicBezTo>
                      <a:pt x="5682" y="751"/>
                      <a:pt x="5536" y="631"/>
                      <a:pt x="5389" y="525"/>
                    </a:cubicBezTo>
                    <a:cubicBezTo>
                      <a:pt x="5353" y="498"/>
                      <a:pt x="5327" y="480"/>
                      <a:pt x="5300" y="453"/>
                    </a:cubicBezTo>
                    <a:cubicBezTo>
                      <a:pt x="4915" y="178"/>
                      <a:pt x="4406" y="35"/>
                      <a:pt x="3790" y="35"/>
                    </a:cubicBezTo>
                    <a:cubicBezTo>
                      <a:pt x="3707" y="35"/>
                      <a:pt x="3621" y="38"/>
                      <a:pt x="3534" y="43"/>
                    </a:cubicBezTo>
                    <a:cubicBezTo>
                      <a:pt x="3203" y="61"/>
                      <a:pt x="2873" y="114"/>
                      <a:pt x="2552" y="168"/>
                    </a:cubicBezTo>
                    <a:cubicBezTo>
                      <a:pt x="2276" y="212"/>
                      <a:pt x="1990" y="257"/>
                      <a:pt x="1705" y="275"/>
                    </a:cubicBezTo>
                    <a:cubicBezTo>
                      <a:pt x="1552" y="290"/>
                      <a:pt x="1403" y="296"/>
                      <a:pt x="1255" y="296"/>
                    </a:cubicBezTo>
                    <a:cubicBezTo>
                      <a:pt x="1134" y="296"/>
                      <a:pt x="1013" y="292"/>
                      <a:pt x="893" y="284"/>
                    </a:cubicBezTo>
                    <a:cubicBezTo>
                      <a:pt x="607" y="275"/>
                      <a:pt x="260" y="221"/>
                      <a:pt x="36" y="7"/>
                    </a:cubicBezTo>
                    <a:cubicBezTo>
                      <a:pt x="32" y="3"/>
                      <a:pt x="28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37"/>
              <p:cNvSpPr/>
              <p:nvPr/>
            </p:nvSpPr>
            <p:spPr>
              <a:xfrm>
                <a:off x="3185175" y="3473425"/>
                <a:ext cx="181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560" extrusionOk="0">
                    <a:moveTo>
                      <a:pt x="701" y="0"/>
                    </a:moveTo>
                    <a:cubicBezTo>
                      <a:pt x="697" y="0"/>
                      <a:pt x="692" y="2"/>
                      <a:pt x="688" y="7"/>
                    </a:cubicBezTo>
                    <a:cubicBezTo>
                      <a:pt x="465" y="185"/>
                      <a:pt x="242" y="355"/>
                      <a:pt x="10" y="524"/>
                    </a:cubicBezTo>
                    <a:cubicBezTo>
                      <a:pt x="1" y="533"/>
                      <a:pt x="1" y="542"/>
                      <a:pt x="10" y="551"/>
                    </a:cubicBezTo>
                    <a:cubicBezTo>
                      <a:pt x="10" y="551"/>
                      <a:pt x="19" y="560"/>
                      <a:pt x="19" y="560"/>
                    </a:cubicBezTo>
                    <a:cubicBezTo>
                      <a:pt x="27" y="560"/>
                      <a:pt x="27" y="560"/>
                      <a:pt x="36" y="551"/>
                    </a:cubicBezTo>
                    <a:cubicBezTo>
                      <a:pt x="259" y="390"/>
                      <a:pt x="491" y="212"/>
                      <a:pt x="714" y="34"/>
                    </a:cubicBezTo>
                    <a:cubicBezTo>
                      <a:pt x="714" y="25"/>
                      <a:pt x="723" y="16"/>
                      <a:pt x="714" y="7"/>
                    </a:cubicBezTo>
                    <a:cubicBezTo>
                      <a:pt x="710" y="2"/>
                      <a:pt x="705" y="0"/>
                      <a:pt x="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37"/>
              <p:cNvSpPr/>
              <p:nvPr/>
            </p:nvSpPr>
            <p:spPr>
              <a:xfrm>
                <a:off x="3199900" y="3470025"/>
                <a:ext cx="23675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03" extrusionOk="0">
                    <a:moveTo>
                      <a:pt x="919" y="0"/>
                    </a:moveTo>
                    <a:cubicBezTo>
                      <a:pt x="607" y="250"/>
                      <a:pt x="304" y="509"/>
                      <a:pt x="9" y="767"/>
                    </a:cubicBezTo>
                    <a:cubicBezTo>
                      <a:pt x="0" y="776"/>
                      <a:pt x="0" y="785"/>
                      <a:pt x="9" y="794"/>
                    </a:cubicBezTo>
                    <a:cubicBezTo>
                      <a:pt x="9" y="803"/>
                      <a:pt x="18" y="803"/>
                      <a:pt x="18" y="803"/>
                    </a:cubicBezTo>
                    <a:cubicBezTo>
                      <a:pt x="27" y="803"/>
                      <a:pt x="27" y="803"/>
                      <a:pt x="36" y="794"/>
                    </a:cubicBezTo>
                    <a:cubicBezTo>
                      <a:pt x="331" y="535"/>
                      <a:pt x="634" y="277"/>
                      <a:pt x="937" y="36"/>
                    </a:cubicBezTo>
                    <a:cubicBezTo>
                      <a:pt x="946" y="27"/>
                      <a:pt x="946" y="18"/>
                      <a:pt x="937" y="9"/>
                    </a:cubicBezTo>
                    <a:cubicBezTo>
                      <a:pt x="937" y="0"/>
                      <a:pt x="919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37"/>
              <p:cNvSpPr/>
              <p:nvPr/>
            </p:nvSpPr>
            <p:spPr>
              <a:xfrm>
                <a:off x="3215300" y="3467775"/>
                <a:ext cx="29225" cy="22775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911" extrusionOk="0">
                    <a:moveTo>
                      <a:pt x="1133" y="1"/>
                    </a:moveTo>
                    <a:cubicBezTo>
                      <a:pt x="821" y="161"/>
                      <a:pt x="553" y="402"/>
                      <a:pt x="303" y="634"/>
                    </a:cubicBezTo>
                    <a:cubicBezTo>
                      <a:pt x="223" y="714"/>
                      <a:pt x="134" y="786"/>
                      <a:pt x="54" y="866"/>
                    </a:cubicBezTo>
                    <a:lnTo>
                      <a:pt x="36" y="866"/>
                    </a:lnTo>
                    <a:cubicBezTo>
                      <a:pt x="36" y="866"/>
                      <a:pt x="27" y="857"/>
                      <a:pt x="18" y="857"/>
                    </a:cubicBezTo>
                    <a:cubicBezTo>
                      <a:pt x="9" y="857"/>
                      <a:pt x="0" y="866"/>
                      <a:pt x="0" y="875"/>
                    </a:cubicBezTo>
                    <a:cubicBezTo>
                      <a:pt x="0" y="893"/>
                      <a:pt x="9" y="902"/>
                      <a:pt x="18" y="902"/>
                    </a:cubicBezTo>
                    <a:cubicBezTo>
                      <a:pt x="27" y="902"/>
                      <a:pt x="27" y="911"/>
                      <a:pt x="36" y="911"/>
                    </a:cubicBezTo>
                    <a:cubicBezTo>
                      <a:pt x="54" y="911"/>
                      <a:pt x="62" y="902"/>
                      <a:pt x="80" y="893"/>
                    </a:cubicBezTo>
                    <a:cubicBezTo>
                      <a:pt x="161" y="822"/>
                      <a:pt x="241" y="741"/>
                      <a:pt x="330" y="670"/>
                    </a:cubicBezTo>
                    <a:cubicBezTo>
                      <a:pt x="580" y="429"/>
                      <a:pt x="839" y="188"/>
                      <a:pt x="1151" y="36"/>
                    </a:cubicBezTo>
                    <a:cubicBezTo>
                      <a:pt x="1160" y="28"/>
                      <a:pt x="1169" y="19"/>
                      <a:pt x="1160" y="10"/>
                    </a:cubicBezTo>
                    <a:cubicBezTo>
                      <a:pt x="1151" y="1"/>
                      <a:pt x="1142" y="1"/>
                      <a:pt x="1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37"/>
              <p:cNvSpPr/>
              <p:nvPr/>
            </p:nvSpPr>
            <p:spPr>
              <a:xfrm>
                <a:off x="3234925" y="3469850"/>
                <a:ext cx="26550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837" extrusionOk="0">
                    <a:moveTo>
                      <a:pt x="1039" y="0"/>
                    </a:moveTo>
                    <a:cubicBezTo>
                      <a:pt x="1035" y="0"/>
                      <a:pt x="1030" y="3"/>
                      <a:pt x="1026" y="7"/>
                    </a:cubicBezTo>
                    <a:lnTo>
                      <a:pt x="9" y="801"/>
                    </a:lnTo>
                    <a:cubicBezTo>
                      <a:pt x="9" y="810"/>
                      <a:pt x="0" y="819"/>
                      <a:pt x="9" y="828"/>
                    </a:cubicBezTo>
                    <a:cubicBezTo>
                      <a:pt x="18" y="828"/>
                      <a:pt x="18" y="837"/>
                      <a:pt x="27" y="837"/>
                    </a:cubicBezTo>
                    <a:cubicBezTo>
                      <a:pt x="27" y="837"/>
                      <a:pt x="36" y="837"/>
                      <a:pt x="36" y="828"/>
                    </a:cubicBezTo>
                    <a:lnTo>
                      <a:pt x="1053" y="34"/>
                    </a:lnTo>
                    <a:cubicBezTo>
                      <a:pt x="1053" y="25"/>
                      <a:pt x="1062" y="16"/>
                      <a:pt x="1053" y="7"/>
                    </a:cubicBezTo>
                    <a:cubicBezTo>
                      <a:pt x="1048" y="3"/>
                      <a:pt x="1044" y="0"/>
                      <a:pt x="10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37"/>
              <p:cNvSpPr/>
              <p:nvPr/>
            </p:nvSpPr>
            <p:spPr>
              <a:xfrm>
                <a:off x="3259675" y="3469125"/>
                <a:ext cx="2142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70" extrusionOk="0">
                    <a:moveTo>
                      <a:pt x="830" y="0"/>
                    </a:moveTo>
                    <a:cubicBezTo>
                      <a:pt x="536" y="197"/>
                      <a:pt x="259" y="411"/>
                      <a:pt x="9" y="634"/>
                    </a:cubicBezTo>
                    <a:cubicBezTo>
                      <a:pt x="0" y="643"/>
                      <a:pt x="0" y="660"/>
                      <a:pt x="9" y="660"/>
                    </a:cubicBezTo>
                    <a:cubicBezTo>
                      <a:pt x="9" y="669"/>
                      <a:pt x="18" y="669"/>
                      <a:pt x="18" y="669"/>
                    </a:cubicBezTo>
                    <a:lnTo>
                      <a:pt x="36" y="669"/>
                    </a:lnTo>
                    <a:cubicBezTo>
                      <a:pt x="286" y="437"/>
                      <a:pt x="562" y="223"/>
                      <a:pt x="848" y="36"/>
                    </a:cubicBezTo>
                    <a:cubicBezTo>
                      <a:pt x="857" y="27"/>
                      <a:pt x="857" y="18"/>
                      <a:pt x="848" y="9"/>
                    </a:cubicBezTo>
                    <a:cubicBezTo>
                      <a:pt x="848" y="0"/>
                      <a:pt x="839" y="0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37"/>
              <p:cNvSpPr/>
              <p:nvPr/>
            </p:nvSpPr>
            <p:spPr>
              <a:xfrm>
                <a:off x="3278400" y="3471350"/>
                <a:ext cx="152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83" extrusionOk="0">
                    <a:moveTo>
                      <a:pt x="572" y="1"/>
                    </a:moveTo>
                    <a:cubicBezTo>
                      <a:pt x="384" y="152"/>
                      <a:pt x="197" y="295"/>
                      <a:pt x="10" y="447"/>
                    </a:cubicBezTo>
                    <a:cubicBezTo>
                      <a:pt x="1" y="456"/>
                      <a:pt x="1" y="464"/>
                      <a:pt x="10" y="473"/>
                    </a:cubicBezTo>
                    <a:cubicBezTo>
                      <a:pt x="10" y="473"/>
                      <a:pt x="19" y="482"/>
                      <a:pt x="19" y="482"/>
                    </a:cubicBezTo>
                    <a:cubicBezTo>
                      <a:pt x="27" y="482"/>
                      <a:pt x="27" y="482"/>
                      <a:pt x="27" y="473"/>
                    </a:cubicBezTo>
                    <a:cubicBezTo>
                      <a:pt x="224" y="331"/>
                      <a:pt x="411" y="179"/>
                      <a:pt x="598" y="36"/>
                    </a:cubicBezTo>
                    <a:cubicBezTo>
                      <a:pt x="598" y="27"/>
                      <a:pt x="607" y="18"/>
                      <a:pt x="598" y="9"/>
                    </a:cubicBezTo>
                    <a:cubicBezTo>
                      <a:pt x="589" y="1"/>
                      <a:pt x="581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37"/>
              <p:cNvSpPr/>
              <p:nvPr/>
            </p:nvSpPr>
            <p:spPr>
              <a:xfrm>
                <a:off x="3293350" y="3476700"/>
                <a:ext cx="11850" cy="940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76" extrusionOk="0">
                    <a:moveTo>
                      <a:pt x="446" y="1"/>
                    </a:moveTo>
                    <a:cubicBezTo>
                      <a:pt x="295" y="108"/>
                      <a:pt x="152" y="224"/>
                      <a:pt x="9" y="340"/>
                    </a:cubicBezTo>
                    <a:cubicBezTo>
                      <a:pt x="0" y="349"/>
                      <a:pt x="0" y="357"/>
                      <a:pt x="9" y="366"/>
                    </a:cubicBezTo>
                    <a:cubicBezTo>
                      <a:pt x="9" y="375"/>
                      <a:pt x="18" y="375"/>
                      <a:pt x="27" y="375"/>
                    </a:cubicBezTo>
                    <a:cubicBezTo>
                      <a:pt x="27" y="375"/>
                      <a:pt x="36" y="375"/>
                      <a:pt x="36" y="366"/>
                    </a:cubicBezTo>
                    <a:cubicBezTo>
                      <a:pt x="170" y="250"/>
                      <a:pt x="322" y="134"/>
                      <a:pt x="464" y="36"/>
                    </a:cubicBezTo>
                    <a:cubicBezTo>
                      <a:pt x="473" y="27"/>
                      <a:pt x="473" y="18"/>
                      <a:pt x="473" y="10"/>
                    </a:cubicBezTo>
                    <a:cubicBezTo>
                      <a:pt x="464" y="1"/>
                      <a:pt x="45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37"/>
              <p:cNvSpPr/>
              <p:nvPr/>
            </p:nvSpPr>
            <p:spPr>
              <a:xfrm>
                <a:off x="3304050" y="3483075"/>
                <a:ext cx="114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53" extrusionOk="0">
                    <a:moveTo>
                      <a:pt x="437" y="1"/>
                    </a:moveTo>
                    <a:cubicBezTo>
                      <a:pt x="434" y="1"/>
                      <a:pt x="431" y="2"/>
                      <a:pt x="429" y="4"/>
                    </a:cubicBezTo>
                    <a:cubicBezTo>
                      <a:pt x="277" y="94"/>
                      <a:pt x="134" y="201"/>
                      <a:pt x="10" y="317"/>
                    </a:cubicBezTo>
                    <a:cubicBezTo>
                      <a:pt x="1" y="326"/>
                      <a:pt x="1" y="343"/>
                      <a:pt x="1" y="343"/>
                    </a:cubicBezTo>
                    <a:cubicBezTo>
                      <a:pt x="10" y="352"/>
                      <a:pt x="10" y="352"/>
                      <a:pt x="18" y="352"/>
                    </a:cubicBezTo>
                    <a:lnTo>
                      <a:pt x="27" y="352"/>
                    </a:lnTo>
                    <a:cubicBezTo>
                      <a:pt x="161" y="227"/>
                      <a:pt x="304" y="129"/>
                      <a:pt x="447" y="31"/>
                    </a:cubicBezTo>
                    <a:cubicBezTo>
                      <a:pt x="456" y="31"/>
                      <a:pt x="456" y="13"/>
                      <a:pt x="456" y="13"/>
                    </a:cubicBezTo>
                    <a:cubicBezTo>
                      <a:pt x="449" y="7"/>
                      <a:pt x="443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37"/>
              <p:cNvSpPr/>
              <p:nvPr/>
            </p:nvSpPr>
            <p:spPr>
              <a:xfrm>
                <a:off x="3316325" y="3489925"/>
                <a:ext cx="98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5" extrusionOk="0">
                    <a:moveTo>
                      <a:pt x="379" y="0"/>
                    </a:moveTo>
                    <a:cubicBezTo>
                      <a:pt x="375" y="0"/>
                      <a:pt x="370" y="2"/>
                      <a:pt x="366" y="7"/>
                    </a:cubicBezTo>
                    <a:lnTo>
                      <a:pt x="18" y="239"/>
                    </a:lnTo>
                    <a:cubicBezTo>
                      <a:pt x="9" y="248"/>
                      <a:pt x="0" y="257"/>
                      <a:pt x="9" y="266"/>
                    </a:cubicBezTo>
                    <a:cubicBezTo>
                      <a:pt x="9" y="266"/>
                      <a:pt x="18" y="275"/>
                      <a:pt x="27" y="275"/>
                    </a:cubicBezTo>
                    <a:cubicBezTo>
                      <a:pt x="27" y="275"/>
                      <a:pt x="36" y="275"/>
                      <a:pt x="36" y="266"/>
                    </a:cubicBezTo>
                    <a:lnTo>
                      <a:pt x="384" y="34"/>
                    </a:lnTo>
                    <a:cubicBezTo>
                      <a:pt x="393" y="34"/>
                      <a:pt x="393" y="16"/>
                      <a:pt x="393" y="7"/>
                    </a:cubicBezTo>
                    <a:cubicBezTo>
                      <a:pt x="388" y="2"/>
                      <a:pt x="384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37"/>
              <p:cNvSpPr/>
              <p:nvPr/>
            </p:nvSpPr>
            <p:spPr>
              <a:xfrm>
                <a:off x="3160200" y="3525775"/>
                <a:ext cx="76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9" extrusionOk="0">
                    <a:moveTo>
                      <a:pt x="268" y="0"/>
                    </a:moveTo>
                    <a:cubicBezTo>
                      <a:pt x="179" y="72"/>
                      <a:pt x="90" y="143"/>
                      <a:pt x="9" y="232"/>
                    </a:cubicBezTo>
                    <a:cubicBezTo>
                      <a:pt x="1" y="241"/>
                      <a:pt x="1" y="250"/>
                      <a:pt x="9" y="259"/>
                    </a:cubicBezTo>
                    <a:lnTo>
                      <a:pt x="36" y="259"/>
                    </a:lnTo>
                    <a:cubicBezTo>
                      <a:pt x="117" y="179"/>
                      <a:pt x="197" y="98"/>
                      <a:pt x="295" y="36"/>
                    </a:cubicBezTo>
                    <a:cubicBezTo>
                      <a:pt x="304" y="27"/>
                      <a:pt x="304" y="18"/>
                      <a:pt x="295" y="9"/>
                    </a:cubicBezTo>
                    <a:cubicBezTo>
                      <a:pt x="286" y="0"/>
                      <a:pt x="277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37"/>
              <p:cNvSpPr/>
              <p:nvPr/>
            </p:nvSpPr>
            <p:spPr>
              <a:xfrm>
                <a:off x="3163100" y="3529550"/>
                <a:ext cx="98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05" extrusionOk="0">
                    <a:moveTo>
                      <a:pt x="357" y="1"/>
                    </a:moveTo>
                    <a:cubicBezTo>
                      <a:pt x="241" y="90"/>
                      <a:pt x="116" y="179"/>
                      <a:pt x="9" y="277"/>
                    </a:cubicBezTo>
                    <a:cubicBezTo>
                      <a:pt x="1" y="277"/>
                      <a:pt x="1" y="295"/>
                      <a:pt x="9" y="304"/>
                    </a:cubicBezTo>
                    <a:lnTo>
                      <a:pt x="36" y="304"/>
                    </a:lnTo>
                    <a:cubicBezTo>
                      <a:pt x="143" y="206"/>
                      <a:pt x="259" y="117"/>
                      <a:pt x="375" y="37"/>
                    </a:cubicBezTo>
                    <a:cubicBezTo>
                      <a:pt x="384" y="28"/>
                      <a:pt x="393" y="19"/>
                      <a:pt x="384" y="10"/>
                    </a:cubicBezTo>
                    <a:cubicBezTo>
                      <a:pt x="375" y="1"/>
                      <a:pt x="366" y="1"/>
                      <a:pt x="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37"/>
              <p:cNvSpPr/>
              <p:nvPr/>
            </p:nvSpPr>
            <p:spPr>
              <a:xfrm>
                <a:off x="3169125" y="3533700"/>
                <a:ext cx="917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0" extrusionOk="0">
                    <a:moveTo>
                      <a:pt x="340" y="1"/>
                    </a:moveTo>
                    <a:cubicBezTo>
                      <a:pt x="336" y="1"/>
                      <a:pt x="333" y="2"/>
                      <a:pt x="330" y="4"/>
                    </a:cubicBezTo>
                    <a:cubicBezTo>
                      <a:pt x="214" y="85"/>
                      <a:pt x="107" y="165"/>
                      <a:pt x="9" y="263"/>
                    </a:cubicBezTo>
                    <a:cubicBezTo>
                      <a:pt x="0" y="272"/>
                      <a:pt x="0" y="281"/>
                      <a:pt x="9" y="290"/>
                    </a:cubicBezTo>
                    <a:lnTo>
                      <a:pt x="36" y="290"/>
                    </a:lnTo>
                    <a:cubicBezTo>
                      <a:pt x="134" y="192"/>
                      <a:pt x="241" y="111"/>
                      <a:pt x="357" y="40"/>
                    </a:cubicBezTo>
                    <a:cubicBezTo>
                      <a:pt x="366" y="31"/>
                      <a:pt x="366" y="22"/>
                      <a:pt x="357" y="13"/>
                    </a:cubicBezTo>
                    <a:cubicBezTo>
                      <a:pt x="357" y="7"/>
                      <a:pt x="348" y="1"/>
                      <a:pt x="3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37"/>
              <p:cNvSpPr/>
              <p:nvPr/>
            </p:nvSpPr>
            <p:spPr>
              <a:xfrm>
                <a:off x="3174025" y="3538250"/>
                <a:ext cx="7400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42" extrusionOk="0">
                    <a:moveTo>
                      <a:pt x="268" y="1"/>
                    </a:moveTo>
                    <a:cubicBezTo>
                      <a:pt x="170" y="63"/>
                      <a:pt x="90" y="135"/>
                      <a:pt x="10" y="206"/>
                    </a:cubicBezTo>
                    <a:cubicBezTo>
                      <a:pt x="1" y="215"/>
                      <a:pt x="1" y="224"/>
                      <a:pt x="10" y="233"/>
                    </a:cubicBezTo>
                    <a:cubicBezTo>
                      <a:pt x="10" y="242"/>
                      <a:pt x="18" y="242"/>
                      <a:pt x="18" y="242"/>
                    </a:cubicBezTo>
                    <a:cubicBezTo>
                      <a:pt x="27" y="242"/>
                      <a:pt x="27" y="242"/>
                      <a:pt x="36" y="233"/>
                    </a:cubicBezTo>
                    <a:cubicBezTo>
                      <a:pt x="108" y="161"/>
                      <a:pt x="197" y="90"/>
                      <a:pt x="286" y="37"/>
                    </a:cubicBezTo>
                    <a:cubicBezTo>
                      <a:pt x="295" y="28"/>
                      <a:pt x="295" y="19"/>
                      <a:pt x="295" y="10"/>
                    </a:cubicBezTo>
                    <a:cubicBezTo>
                      <a:pt x="286" y="1"/>
                      <a:pt x="27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37"/>
              <p:cNvSpPr/>
              <p:nvPr/>
            </p:nvSpPr>
            <p:spPr>
              <a:xfrm>
                <a:off x="3180275" y="3540500"/>
                <a:ext cx="69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4" extrusionOk="0">
                    <a:moveTo>
                      <a:pt x="241" y="0"/>
                    </a:moveTo>
                    <a:cubicBezTo>
                      <a:pt x="170" y="71"/>
                      <a:pt x="99" y="134"/>
                      <a:pt x="18" y="196"/>
                    </a:cubicBezTo>
                    <a:cubicBezTo>
                      <a:pt x="9" y="196"/>
                      <a:pt x="0" y="214"/>
                      <a:pt x="9" y="223"/>
                    </a:cubicBezTo>
                    <a:lnTo>
                      <a:pt x="36" y="223"/>
                    </a:lnTo>
                    <a:cubicBezTo>
                      <a:pt x="116" y="170"/>
                      <a:pt x="197" y="98"/>
                      <a:pt x="268" y="27"/>
                    </a:cubicBezTo>
                    <a:cubicBezTo>
                      <a:pt x="277" y="27"/>
                      <a:pt x="277" y="9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37"/>
              <p:cNvSpPr/>
              <p:nvPr/>
            </p:nvSpPr>
            <p:spPr>
              <a:xfrm>
                <a:off x="3276400" y="3538925"/>
                <a:ext cx="35700" cy="60025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401" extrusionOk="0">
                    <a:moveTo>
                      <a:pt x="1410" y="1"/>
                    </a:moveTo>
                    <a:cubicBezTo>
                      <a:pt x="1401" y="1"/>
                      <a:pt x="1392" y="10"/>
                      <a:pt x="1392" y="18"/>
                    </a:cubicBezTo>
                    <a:cubicBezTo>
                      <a:pt x="1303" y="955"/>
                      <a:pt x="785" y="1838"/>
                      <a:pt x="9" y="2365"/>
                    </a:cubicBezTo>
                    <a:cubicBezTo>
                      <a:pt x="0" y="2374"/>
                      <a:pt x="0" y="2383"/>
                      <a:pt x="0" y="2391"/>
                    </a:cubicBezTo>
                    <a:cubicBezTo>
                      <a:pt x="9" y="2400"/>
                      <a:pt x="9" y="2400"/>
                      <a:pt x="18" y="2400"/>
                    </a:cubicBezTo>
                    <a:lnTo>
                      <a:pt x="27" y="2400"/>
                    </a:lnTo>
                    <a:cubicBezTo>
                      <a:pt x="821" y="1865"/>
                      <a:pt x="1339" y="973"/>
                      <a:pt x="1428" y="27"/>
                    </a:cubicBezTo>
                    <a:cubicBezTo>
                      <a:pt x="1428" y="10"/>
                      <a:pt x="1419" y="1"/>
                      <a:pt x="1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37"/>
              <p:cNvSpPr/>
              <p:nvPr/>
            </p:nvSpPr>
            <p:spPr>
              <a:xfrm>
                <a:off x="3151275" y="3535725"/>
                <a:ext cx="895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8" extrusionOk="0">
                    <a:moveTo>
                      <a:pt x="338" y="0"/>
                    </a:moveTo>
                    <a:cubicBezTo>
                      <a:pt x="336" y="0"/>
                      <a:pt x="333" y="1"/>
                      <a:pt x="331" y="4"/>
                    </a:cubicBezTo>
                    <a:cubicBezTo>
                      <a:pt x="206" y="75"/>
                      <a:pt x="99" y="164"/>
                      <a:pt x="10" y="271"/>
                    </a:cubicBezTo>
                    <a:cubicBezTo>
                      <a:pt x="1" y="280"/>
                      <a:pt x="1" y="289"/>
                      <a:pt x="10" y="298"/>
                    </a:cubicBezTo>
                    <a:cubicBezTo>
                      <a:pt x="10" y="298"/>
                      <a:pt x="19" y="307"/>
                      <a:pt x="19" y="307"/>
                    </a:cubicBezTo>
                    <a:cubicBezTo>
                      <a:pt x="27" y="307"/>
                      <a:pt x="36" y="298"/>
                      <a:pt x="36" y="298"/>
                    </a:cubicBezTo>
                    <a:cubicBezTo>
                      <a:pt x="126" y="191"/>
                      <a:pt x="224" y="102"/>
                      <a:pt x="349" y="39"/>
                    </a:cubicBezTo>
                    <a:cubicBezTo>
                      <a:pt x="358" y="30"/>
                      <a:pt x="358" y="22"/>
                      <a:pt x="349" y="13"/>
                    </a:cubicBezTo>
                    <a:cubicBezTo>
                      <a:pt x="349" y="6"/>
                      <a:pt x="344" y="0"/>
                      <a:pt x="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37"/>
              <p:cNvSpPr/>
              <p:nvPr/>
            </p:nvSpPr>
            <p:spPr>
              <a:xfrm>
                <a:off x="3154850" y="3538600"/>
                <a:ext cx="13850" cy="104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16" extrusionOk="0">
                    <a:moveTo>
                      <a:pt x="527" y="1"/>
                    </a:moveTo>
                    <a:cubicBezTo>
                      <a:pt x="524" y="1"/>
                      <a:pt x="520" y="2"/>
                      <a:pt x="518" y="5"/>
                    </a:cubicBezTo>
                    <a:cubicBezTo>
                      <a:pt x="339" y="112"/>
                      <a:pt x="170" y="246"/>
                      <a:pt x="9" y="379"/>
                    </a:cubicBezTo>
                    <a:cubicBezTo>
                      <a:pt x="0" y="388"/>
                      <a:pt x="0" y="397"/>
                      <a:pt x="9" y="406"/>
                    </a:cubicBezTo>
                    <a:cubicBezTo>
                      <a:pt x="9" y="415"/>
                      <a:pt x="18" y="415"/>
                      <a:pt x="18" y="415"/>
                    </a:cubicBezTo>
                    <a:cubicBezTo>
                      <a:pt x="27" y="415"/>
                      <a:pt x="27" y="415"/>
                      <a:pt x="36" y="406"/>
                    </a:cubicBezTo>
                    <a:cubicBezTo>
                      <a:pt x="188" y="272"/>
                      <a:pt x="357" y="147"/>
                      <a:pt x="545" y="40"/>
                    </a:cubicBezTo>
                    <a:cubicBezTo>
                      <a:pt x="554" y="31"/>
                      <a:pt x="554" y="23"/>
                      <a:pt x="545" y="14"/>
                    </a:cubicBezTo>
                    <a:cubicBezTo>
                      <a:pt x="545" y="7"/>
                      <a:pt x="536" y="1"/>
                      <a:pt x="5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37"/>
              <p:cNvSpPr/>
              <p:nvPr/>
            </p:nvSpPr>
            <p:spPr>
              <a:xfrm>
                <a:off x="3155075" y="3544500"/>
                <a:ext cx="178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99" extrusionOk="0">
                    <a:moveTo>
                      <a:pt x="678" y="1"/>
                    </a:moveTo>
                    <a:cubicBezTo>
                      <a:pt x="429" y="152"/>
                      <a:pt x="197" y="340"/>
                      <a:pt x="9" y="572"/>
                    </a:cubicBezTo>
                    <a:cubicBezTo>
                      <a:pt x="0" y="580"/>
                      <a:pt x="0" y="589"/>
                      <a:pt x="9" y="598"/>
                    </a:cubicBezTo>
                    <a:lnTo>
                      <a:pt x="27" y="598"/>
                    </a:lnTo>
                    <a:cubicBezTo>
                      <a:pt x="27" y="598"/>
                      <a:pt x="36" y="598"/>
                      <a:pt x="36" y="589"/>
                    </a:cubicBezTo>
                    <a:cubicBezTo>
                      <a:pt x="223" y="366"/>
                      <a:pt x="446" y="179"/>
                      <a:pt x="705" y="36"/>
                    </a:cubicBezTo>
                    <a:cubicBezTo>
                      <a:pt x="714" y="27"/>
                      <a:pt x="714" y="18"/>
                      <a:pt x="705" y="10"/>
                    </a:cubicBezTo>
                    <a:cubicBezTo>
                      <a:pt x="705" y="1"/>
                      <a:pt x="687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37"/>
              <p:cNvSpPr/>
              <p:nvPr/>
            </p:nvSpPr>
            <p:spPr>
              <a:xfrm>
                <a:off x="3158650" y="3549475"/>
                <a:ext cx="196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94" extrusionOk="0">
                    <a:moveTo>
                      <a:pt x="766" y="0"/>
                    </a:moveTo>
                    <a:cubicBezTo>
                      <a:pt x="761" y="0"/>
                      <a:pt x="754" y="2"/>
                      <a:pt x="749" y="7"/>
                    </a:cubicBezTo>
                    <a:cubicBezTo>
                      <a:pt x="482" y="194"/>
                      <a:pt x="232" y="417"/>
                      <a:pt x="9" y="667"/>
                    </a:cubicBezTo>
                    <a:cubicBezTo>
                      <a:pt x="0" y="676"/>
                      <a:pt x="0" y="685"/>
                      <a:pt x="9" y="694"/>
                    </a:cubicBezTo>
                    <a:lnTo>
                      <a:pt x="36" y="694"/>
                    </a:lnTo>
                    <a:cubicBezTo>
                      <a:pt x="259" y="444"/>
                      <a:pt x="509" y="221"/>
                      <a:pt x="776" y="34"/>
                    </a:cubicBezTo>
                    <a:cubicBezTo>
                      <a:pt x="785" y="25"/>
                      <a:pt x="785" y="16"/>
                      <a:pt x="776" y="7"/>
                    </a:cubicBezTo>
                    <a:cubicBezTo>
                      <a:pt x="776" y="2"/>
                      <a:pt x="772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37"/>
              <p:cNvSpPr/>
              <p:nvPr/>
            </p:nvSpPr>
            <p:spPr>
              <a:xfrm>
                <a:off x="3165100" y="3551700"/>
                <a:ext cx="2010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28" extrusionOk="0">
                    <a:moveTo>
                      <a:pt x="786" y="0"/>
                    </a:moveTo>
                    <a:cubicBezTo>
                      <a:pt x="781" y="0"/>
                      <a:pt x="777" y="3"/>
                      <a:pt x="777" y="7"/>
                    </a:cubicBezTo>
                    <a:cubicBezTo>
                      <a:pt x="474" y="230"/>
                      <a:pt x="215" y="498"/>
                      <a:pt x="10" y="801"/>
                    </a:cubicBezTo>
                    <a:cubicBezTo>
                      <a:pt x="1" y="810"/>
                      <a:pt x="1" y="819"/>
                      <a:pt x="10" y="828"/>
                    </a:cubicBezTo>
                    <a:lnTo>
                      <a:pt x="19" y="828"/>
                    </a:lnTo>
                    <a:cubicBezTo>
                      <a:pt x="28" y="828"/>
                      <a:pt x="36" y="828"/>
                      <a:pt x="36" y="819"/>
                    </a:cubicBezTo>
                    <a:cubicBezTo>
                      <a:pt x="251" y="516"/>
                      <a:pt x="500" y="257"/>
                      <a:pt x="795" y="34"/>
                    </a:cubicBezTo>
                    <a:cubicBezTo>
                      <a:pt x="804" y="34"/>
                      <a:pt x="804" y="16"/>
                      <a:pt x="795" y="7"/>
                    </a:cubicBezTo>
                    <a:cubicBezTo>
                      <a:pt x="795" y="3"/>
                      <a:pt x="790" y="0"/>
                      <a:pt x="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37"/>
              <p:cNvSpPr/>
              <p:nvPr/>
            </p:nvSpPr>
            <p:spPr>
              <a:xfrm>
                <a:off x="3168900" y="3555325"/>
                <a:ext cx="241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9" extrusionOk="0">
                    <a:moveTo>
                      <a:pt x="942" y="1"/>
                    </a:moveTo>
                    <a:cubicBezTo>
                      <a:pt x="939" y="1"/>
                      <a:pt x="937" y="2"/>
                      <a:pt x="937" y="5"/>
                    </a:cubicBezTo>
                    <a:cubicBezTo>
                      <a:pt x="598" y="290"/>
                      <a:pt x="286" y="602"/>
                      <a:pt x="0" y="941"/>
                    </a:cubicBezTo>
                    <a:cubicBezTo>
                      <a:pt x="0" y="950"/>
                      <a:pt x="0" y="959"/>
                      <a:pt x="9" y="968"/>
                    </a:cubicBezTo>
                    <a:lnTo>
                      <a:pt x="18" y="968"/>
                    </a:lnTo>
                    <a:cubicBezTo>
                      <a:pt x="27" y="968"/>
                      <a:pt x="27" y="968"/>
                      <a:pt x="36" y="959"/>
                    </a:cubicBezTo>
                    <a:cubicBezTo>
                      <a:pt x="313" y="629"/>
                      <a:pt x="625" y="317"/>
                      <a:pt x="955" y="32"/>
                    </a:cubicBezTo>
                    <a:cubicBezTo>
                      <a:pt x="964" y="32"/>
                      <a:pt x="964" y="14"/>
                      <a:pt x="964" y="5"/>
                    </a:cubicBezTo>
                    <a:cubicBezTo>
                      <a:pt x="958" y="5"/>
                      <a:pt x="948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37"/>
              <p:cNvSpPr/>
              <p:nvPr/>
            </p:nvSpPr>
            <p:spPr>
              <a:xfrm>
                <a:off x="3176925" y="3554825"/>
                <a:ext cx="31025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1158" extrusionOk="0">
                    <a:moveTo>
                      <a:pt x="1218" y="0"/>
                    </a:moveTo>
                    <a:cubicBezTo>
                      <a:pt x="1214" y="0"/>
                      <a:pt x="1209" y="2"/>
                      <a:pt x="1205" y="7"/>
                    </a:cubicBezTo>
                    <a:cubicBezTo>
                      <a:pt x="786" y="355"/>
                      <a:pt x="384" y="730"/>
                      <a:pt x="1" y="1122"/>
                    </a:cubicBezTo>
                    <a:cubicBezTo>
                      <a:pt x="1" y="1131"/>
                      <a:pt x="1" y="1149"/>
                      <a:pt x="10" y="1149"/>
                    </a:cubicBezTo>
                    <a:cubicBezTo>
                      <a:pt x="10" y="1158"/>
                      <a:pt x="10" y="1158"/>
                      <a:pt x="18" y="1158"/>
                    </a:cubicBezTo>
                    <a:cubicBezTo>
                      <a:pt x="27" y="1158"/>
                      <a:pt x="27" y="1158"/>
                      <a:pt x="27" y="1149"/>
                    </a:cubicBezTo>
                    <a:cubicBezTo>
                      <a:pt x="402" y="756"/>
                      <a:pt x="812" y="382"/>
                      <a:pt x="1232" y="34"/>
                    </a:cubicBezTo>
                    <a:cubicBezTo>
                      <a:pt x="1241" y="25"/>
                      <a:pt x="1241" y="16"/>
                      <a:pt x="1232" y="7"/>
                    </a:cubicBezTo>
                    <a:cubicBezTo>
                      <a:pt x="1227" y="2"/>
                      <a:pt x="1223" y="0"/>
                      <a:pt x="1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37"/>
              <p:cNvSpPr/>
              <p:nvPr/>
            </p:nvSpPr>
            <p:spPr>
              <a:xfrm>
                <a:off x="3182500" y="3559950"/>
                <a:ext cx="33925" cy="3252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01" extrusionOk="0">
                    <a:moveTo>
                      <a:pt x="1334" y="0"/>
                    </a:moveTo>
                    <a:cubicBezTo>
                      <a:pt x="1330" y="0"/>
                      <a:pt x="1325" y="3"/>
                      <a:pt x="1321" y="7"/>
                    </a:cubicBezTo>
                    <a:cubicBezTo>
                      <a:pt x="857" y="391"/>
                      <a:pt x="411" y="810"/>
                      <a:pt x="10" y="1265"/>
                    </a:cubicBezTo>
                    <a:cubicBezTo>
                      <a:pt x="1" y="1274"/>
                      <a:pt x="1" y="1283"/>
                      <a:pt x="10" y="1292"/>
                    </a:cubicBezTo>
                    <a:cubicBezTo>
                      <a:pt x="10" y="1292"/>
                      <a:pt x="18" y="1301"/>
                      <a:pt x="18" y="1301"/>
                    </a:cubicBezTo>
                    <a:cubicBezTo>
                      <a:pt x="27" y="1301"/>
                      <a:pt x="27" y="1292"/>
                      <a:pt x="36" y="1292"/>
                    </a:cubicBezTo>
                    <a:cubicBezTo>
                      <a:pt x="438" y="837"/>
                      <a:pt x="875" y="417"/>
                      <a:pt x="1348" y="34"/>
                    </a:cubicBezTo>
                    <a:cubicBezTo>
                      <a:pt x="1357" y="25"/>
                      <a:pt x="1357" y="16"/>
                      <a:pt x="1348" y="7"/>
                    </a:cubicBezTo>
                    <a:cubicBezTo>
                      <a:pt x="1343" y="3"/>
                      <a:pt x="1339" y="0"/>
                      <a:pt x="1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37"/>
              <p:cNvSpPr/>
              <p:nvPr/>
            </p:nvSpPr>
            <p:spPr>
              <a:xfrm>
                <a:off x="3193650" y="3557500"/>
                <a:ext cx="37275" cy="374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497" extrusionOk="0">
                    <a:moveTo>
                      <a:pt x="1474" y="0"/>
                    </a:moveTo>
                    <a:cubicBezTo>
                      <a:pt x="1468" y="0"/>
                      <a:pt x="1464" y="3"/>
                      <a:pt x="1464" y="7"/>
                    </a:cubicBezTo>
                    <a:cubicBezTo>
                      <a:pt x="937" y="453"/>
                      <a:pt x="456" y="944"/>
                      <a:pt x="1" y="1470"/>
                    </a:cubicBezTo>
                    <a:cubicBezTo>
                      <a:pt x="1" y="1470"/>
                      <a:pt x="1" y="1488"/>
                      <a:pt x="10" y="1497"/>
                    </a:cubicBezTo>
                    <a:lnTo>
                      <a:pt x="19" y="1497"/>
                    </a:lnTo>
                    <a:cubicBezTo>
                      <a:pt x="27" y="1497"/>
                      <a:pt x="27" y="1497"/>
                      <a:pt x="36" y="1488"/>
                    </a:cubicBezTo>
                    <a:cubicBezTo>
                      <a:pt x="482" y="970"/>
                      <a:pt x="964" y="480"/>
                      <a:pt x="1482" y="34"/>
                    </a:cubicBezTo>
                    <a:cubicBezTo>
                      <a:pt x="1491" y="25"/>
                      <a:pt x="1491" y="16"/>
                      <a:pt x="1491" y="7"/>
                    </a:cubicBezTo>
                    <a:cubicBezTo>
                      <a:pt x="1486" y="3"/>
                      <a:pt x="1479" y="0"/>
                      <a:pt x="1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37"/>
              <p:cNvSpPr/>
              <p:nvPr/>
            </p:nvSpPr>
            <p:spPr>
              <a:xfrm>
                <a:off x="3200800" y="3556550"/>
                <a:ext cx="424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69" extrusionOk="0">
                    <a:moveTo>
                      <a:pt x="1659" y="0"/>
                    </a:moveTo>
                    <a:cubicBezTo>
                      <a:pt x="1089" y="518"/>
                      <a:pt x="535" y="1071"/>
                      <a:pt x="9" y="1642"/>
                    </a:cubicBezTo>
                    <a:cubicBezTo>
                      <a:pt x="0" y="1651"/>
                      <a:pt x="0" y="1660"/>
                      <a:pt x="9" y="1669"/>
                    </a:cubicBezTo>
                    <a:lnTo>
                      <a:pt x="36" y="1669"/>
                    </a:lnTo>
                    <a:cubicBezTo>
                      <a:pt x="562" y="1098"/>
                      <a:pt x="1115" y="545"/>
                      <a:pt x="1686" y="27"/>
                    </a:cubicBezTo>
                    <a:cubicBezTo>
                      <a:pt x="1695" y="27"/>
                      <a:pt x="1695" y="9"/>
                      <a:pt x="1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37"/>
              <p:cNvSpPr/>
              <p:nvPr/>
            </p:nvSpPr>
            <p:spPr>
              <a:xfrm>
                <a:off x="3209500" y="3557275"/>
                <a:ext cx="47300" cy="44575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1783" extrusionOk="0">
                    <a:moveTo>
                      <a:pt x="1869" y="0"/>
                    </a:moveTo>
                    <a:cubicBezTo>
                      <a:pt x="1865" y="0"/>
                      <a:pt x="1860" y="3"/>
                      <a:pt x="1856" y="7"/>
                    </a:cubicBezTo>
                    <a:lnTo>
                      <a:pt x="9" y="1756"/>
                    </a:lnTo>
                    <a:cubicBezTo>
                      <a:pt x="0" y="1756"/>
                      <a:pt x="0" y="1773"/>
                      <a:pt x="9" y="1782"/>
                    </a:cubicBezTo>
                    <a:lnTo>
                      <a:pt x="36" y="1782"/>
                    </a:lnTo>
                    <a:lnTo>
                      <a:pt x="1882" y="34"/>
                    </a:lnTo>
                    <a:cubicBezTo>
                      <a:pt x="1891" y="25"/>
                      <a:pt x="1891" y="16"/>
                      <a:pt x="1882" y="7"/>
                    </a:cubicBezTo>
                    <a:cubicBezTo>
                      <a:pt x="1878" y="3"/>
                      <a:pt x="1874" y="0"/>
                      <a:pt x="1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37"/>
              <p:cNvSpPr/>
              <p:nvPr/>
            </p:nvSpPr>
            <p:spPr>
              <a:xfrm>
                <a:off x="3222200" y="3553025"/>
                <a:ext cx="55125" cy="50825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33" extrusionOk="0">
                    <a:moveTo>
                      <a:pt x="2182" y="1"/>
                    </a:moveTo>
                    <a:cubicBezTo>
                      <a:pt x="2177" y="1"/>
                      <a:pt x="2173" y="3"/>
                      <a:pt x="2168" y="8"/>
                    </a:cubicBezTo>
                    <a:cubicBezTo>
                      <a:pt x="1410" y="623"/>
                      <a:pt x="688" y="1301"/>
                      <a:pt x="1" y="2006"/>
                    </a:cubicBezTo>
                    <a:cubicBezTo>
                      <a:pt x="1" y="2006"/>
                      <a:pt x="1" y="2024"/>
                      <a:pt x="1" y="2024"/>
                    </a:cubicBezTo>
                    <a:cubicBezTo>
                      <a:pt x="10" y="2033"/>
                      <a:pt x="10" y="2033"/>
                      <a:pt x="18" y="2033"/>
                    </a:cubicBezTo>
                    <a:cubicBezTo>
                      <a:pt x="18" y="2033"/>
                      <a:pt x="27" y="2033"/>
                      <a:pt x="27" y="2024"/>
                    </a:cubicBezTo>
                    <a:cubicBezTo>
                      <a:pt x="705" y="1328"/>
                      <a:pt x="1437" y="650"/>
                      <a:pt x="2195" y="34"/>
                    </a:cubicBezTo>
                    <a:cubicBezTo>
                      <a:pt x="2204" y="25"/>
                      <a:pt x="2204" y="16"/>
                      <a:pt x="2195" y="8"/>
                    </a:cubicBezTo>
                    <a:cubicBezTo>
                      <a:pt x="2191" y="3"/>
                      <a:pt x="2186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37"/>
              <p:cNvSpPr/>
              <p:nvPr/>
            </p:nvSpPr>
            <p:spPr>
              <a:xfrm>
                <a:off x="3235575" y="3550350"/>
                <a:ext cx="55125" cy="52175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2087" extrusionOk="0">
                    <a:moveTo>
                      <a:pt x="2191" y="1"/>
                    </a:moveTo>
                    <a:cubicBezTo>
                      <a:pt x="2187" y="1"/>
                      <a:pt x="2182" y="3"/>
                      <a:pt x="2178" y="8"/>
                    </a:cubicBezTo>
                    <a:lnTo>
                      <a:pt x="10" y="2050"/>
                    </a:lnTo>
                    <a:cubicBezTo>
                      <a:pt x="1" y="2059"/>
                      <a:pt x="1" y="2068"/>
                      <a:pt x="10" y="2077"/>
                    </a:cubicBezTo>
                    <a:cubicBezTo>
                      <a:pt x="10" y="2077"/>
                      <a:pt x="19" y="2086"/>
                      <a:pt x="19" y="2086"/>
                    </a:cubicBezTo>
                    <a:cubicBezTo>
                      <a:pt x="28" y="2086"/>
                      <a:pt x="28" y="2077"/>
                      <a:pt x="37" y="2077"/>
                    </a:cubicBezTo>
                    <a:lnTo>
                      <a:pt x="2204" y="34"/>
                    </a:lnTo>
                    <a:cubicBezTo>
                      <a:pt x="2204" y="25"/>
                      <a:pt x="2204" y="16"/>
                      <a:pt x="2204" y="8"/>
                    </a:cubicBezTo>
                    <a:cubicBezTo>
                      <a:pt x="2200" y="3"/>
                      <a:pt x="2195" y="1"/>
                      <a:pt x="2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37"/>
              <p:cNvSpPr/>
              <p:nvPr/>
            </p:nvSpPr>
            <p:spPr>
              <a:xfrm>
                <a:off x="3250975" y="3547450"/>
                <a:ext cx="54450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2113" extrusionOk="0">
                    <a:moveTo>
                      <a:pt x="2155" y="1"/>
                    </a:moveTo>
                    <a:cubicBezTo>
                      <a:pt x="2150" y="1"/>
                      <a:pt x="2146" y="3"/>
                      <a:pt x="2141" y="8"/>
                    </a:cubicBezTo>
                    <a:cubicBezTo>
                      <a:pt x="1446" y="703"/>
                      <a:pt x="723" y="1408"/>
                      <a:pt x="0" y="2077"/>
                    </a:cubicBezTo>
                    <a:cubicBezTo>
                      <a:pt x="0" y="2086"/>
                      <a:pt x="0" y="2104"/>
                      <a:pt x="0" y="2104"/>
                    </a:cubicBezTo>
                    <a:cubicBezTo>
                      <a:pt x="9" y="2113"/>
                      <a:pt x="9" y="2113"/>
                      <a:pt x="18" y="2113"/>
                    </a:cubicBezTo>
                    <a:cubicBezTo>
                      <a:pt x="18" y="2113"/>
                      <a:pt x="27" y="2113"/>
                      <a:pt x="27" y="2104"/>
                    </a:cubicBezTo>
                    <a:cubicBezTo>
                      <a:pt x="750" y="1435"/>
                      <a:pt x="1472" y="730"/>
                      <a:pt x="2168" y="34"/>
                    </a:cubicBezTo>
                    <a:cubicBezTo>
                      <a:pt x="2177" y="25"/>
                      <a:pt x="2177" y="16"/>
                      <a:pt x="2168" y="8"/>
                    </a:cubicBezTo>
                    <a:cubicBezTo>
                      <a:pt x="2164" y="3"/>
                      <a:pt x="2159" y="1"/>
                      <a:pt x="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37"/>
              <p:cNvSpPr/>
              <p:nvPr/>
            </p:nvSpPr>
            <p:spPr>
              <a:xfrm>
                <a:off x="3263450" y="3566425"/>
                <a:ext cx="36825" cy="34525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81" extrusionOk="0">
                    <a:moveTo>
                      <a:pt x="1456" y="0"/>
                    </a:moveTo>
                    <a:cubicBezTo>
                      <a:pt x="1451" y="0"/>
                      <a:pt x="1446" y="2"/>
                      <a:pt x="1446" y="7"/>
                    </a:cubicBezTo>
                    <a:lnTo>
                      <a:pt x="10" y="1345"/>
                    </a:lnTo>
                    <a:cubicBezTo>
                      <a:pt x="1" y="1354"/>
                      <a:pt x="1" y="1363"/>
                      <a:pt x="10" y="1372"/>
                    </a:cubicBezTo>
                    <a:cubicBezTo>
                      <a:pt x="10" y="1372"/>
                      <a:pt x="10" y="1381"/>
                      <a:pt x="19" y="1381"/>
                    </a:cubicBezTo>
                    <a:cubicBezTo>
                      <a:pt x="28" y="1381"/>
                      <a:pt x="28" y="1372"/>
                      <a:pt x="28" y="1372"/>
                    </a:cubicBezTo>
                    <a:lnTo>
                      <a:pt x="1464" y="34"/>
                    </a:lnTo>
                    <a:cubicBezTo>
                      <a:pt x="1473" y="25"/>
                      <a:pt x="1473" y="16"/>
                      <a:pt x="1473" y="7"/>
                    </a:cubicBezTo>
                    <a:cubicBezTo>
                      <a:pt x="1468" y="2"/>
                      <a:pt x="1462" y="0"/>
                      <a:pt x="14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37"/>
              <p:cNvSpPr/>
              <p:nvPr/>
            </p:nvSpPr>
            <p:spPr>
              <a:xfrm>
                <a:off x="3275500" y="3586275"/>
                <a:ext cx="136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53" extrusionOk="0">
                    <a:moveTo>
                      <a:pt x="532" y="0"/>
                    </a:moveTo>
                    <a:cubicBezTo>
                      <a:pt x="527" y="0"/>
                      <a:pt x="523" y="2"/>
                      <a:pt x="518" y="7"/>
                    </a:cubicBezTo>
                    <a:lnTo>
                      <a:pt x="10" y="417"/>
                    </a:lnTo>
                    <a:cubicBezTo>
                      <a:pt x="1" y="426"/>
                      <a:pt x="1" y="435"/>
                      <a:pt x="1" y="444"/>
                    </a:cubicBezTo>
                    <a:cubicBezTo>
                      <a:pt x="10" y="453"/>
                      <a:pt x="10" y="453"/>
                      <a:pt x="19" y="453"/>
                    </a:cubicBezTo>
                    <a:cubicBezTo>
                      <a:pt x="19" y="453"/>
                      <a:pt x="27" y="453"/>
                      <a:pt x="27" y="444"/>
                    </a:cubicBezTo>
                    <a:lnTo>
                      <a:pt x="536" y="34"/>
                    </a:lnTo>
                    <a:cubicBezTo>
                      <a:pt x="545" y="34"/>
                      <a:pt x="545" y="16"/>
                      <a:pt x="545" y="7"/>
                    </a:cubicBezTo>
                    <a:cubicBezTo>
                      <a:pt x="540" y="2"/>
                      <a:pt x="536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37"/>
              <p:cNvSpPr/>
              <p:nvPr/>
            </p:nvSpPr>
            <p:spPr>
              <a:xfrm>
                <a:off x="3205250" y="3576425"/>
                <a:ext cx="1764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7058" h="6807" extrusionOk="0">
                    <a:moveTo>
                      <a:pt x="4600" y="0"/>
                    </a:moveTo>
                    <a:cubicBezTo>
                      <a:pt x="4550" y="0"/>
                      <a:pt x="4498" y="3"/>
                      <a:pt x="4443" y="8"/>
                    </a:cubicBezTo>
                    <a:cubicBezTo>
                      <a:pt x="3640" y="80"/>
                      <a:pt x="2873" y="419"/>
                      <a:pt x="2231" y="909"/>
                    </a:cubicBezTo>
                    <a:cubicBezTo>
                      <a:pt x="1597" y="1400"/>
                      <a:pt x="1071" y="2033"/>
                      <a:pt x="670" y="2729"/>
                    </a:cubicBezTo>
                    <a:cubicBezTo>
                      <a:pt x="313" y="3327"/>
                      <a:pt x="36" y="3978"/>
                      <a:pt x="18" y="4674"/>
                    </a:cubicBezTo>
                    <a:cubicBezTo>
                      <a:pt x="1" y="5361"/>
                      <a:pt x="277" y="6083"/>
                      <a:pt x="848" y="6467"/>
                    </a:cubicBezTo>
                    <a:cubicBezTo>
                      <a:pt x="1202" y="6715"/>
                      <a:pt x="1631" y="6807"/>
                      <a:pt x="2069" y="6807"/>
                    </a:cubicBezTo>
                    <a:cubicBezTo>
                      <a:pt x="2293" y="6807"/>
                      <a:pt x="2519" y="6783"/>
                      <a:pt x="2739" y="6744"/>
                    </a:cubicBezTo>
                    <a:cubicBezTo>
                      <a:pt x="4443" y="6431"/>
                      <a:pt x="5951" y="5209"/>
                      <a:pt x="6620" y="3612"/>
                    </a:cubicBezTo>
                    <a:cubicBezTo>
                      <a:pt x="6923" y="2881"/>
                      <a:pt x="7057" y="2069"/>
                      <a:pt x="6914" y="1293"/>
                    </a:cubicBezTo>
                    <a:cubicBezTo>
                      <a:pt x="6843" y="945"/>
                      <a:pt x="6691" y="561"/>
                      <a:pt x="6352" y="428"/>
                    </a:cubicBezTo>
                    <a:cubicBezTo>
                      <a:pt x="6049" y="303"/>
                      <a:pt x="5701" y="338"/>
                      <a:pt x="5389" y="205"/>
                    </a:cubicBezTo>
                    <a:cubicBezTo>
                      <a:pt x="5116" y="83"/>
                      <a:pt x="4888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37"/>
              <p:cNvSpPr/>
              <p:nvPr/>
            </p:nvSpPr>
            <p:spPr>
              <a:xfrm>
                <a:off x="3200575" y="3576325"/>
                <a:ext cx="196050" cy="173175"/>
              </a:xfrm>
              <a:custGeom>
                <a:avLst/>
                <a:gdLst/>
                <a:ahLst/>
                <a:cxnLst/>
                <a:rect l="l" t="t" r="r" b="b"/>
                <a:pathLst>
                  <a:path w="7842" h="6927" extrusionOk="0">
                    <a:moveTo>
                      <a:pt x="4781" y="1"/>
                    </a:moveTo>
                    <a:cubicBezTo>
                      <a:pt x="4731" y="1"/>
                      <a:pt x="4681" y="4"/>
                      <a:pt x="4631" y="12"/>
                    </a:cubicBezTo>
                    <a:lnTo>
                      <a:pt x="4631" y="12"/>
                    </a:lnTo>
                    <a:cubicBezTo>
                      <a:pt x="4680" y="5"/>
                      <a:pt x="4729" y="1"/>
                      <a:pt x="4777" y="1"/>
                    </a:cubicBezTo>
                    <a:cubicBezTo>
                      <a:pt x="5180" y="1"/>
                      <a:pt x="5542" y="243"/>
                      <a:pt x="5933" y="307"/>
                    </a:cubicBezTo>
                    <a:cubicBezTo>
                      <a:pt x="6816" y="369"/>
                      <a:pt x="7048" y="788"/>
                      <a:pt x="7119" y="1618"/>
                    </a:cubicBezTo>
                    <a:cubicBezTo>
                      <a:pt x="7271" y="4098"/>
                      <a:pt x="5130" y="6310"/>
                      <a:pt x="2748" y="6658"/>
                    </a:cubicBezTo>
                    <a:cubicBezTo>
                      <a:pt x="2575" y="6688"/>
                      <a:pt x="2407" y="6703"/>
                      <a:pt x="2247" y="6703"/>
                    </a:cubicBezTo>
                    <a:cubicBezTo>
                      <a:pt x="1027" y="6703"/>
                      <a:pt x="208" y="5857"/>
                      <a:pt x="295" y="4508"/>
                    </a:cubicBezTo>
                    <a:cubicBezTo>
                      <a:pt x="321" y="4071"/>
                      <a:pt x="464" y="3643"/>
                      <a:pt x="643" y="3242"/>
                    </a:cubicBezTo>
                    <a:cubicBezTo>
                      <a:pt x="1383" y="1645"/>
                      <a:pt x="2801" y="182"/>
                      <a:pt x="4630" y="12"/>
                    </a:cubicBezTo>
                    <a:lnTo>
                      <a:pt x="4630" y="12"/>
                    </a:lnTo>
                    <a:cubicBezTo>
                      <a:pt x="3738" y="93"/>
                      <a:pt x="2891" y="503"/>
                      <a:pt x="2204" y="1074"/>
                    </a:cubicBezTo>
                    <a:cubicBezTo>
                      <a:pt x="1214" y="1939"/>
                      <a:pt x="321" y="3161"/>
                      <a:pt x="143" y="4491"/>
                    </a:cubicBezTo>
                    <a:cubicBezTo>
                      <a:pt x="0" y="5966"/>
                      <a:pt x="923" y="6927"/>
                      <a:pt x="2265" y="6927"/>
                    </a:cubicBezTo>
                    <a:cubicBezTo>
                      <a:pt x="2431" y="6927"/>
                      <a:pt x="2605" y="6912"/>
                      <a:pt x="2784" y="6881"/>
                    </a:cubicBezTo>
                    <a:cubicBezTo>
                      <a:pt x="5460" y="6507"/>
                      <a:pt x="7842" y="3661"/>
                      <a:pt x="7021" y="958"/>
                    </a:cubicBezTo>
                    <a:cubicBezTo>
                      <a:pt x="6834" y="440"/>
                      <a:pt x="6423" y="351"/>
                      <a:pt x="5933" y="298"/>
                    </a:cubicBezTo>
                    <a:cubicBezTo>
                      <a:pt x="5544" y="234"/>
                      <a:pt x="5183" y="1"/>
                      <a:pt x="4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37"/>
              <p:cNvSpPr/>
              <p:nvPr/>
            </p:nvSpPr>
            <p:spPr>
              <a:xfrm>
                <a:off x="3221975" y="3633925"/>
                <a:ext cx="152800" cy="84700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3388" extrusionOk="0">
                    <a:moveTo>
                      <a:pt x="6112" y="1"/>
                    </a:moveTo>
                    <a:lnTo>
                      <a:pt x="6112" y="1"/>
                    </a:lnTo>
                    <a:cubicBezTo>
                      <a:pt x="5826" y="590"/>
                      <a:pt x="5407" y="1098"/>
                      <a:pt x="4934" y="1535"/>
                    </a:cubicBezTo>
                    <a:cubicBezTo>
                      <a:pt x="4452" y="1964"/>
                      <a:pt x="3908" y="2320"/>
                      <a:pt x="3328" y="2615"/>
                    </a:cubicBezTo>
                    <a:cubicBezTo>
                      <a:pt x="2766" y="2900"/>
                      <a:pt x="2160" y="3177"/>
                      <a:pt x="1526" y="3221"/>
                    </a:cubicBezTo>
                    <a:cubicBezTo>
                      <a:pt x="1493" y="3223"/>
                      <a:pt x="1460" y="3224"/>
                      <a:pt x="1427" y="3224"/>
                    </a:cubicBezTo>
                    <a:cubicBezTo>
                      <a:pt x="829" y="3224"/>
                      <a:pt x="187" y="2920"/>
                      <a:pt x="1" y="2320"/>
                    </a:cubicBezTo>
                    <a:lnTo>
                      <a:pt x="1" y="2320"/>
                    </a:lnTo>
                    <a:cubicBezTo>
                      <a:pt x="72" y="2829"/>
                      <a:pt x="545" y="3195"/>
                      <a:pt x="1018" y="3328"/>
                    </a:cubicBezTo>
                    <a:cubicBezTo>
                      <a:pt x="1173" y="3369"/>
                      <a:pt x="1337" y="3387"/>
                      <a:pt x="1506" y="3387"/>
                    </a:cubicBezTo>
                    <a:cubicBezTo>
                      <a:pt x="2734" y="3387"/>
                      <a:pt x="4274" y="2420"/>
                      <a:pt x="5050" y="1660"/>
                    </a:cubicBezTo>
                    <a:cubicBezTo>
                      <a:pt x="5523" y="1196"/>
                      <a:pt x="5906" y="625"/>
                      <a:pt x="6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37"/>
              <p:cNvSpPr/>
              <p:nvPr/>
            </p:nvSpPr>
            <p:spPr>
              <a:xfrm>
                <a:off x="3243225" y="3583125"/>
                <a:ext cx="101225" cy="130550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5222" extrusionOk="0">
                    <a:moveTo>
                      <a:pt x="3920" y="1"/>
                    </a:moveTo>
                    <a:cubicBezTo>
                      <a:pt x="3433" y="1"/>
                      <a:pt x="2436" y="1095"/>
                      <a:pt x="2193" y="1355"/>
                    </a:cubicBezTo>
                    <a:cubicBezTo>
                      <a:pt x="1613" y="1953"/>
                      <a:pt x="1122" y="2622"/>
                      <a:pt x="721" y="3353"/>
                    </a:cubicBezTo>
                    <a:cubicBezTo>
                      <a:pt x="507" y="3755"/>
                      <a:pt x="319" y="4174"/>
                      <a:pt x="159" y="4602"/>
                    </a:cubicBezTo>
                    <a:cubicBezTo>
                      <a:pt x="114" y="4736"/>
                      <a:pt x="70" y="4861"/>
                      <a:pt x="34" y="4986"/>
                    </a:cubicBezTo>
                    <a:cubicBezTo>
                      <a:pt x="1" y="5119"/>
                      <a:pt x="106" y="5222"/>
                      <a:pt x="217" y="5222"/>
                    </a:cubicBezTo>
                    <a:cubicBezTo>
                      <a:pt x="255" y="5222"/>
                      <a:pt x="294" y="5209"/>
                      <a:pt x="328" y="5182"/>
                    </a:cubicBezTo>
                    <a:cubicBezTo>
                      <a:pt x="328" y="5173"/>
                      <a:pt x="337" y="5173"/>
                      <a:pt x="337" y="5173"/>
                    </a:cubicBezTo>
                    <a:cubicBezTo>
                      <a:pt x="774" y="4798"/>
                      <a:pt x="1060" y="4290"/>
                      <a:pt x="1399" y="3835"/>
                    </a:cubicBezTo>
                    <a:cubicBezTo>
                      <a:pt x="1872" y="3211"/>
                      <a:pt x="2443" y="2666"/>
                      <a:pt x="2951" y="2078"/>
                    </a:cubicBezTo>
                    <a:cubicBezTo>
                      <a:pt x="3433" y="1516"/>
                      <a:pt x="3968" y="793"/>
                      <a:pt x="4048" y="35"/>
                    </a:cubicBezTo>
                    <a:cubicBezTo>
                      <a:pt x="4011" y="11"/>
                      <a:pt x="3968" y="1"/>
                      <a:pt x="3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37"/>
              <p:cNvSpPr/>
              <p:nvPr/>
            </p:nvSpPr>
            <p:spPr>
              <a:xfrm>
                <a:off x="3226000" y="3621450"/>
                <a:ext cx="69375" cy="84550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382" extrusionOk="0">
                    <a:moveTo>
                      <a:pt x="2739" y="0"/>
                    </a:moveTo>
                    <a:lnTo>
                      <a:pt x="1526" y="607"/>
                    </a:lnTo>
                    <a:cubicBezTo>
                      <a:pt x="1303" y="723"/>
                      <a:pt x="1071" y="839"/>
                      <a:pt x="866" y="991"/>
                    </a:cubicBezTo>
                    <a:cubicBezTo>
                      <a:pt x="473" y="1276"/>
                      <a:pt x="205" y="1669"/>
                      <a:pt x="107" y="2097"/>
                    </a:cubicBezTo>
                    <a:cubicBezTo>
                      <a:pt x="0" y="2561"/>
                      <a:pt x="116" y="3051"/>
                      <a:pt x="420" y="3373"/>
                    </a:cubicBezTo>
                    <a:cubicBezTo>
                      <a:pt x="420" y="3373"/>
                      <a:pt x="428" y="3381"/>
                      <a:pt x="428" y="3381"/>
                    </a:cubicBezTo>
                    <a:cubicBezTo>
                      <a:pt x="437" y="3381"/>
                      <a:pt x="437" y="3381"/>
                      <a:pt x="446" y="3373"/>
                    </a:cubicBezTo>
                    <a:cubicBezTo>
                      <a:pt x="455" y="3364"/>
                      <a:pt x="455" y="3355"/>
                      <a:pt x="446" y="3346"/>
                    </a:cubicBezTo>
                    <a:cubicBezTo>
                      <a:pt x="152" y="3034"/>
                      <a:pt x="36" y="2552"/>
                      <a:pt x="143" y="2106"/>
                    </a:cubicBezTo>
                    <a:cubicBezTo>
                      <a:pt x="232" y="1686"/>
                      <a:pt x="500" y="1303"/>
                      <a:pt x="883" y="1026"/>
                    </a:cubicBezTo>
                    <a:cubicBezTo>
                      <a:pt x="1089" y="875"/>
                      <a:pt x="1321" y="759"/>
                      <a:pt x="1544" y="643"/>
                    </a:cubicBezTo>
                    <a:lnTo>
                      <a:pt x="2757" y="36"/>
                    </a:lnTo>
                    <a:cubicBezTo>
                      <a:pt x="2766" y="27"/>
                      <a:pt x="2775" y="18"/>
                      <a:pt x="2766" y="9"/>
                    </a:cubicBezTo>
                    <a:cubicBezTo>
                      <a:pt x="2766" y="0"/>
                      <a:pt x="2748" y="0"/>
                      <a:pt x="2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37"/>
              <p:cNvSpPr/>
              <p:nvPr/>
            </p:nvSpPr>
            <p:spPr>
              <a:xfrm>
                <a:off x="3248075" y="3717575"/>
                <a:ext cx="230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929" extrusionOk="0">
                    <a:moveTo>
                      <a:pt x="857" y="0"/>
                    </a:moveTo>
                    <a:cubicBezTo>
                      <a:pt x="848" y="9"/>
                      <a:pt x="839" y="18"/>
                      <a:pt x="839" y="27"/>
                    </a:cubicBezTo>
                    <a:cubicBezTo>
                      <a:pt x="884" y="330"/>
                      <a:pt x="696" y="660"/>
                      <a:pt x="411" y="776"/>
                    </a:cubicBezTo>
                    <a:cubicBezTo>
                      <a:pt x="348" y="803"/>
                      <a:pt x="286" y="821"/>
                      <a:pt x="223" y="839"/>
                    </a:cubicBezTo>
                    <a:lnTo>
                      <a:pt x="18" y="892"/>
                    </a:lnTo>
                    <a:cubicBezTo>
                      <a:pt x="9" y="901"/>
                      <a:pt x="0" y="910"/>
                      <a:pt x="9" y="919"/>
                    </a:cubicBezTo>
                    <a:cubicBezTo>
                      <a:pt x="9" y="928"/>
                      <a:pt x="18" y="928"/>
                      <a:pt x="27" y="928"/>
                    </a:cubicBezTo>
                    <a:lnTo>
                      <a:pt x="232" y="875"/>
                    </a:lnTo>
                    <a:cubicBezTo>
                      <a:pt x="295" y="857"/>
                      <a:pt x="366" y="839"/>
                      <a:pt x="429" y="812"/>
                    </a:cubicBezTo>
                    <a:cubicBezTo>
                      <a:pt x="723" y="687"/>
                      <a:pt x="919" y="348"/>
                      <a:pt x="875" y="18"/>
                    </a:cubicBezTo>
                    <a:cubicBezTo>
                      <a:pt x="875" y="9"/>
                      <a:pt x="866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37"/>
              <p:cNvSpPr/>
              <p:nvPr/>
            </p:nvSpPr>
            <p:spPr>
              <a:xfrm>
                <a:off x="3233575" y="3648500"/>
                <a:ext cx="15425" cy="160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41" extrusionOk="0">
                    <a:moveTo>
                      <a:pt x="594" y="0"/>
                    </a:moveTo>
                    <a:cubicBezTo>
                      <a:pt x="589" y="0"/>
                      <a:pt x="585" y="2"/>
                      <a:pt x="580" y="7"/>
                    </a:cubicBezTo>
                    <a:lnTo>
                      <a:pt x="1" y="613"/>
                    </a:lnTo>
                    <a:cubicBezTo>
                      <a:pt x="1" y="622"/>
                      <a:pt x="1" y="631"/>
                      <a:pt x="1" y="640"/>
                    </a:cubicBezTo>
                    <a:lnTo>
                      <a:pt x="27" y="640"/>
                    </a:lnTo>
                    <a:lnTo>
                      <a:pt x="607" y="34"/>
                    </a:lnTo>
                    <a:cubicBezTo>
                      <a:pt x="616" y="25"/>
                      <a:pt x="616" y="16"/>
                      <a:pt x="607" y="7"/>
                    </a:cubicBezTo>
                    <a:cubicBezTo>
                      <a:pt x="603" y="2"/>
                      <a:pt x="598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37"/>
              <p:cNvSpPr/>
              <p:nvPr/>
            </p:nvSpPr>
            <p:spPr>
              <a:xfrm>
                <a:off x="3230675" y="3643800"/>
                <a:ext cx="31250" cy="33875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55" extrusionOk="0">
                    <a:moveTo>
                      <a:pt x="1231" y="1"/>
                    </a:moveTo>
                    <a:cubicBezTo>
                      <a:pt x="1225" y="1"/>
                      <a:pt x="1218" y="3"/>
                      <a:pt x="1214" y="7"/>
                    </a:cubicBezTo>
                    <a:cubicBezTo>
                      <a:pt x="777" y="409"/>
                      <a:pt x="366" y="846"/>
                      <a:pt x="1" y="1319"/>
                    </a:cubicBezTo>
                    <a:cubicBezTo>
                      <a:pt x="1" y="1328"/>
                      <a:pt x="1" y="1346"/>
                      <a:pt x="10" y="1346"/>
                    </a:cubicBezTo>
                    <a:cubicBezTo>
                      <a:pt x="10" y="1354"/>
                      <a:pt x="18" y="1354"/>
                      <a:pt x="18" y="1354"/>
                    </a:cubicBezTo>
                    <a:cubicBezTo>
                      <a:pt x="27" y="1354"/>
                      <a:pt x="27" y="1346"/>
                      <a:pt x="36" y="1346"/>
                    </a:cubicBezTo>
                    <a:cubicBezTo>
                      <a:pt x="393" y="873"/>
                      <a:pt x="803" y="436"/>
                      <a:pt x="1241" y="34"/>
                    </a:cubicBezTo>
                    <a:cubicBezTo>
                      <a:pt x="1250" y="25"/>
                      <a:pt x="1250" y="16"/>
                      <a:pt x="1241" y="7"/>
                    </a:cubicBezTo>
                    <a:cubicBezTo>
                      <a:pt x="1241" y="3"/>
                      <a:pt x="1236" y="1"/>
                      <a:pt x="1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37"/>
              <p:cNvSpPr/>
              <p:nvPr/>
            </p:nvSpPr>
            <p:spPr>
              <a:xfrm>
                <a:off x="3229350" y="3639950"/>
                <a:ext cx="43050" cy="479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919" extrusionOk="0">
                    <a:moveTo>
                      <a:pt x="1713" y="1"/>
                    </a:moveTo>
                    <a:cubicBezTo>
                      <a:pt x="1704" y="1"/>
                      <a:pt x="1695" y="1"/>
                      <a:pt x="1686" y="10"/>
                    </a:cubicBezTo>
                    <a:cubicBezTo>
                      <a:pt x="1106" y="607"/>
                      <a:pt x="544" y="1241"/>
                      <a:pt x="9" y="1883"/>
                    </a:cubicBezTo>
                    <a:cubicBezTo>
                      <a:pt x="0" y="1892"/>
                      <a:pt x="0" y="1910"/>
                      <a:pt x="9" y="1910"/>
                    </a:cubicBezTo>
                    <a:cubicBezTo>
                      <a:pt x="9" y="1919"/>
                      <a:pt x="18" y="1919"/>
                      <a:pt x="18" y="1919"/>
                    </a:cubicBezTo>
                    <a:cubicBezTo>
                      <a:pt x="27" y="1919"/>
                      <a:pt x="36" y="1919"/>
                      <a:pt x="36" y="1910"/>
                    </a:cubicBezTo>
                    <a:cubicBezTo>
                      <a:pt x="571" y="1268"/>
                      <a:pt x="1142" y="634"/>
                      <a:pt x="1713" y="28"/>
                    </a:cubicBezTo>
                    <a:cubicBezTo>
                      <a:pt x="1722" y="28"/>
                      <a:pt x="1722" y="1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37"/>
              <p:cNvSpPr/>
              <p:nvPr/>
            </p:nvSpPr>
            <p:spPr>
              <a:xfrm>
                <a:off x="3232250" y="3666050"/>
                <a:ext cx="27675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134" extrusionOk="0">
                    <a:moveTo>
                      <a:pt x="1071" y="1"/>
                    </a:moveTo>
                    <a:cubicBezTo>
                      <a:pt x="696" y="348"/>
                      <a:pt x="339" y="714"/>
                      <a:pt x="0" y="1098"/>
                    </a:cubicBezTo>
                    <a:cubicBezTo>
                      <a:pt x="0" y="1107"/>
                      <a:pt x="0" y="1116"/>
                      <a:pt x="9" y="1125"/>
                    </a:cubicBezTo>
                    <a:cubicBezTo>
                      <a:pt x="9" y="1125"/>
                      <a:pt x="18" y="1134"/>
                      <a:pt x="18" y="1134"/>
                    </a:cubicBezTo>
                    <a:cubicBezTo>
                      <a:pt x="27" y="1134"/>
                      <a:pt x="27" y="1125"/>
                      <a:pt x="36" y="1125"/>
                    </a:cubicBezTo>
                    <a:cubicBezTo>
                      <a:pt x="366" y="741"/>
                      <a:pt x="723" y="375"/>
                      <a:pt x="1097" y="27"/>
                    </a:cubicBezTo>
                    <a:cubicBezTo>
                      <a:pt x="1106" y="27"/>
                      <a:pt x="1106" y="9"/>
                      <a:pt x="1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37"/>
              <p:cNvSpPr/>
              <p:nvPr/>
            </p:nvSpPr>
            <p:spPr>
              <a:xfrm>
                <a:off x="3235150" y="3684625"/>
                <a:ext cx="167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32" extrusionOk="0">
                    <a:moveTo>
                      <a:pt x="651" y="0"/>
                    </a:moveTo>
                    <a:cubicBezTo>
                      <a:pt x="647" y="0"/>
                      <a:pt x="642" y="2"/>
                      <a:pt x="642" y="7"/>
                    </a:cubicBezTo>
                    <a:cubicBezTo>
                      <a:pt x="419" y="185"/>
                      <a:pt x="205" y="391"/>
                      <a:pt x="9" y="596"/>
                    </a:cubicBezTo>
                    <a:cubicBezTo>
                      <a:pt x="0" y="605"/>
                      <a:pt x="0" y="622"/>
                      <a:pt x="9" y="622"/>
                    </a:cubicBezTo>
                    <a:cubicBezTo>
                      <a:pt x="9" y="631"/>
                      <a:pt x="18" y="631"/>
                      <a:pt x="18" y="631"/>
                    </a:cubicBezTo>
                    <a:cubicBezTo>
                      <a:pt x="27" y="631"/>
                      <a:pt x="27" y="631"/>
                      <a:pt x="36" y="622"/>
                    </a:cubicBezTo>
                    <a:cubicBezTo>
                      <a:pt x="232" y="417"/>
                      <a:pt x="437" y="212"/>
                      <a:pt x="660" y="34"/>
                    </a:cubicBezTo>
                    <a:cubicBezTo>
                      <a:pt x="669" y="25"/>
                      <a:pt x="669" y="16"/>
                      <a:pt x="660" y="7"/>
                    </a:cubicBezTo>
                    <a:cubicBezTo>
                      <a:pt x="660" y="2"/>
                      <a:pt x="656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37"/>
              <p:cNvSpPr/>
              <p:nvPr/>
            </p:nvSpPr>
            <p:spPr>
              <a:xfrm>
                <a:off x="3236700" y="3696225"/>
                <a:ext cx="1140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36" extrusionOk="0">
                    <a:moveTo>
                      <a:pt x="433" y="0"/>
                    </a:moveTo>
                    <a:cubicBezTo>
                      <a:pt x="429" y="0"/>
                      <a:pt x="424" y="2"/>
                      <a:pt x="420" y="7"/>
                    </a:cubicBezTo>
                    <a:cubicBezTo>
                      <a:pt x="268" y="123"/>
                      <a:pt x="125" y="257"/>
                      <a:pt x="0" y="399"/>
                    </a:cubicBezTo>
                    <a:cubicBezTo>
                      <a:pt x="0" y="408"/>
                      <a:pt x="0" y="417"/>
                      <a:pt x="9" y="426"/>
                    </a:cubicBezTo>
                    <a:cubicBezTo>
                      <a:pt x="9" y="435"/>
                      <a:pt x="9" y="435"/>
                      <a:pt x="18" y="435"/>
                    </a:cubicBezTo>
                    <a:cubicBezTo>
                      <a:pt x="18" y="435"/>
                      <a:pt x="27" y="426"/>
                      <a:pt x="27" y="426"/>
                    </a:cubicBezTo>
                    <a:cubicBezTo>
                      <a:pt x="152" y="283"/>
                      <a:pt x="295" y="150"/>
                      <a:pt x="447" y="34"/>
                    </a:cubicBezTo>
                    <a:cubicBezTo>
                      <a:pt x="447" y="25"/>
                      <a:pt x="455" y="16"/>
                      <a:pt x="447" y="7"/>
                    </a:cubicBezTo>
                    <a:cubicBezTo>
                      <a:pt x="442" y="2"/>
                      <a:pt x="438" y="0"/>
                      <a:pt x="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37"/>
              <p:cNvSpPr/>
              <p:nvPr/>
            </p:nvSpPr>
            <p:spPr>
              <a:xfrm>
                <a:off x="3263675" y="3696650"/>
                <a:ext cx="107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92" extrusionOk="0">
                    <a:moveTo>
                      <a:pt x="407" y="1"/>
                    </a:moveTo>
                    <a:cubicBezTo>
                      <a:pt x="402" y="1"/>
                      <a:pt x="398" y="3"/>
                      <a:pt x="393" y="8"/>
                    </a:cubicBezTo>
                    <a:lnTo>
                      <a:pt x="10" y="356"/>
                    </a:lnTo>
                    <a:cubicBezTo>
                      <a:pt x="1" y="365"/>
                      <a:pt x="1" y="373"/>
                      <a:pt x="10" y="382"/>
                    </a:cubicBezTo>
                    <a:cubicBezTo>
                      <a:pt x="10" y="382"/>
                      <a:pt x="19" y="391"/>
                      <a:pt x="19" y="391"/>
                    </a:cubicBezTo>
                    <a:cubicBezTo>
                      <a:pt x="28" y="391"/>
                      <a:pt x="28" y="382"/>
                      <a:pt x="37" y="382"/>
                    </a:cubicBezTo>
                    <a:lnTo>
                      <a:pt x="420" y="34"/>
                    </a:lnTo>
                    <a:cubicBezTo>
                      <a:pt x="420" y="26"/>
                      <a:pt x="429" y="17"/>
                      <a:pt x="420" y="8"/>
                    </a:cubicBezTo>
                    <a:cubicBezTo>
                      <a:pt x="416" y="3"/>
                      <a:pt x="411" y="1"/>
                      <a:pt x="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37"/>
              <p:cNvSpPr/>
              <p:nvPr/>
            </p:nvSpPr>
            <p:spPr>
              <a:xfrm>
                <a:off x="3271050" y="3699725"/>
                <a:ext cx="87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22" extrusionOk="0">
                    <a:moveTo>
                      <a:pt x="313" y="1"/>
                    </a:moveTo>
                    <a:lnTo>
                      <a:pt x="9" y="286"/>
                    </a:lnTo>
                    <a:cubicBezTo>
                      <a:pt x="0" y="295"/>
                      <a:pt x="0" y="313"/>
                      <a:pt x="9" y="313"/>
                    </a:cubicBezTo>
                    <a:cubicBezTo>
                      <a:pt x="18" y="322"/>
                      <a:pt x="18" y="322"/>
                      <a:pt x="27" y="322"/>
                    </a:cubicBezTo>
                    <a:cubicBezTo>
                      <a:pt x="27" y="322"/>
                      <a:pt x="36" y="322"/>
                      <a:pt x="36" y="313"/>
                    </a:cubicBezTo>
                    <a:lnTo>
                      <a:pt x="339" y="27"/>
                    </a:lnTo>
                    <a:cubicBezTo>
                      <a:pt x="348" y="27"/>
                      <a:pt x="348" y="10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37"/>
              <p:cNvSpPr/>
              <p:nvPr/>
            </p:nvSpPr>
            <p:spPr>
              <a:xfrm>
                <a:off x="3280200" y="3699500"/>
                <a:ext cx="6925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9" extrusionOk="0">
                    <a:moveTo>
                      <a:pt x="241" y="1"/>
                    </a:moveTo>
                    <a:lnTo>
                      <a:pt x="9" y="242"/>
                    </a:lnTo>
                    <a:cubicBezTo>
                      <a:pt x="0" y="242"/>
                      <a:pt x="9" y="259"/>
                      <a:pt x="9" y="259"/>
                    </a:cubicBezTo>
                    <a:cubicBezTo>
                      <a:pt x="18" y="268"/>
                      <a:pt x="18" y="268"/>
                      <a:pt x="27" y="268"/>
                    </a:cubicBezTo>
                    <a:cubicBezTo>
                      <a:pt x="27" y="268"/>
                      <a:pt x="36" y="268"/>
                      <a:pt x="36" y="259"/>
                    </a:cubicBezTo>
                    <a:lnTo>
                      <a:pt x="268" y="27"/>
                    </a:lnTo>
                    <a:cubicBezTo>
                      <a:pt x="277" y="19"/>
                      <a:pt x="277" y="10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37"/>
              <p:cNvSpPr/>
              <p:nvPr/>
            </p:nvSpPr>
            <p:spPr>
              <a:xfrm>
                <a:off x="3269925" y="3713600"/>
                <a:ext cx="114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63" extrusionOk="0">
                    <a:moveTo>
                      <a:pt x="433" y="1"/>
                    </a:moveTo>
                    <a:cubicBezTo>
                      <a:pt x="429" y="1"/>
                      <a:pt x="424" y="3"/>
                      <a:pt x="420" y="8"/>
                    </a:cubicBezTo>
                    <a:lnTo>
                      <a:pt x="10" y="436"/>
                    </a:lnTo>
                    <a:cubicBezTo>
                      <a:pt x="1" y="445"/>
                      <a:pt x="1" y="454"/>
                      <a:pt x="10" y="463"/>
                    </a:cubicBezTo>
                    <a:lnTo>
                      <a:pt x="36" y="463"/>
                    </a:lnTo>
                    <a:lnTo>
                      <a:pt x="447" y="34"/>
                    </a:lnTo>
                    <a:cubicBezTo>
                      <a:pt x="456" y="26"/>
                      <a:pt x="456" y="17"/>
                      <a:pt x="447" y="8"/>
                    </a:cubicBezTo>
                    <a:cubicBezTo>
                      <a:pt x="442" y="3"/>
                      <a:pt x="43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37"/>
              <p:cNvSpPr/>
              <p:nvPr/>
            </p:nvSpPr>
            <p:spPr>
              <a:xfrm>
                <a:off x="3265925" y="3711325"/>
                <a:ext cx="2900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41" extrusionOk="0">
                    <a:moveTo>
                      <a:pt x="1124" y="1"/>
                    </a:moveTo>
                    <a:lnTo>
                      <a:pt x="0" y="1205"/>
                    </a:lnTo>
                    <a:cubicBezTo>
                      <a:pt x="0" y="1214"/>
                      <a:pt x="0" y="1223"/>
                      <a:pt x="0" y="1232"/>
                    </a:cubicBezTo>
                    <a:cubicBezTo>
                      <a:pt x="9" y="1232"/>
                      <a:pt x="9" y="1241"/>
                      <a:pt x="18" y="1241"/>
                    </a:cubicBezTo>
                    <a:cubicBezTo>
                      <a:pt x="18" y="1241"/>
                      <a:pt x="27" y="1232"/>
                      <a:pt x="27" y="1232"/>
                    </a:cubicBezTo>
                    <a:lnTo>
                      <a:pt x="1151" y="27"/>
                    </a:lnTo>
                    <a:cubicBezTo>
                      <a:pt x="1160" y="18"/>
                      <a:pt x="1160" y="9"/>
                      <a:pt x="1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37"/>
              <p:cNvSpPr/>
              <p:nvPr/>
            </p:nvSpPr>
            <p:spPr>
              <a:xfrm>
                <a:off x="3275725" y="3701300"/>
                <a:ext cx="375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669" extrusionOk="0">
                    <a:moveTo>
                      <a:pt x="1490" y="0"/>
                    </a:moveTo>
                    <a:cubicBezTo>
                      <a:pt x="1482" y="0"/>
                      <a:pt x="1464" y="0"/>
                      <a:pt x="1464" y="9"/>
                    </a:cubicBezTo>
                    <a:cubicBezTo>
                      <a:pt x="982" y="553"/>
                      <a:pt x="500" y="1106"/>
                      <a:pt x="10" y="1642"/>
                    </a:cubicBezTo>
                    <a:cubicBezTo>
                      <a:pt x="1" y="1650"/>
                      <a:pt x="10" y="1659"/>
                      <a:pt x="10" y="1668"/>
                    </a:cubicBezTo>
                    <a:lnTo>
                      <a:pt x="36" y="1668"/>
                    </a:lnTo>
                    <a:cubicBezTo>
                      <a:pt x="527" y="1133"/>
                      <a:pt x="1018" y="580"/>
                      <a:pt x="1490" y="27"/>
                    </a:cubicBezTo>
                    <a:cubicBezTo>
                      <a:pt x="1499" y="27"/>
                      <a:pt x="1490" y="9"/>
                      <a:pt x="1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37"/>
              <p:cNvSpPr/>
              <p:nvPr/>
            </p:nvSpPr>
            <p:spPr>
              <a:xfrm>
                <a:off x="3291125" y="3683950"/>
                <a:ext cx="48850" cy="57275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91" extrusionOk="0">
                    <a:moveTo>
                      <a:pt x="1932" y="0"/>
                    </a:moveTo>
                    <a:cubicBezTo>
                      <a:pt x="1927" y="0"/>
                      <a:pt x="1923" y="3"/>
                      <a:pt x="1918" y="7"/>
                    </a:cubicBezTo>
                    <a:lnTo>
                      <a:pt x="9" y="2264"/>
                    </a:lnTo>
                    <a:cubicBezTo>
                      <a:pt x="0" y="2273"/>
                      <a:pt x="0" y="2282"/>
                      <a:pt x="9" y="2291"/>
                    </a:cubicBezTo>
                    <a:lnTo>
                      <a:pt x="36" y="2291"/>
                    </a:lnTo>
                    <a:lnTo>
                      <a:pt x="1945" y="34"/>
                    </a:lnTo>
                    <a:cubicBezTo>
                      <a:pt x="1954" y="25"/>
                      <a:pt x="1954" y="16"/>
                      <a:pt x="1945" y="7"/>
                    </a:cubicBezTo>
                    <a:cubicBezTo>
                      <a:pt x="1941" y="3"/>
                      <a:pt x="1936" y="0"/>
                      <a:pt x="19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37"/>
              <p:cNvSpPr/>
              <p:nvPr/>
            </p:nvSpPr>
            <p:spPr>
              <a:xfrm>
                <a:off x="3319000" y="3664500"/>
                <a:ext cx="49975" cy="597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391" extrusionOk="0">
                    <a:moveTo>
                      <a:pt x="1990" y="0"/>
                    </a:moveTo>
                    <a:cubicBezTo>
                      <a:pt x="1981" y="0"/>
                      <a:pt x="1972" y="0"/>
                      <a:pt x="1963" y="9"/>
                    </a:cubicBezTo>
                    <a:lnTo>
                      <a:pt x="9" y="2355"/>
                    </a:lnTo>
                    <a:cubicBezTo>
                      <a:pt x="0" y="2364"/>
                      <a:pt x="0" y="2382"/>
                      <a:pt x="9" y="2382"/>
                    </a:cubicBezTo>
                    <a:cubicBezTo>
                      <a:pt x="9" y="2391"/>
                      <a:pt x="18" y="2391"/>
                      <a:pt x="18" y="2391"/>
                    </a:cubicBezTo>
                    <a:cubicBezTo>
                      <a:pt x="27" y="2391"/>
                      <a:pt x="36" y="2391"/>
                      <a:pt x="36" y="2382"/>
                    </a:cubicBezTo>
                    <a:lnTo>
                      <a:pt x="1990" y="27"/>
                    </a:lnTo>
                    <a:cubicBezTo>
                      <a:pt x="1999" y="18"/>
                      <a:pt x="1999" y="9"/>
                      <a:pt x="1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37"/>
              <p:cNvSpPr/>
              <p:nvPr/>
            </p:nvSpPr>
            <p:spPr>
              <a:xfrm>
                <a:off x="3211275" y="3665150"/>
                <a:ext cx="760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96" extrusionOk="0">
                    <a:moveTo>
                      <a:pt x="277" y="1"/>
                    </a:moveTo>
                    <a:cubicBezTo>
                      <a:pt x="161" y="63"/>
                      <a:pt x="72" y="153"/>
                      <a:pt x="0" y="269"/>
                    </a:cubicBezTo>
                    <a:cubicBezTo>
                      <a:pt x="0" y="277"/>
                      <a:pt x="0" y="286"/>
                      <a:pt x="9" y="286"/>
                    </a:cubicBezTo>
                    <a:cubicBezTo>
                      <a:pt x="9" y="295"/>
                      <a:pt x="18" y="295"/>
                      <a:pt x="18" y="295"/>
                    </a:cubicBezTo>
                    <a:cubicBezTo>
                      <a:pt x="27" y="295"/>
                      <a:pt x="27" y="286"/>
                      <a:pt x="36" y="286"/>
                    </a:cubicBezTo>
                    <a:cubicBezTo>
                      <a:pt x="99" y="179"/>
                      <a:pt x="188" y="90"/>
                      <a:pt x="295" y="37"/>
                    </a:cubicBezTo>
                    <a:cubicBezTo>
                      <a:pt x="304" y="28"/>
                      <a:pt x="304" y="19"/>
                      <a:pt x="304" y="10"/>
                    </a:cubicBezTo>
                    <a:cubicBezTo>
                      <a:pt x="295" y="1"/>
                      <a:pt x="286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37"/>
              <p:cNvSpPr/>
              <p:nvPr/>
            </p:nvSpPr>
            <p:spPr>
              <a:xfrm>
                <a:off x="3208825" y="3675025"/>
                <a:ext cx="805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56" extrusionOk="0">
                    <a:moveTo>
                      <a:pt x="303" y="1"/>
                    </a:moveTo>
                    <a:cubicBezTo>
                      <a:pt x="297" y="1"/>
                      <a:pt x="290" y="3"/>
                      <a:pt x="286" y="7"/>
                    </a:cubicBezTo>
                    <a:lnTo>
                      <a:pt x="0" y="328"/>
                    </a:lnTo>
                    <a:cubicBezTo>
                      <a:pt x="0" y="337"/>
                      <a:pt x="0" y="346"/>
                      <a:pt x="9" y="355"/>
                    </a:cubicBezTo>
                    <a:lnTo>
                      <a:pt x="18" y="355"/>
                    </a:lnTo>
                    <a:cubicBezTo>
                      <a:pt x="18" y="355"/>
                      <a:pt x="27" y="355"/>
                      <a:pt x="27" y="346"/>
                    </a:cubicBezTo>
                    <a:lnTo>
                      <a:pt x="321" y="34"/>
                    </a:lnTo>
                    <a:cubicBezTo>
                      <a:pt x="321" y="25"/>
                      <a:pt x="321" y="16"/>
                      <a:pt x="313" y="7"/>
                    </a:cubicBezTo>
                    <a:cubicBezTo>
                      <a:pt x="313" y="3"/>
                      <a:pt x="308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37"/>
              <p:cNvSpPr/>
              <p:nvPr/>
            </p:nvSpPr>
            <p:spPr>
              <a:xfrm>
                <a:off x="3207925" y="3685300"/>
                <a:ext cx="8275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28" extrusionOk="0">
                    <a:moveTo>
                      <a:pt x="308" y="0"/>
                    </a:moveTo>
                    <a:cubicBezTo>
                      <a:pt x="304" y="0"/>
                      <a:pt x="299" y="2"/>
                      <a:pt x="295" y="7"/>
                    </a:cubicBezTo>
                    <a:cubicBezTo>
                      <a:pt x="197" y="96"/>
                      <a:pt x="99" y="194"/>
                      <a:pt x="10" y="301"/>
                    </a:cubicBezTo>
                    <a:cubicBezTo>
                      <a:pt x="1" y="310"/>
                      <a:pt x="10" y="319"/>
                      <a:pt x="10" y="328"/>
                    </a:cubicBezTo>
                    <a:lnTo>
                      <a:pt x="36" y="328"/>
                    </a:lnTo>
                    <a:cubicBezTo>
                      <a:pt x="126" y="221"/>
                      <a:pt x="215" y="123"/>
                      <a:pt x="322" y="33"/>
                    </a:cubicBezTo>
                    <a:cubicBezTo>
                      <a:pt x="331" y="25"/>
                      <a:pt x="331" y="16"/>
                      <a:pt x="322" y="7"/>
                    </a:cubicBezTo>
                    <a:cubicBezTo>
                      <a:pt x="317" y="2"/>
                      <a:pt x="313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37"/>
              <p:cNvSpPr/>
              <p:nvPr/>
            </p:nvSpPr>
            <p:spPr>
              <a:xfrm>
                <a:off x="3207700" y="3695725"/>
                <a:ext cx="89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0" extrusionOk="0">
                    <a:moveTo>
                      <a:pt x="322" y="0"/>
                    </a:moveTo>
                    <a:cubicBezTo>
                      <a:pt x="197" y="80"/>
                      <a:pt x="81" y="187"/>
                      <a:pt x="1" y="312"/>
                    </a:cubicBezTo>
                    <a:cubicBezTo>
                      <a:pt x="1" y="321"/>
                      <a:pt x="1" y="330"/>
                      <a:pt x="10" y="339"/>
                    </a:cubicBezTo>
                    <a:lnTo>
                      <a:pt x="19" y="339"/>
                    </a:lnTo>
                    <a:cubicBezTo>
                      <a:pt x="27" y="339"/>
                      <a:pt x="27" y="339"/>
                      <a:pt x="36" y="330"/>
                    </a:cubicBezTo>
                    <a:cubicBezTo>
                      <a:pt x="108" y="214"/>
                      <a:pt x="215" y="107"/>
                      <a:pt x="340" y="36"/>
                    </a:cubicBezTo>
                    <a:cubicBezTo>
                      <a:pt x="349" y="27"/>
                      <a:pt x="358" y="18"/>
                      <a:pt x="349" y="9"/>
                    </a:cubicBezTo>
                    <a:cubicBezTo>
                      <a:pt x="340" y="0"/>
                      <a:pt x="33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37"/>
              <p:cNvSpPr/>
              <p:nvPr/>
            </p:nvSpPr>
            <p:spPr>
              <a:xfrm>
                <a:off x="3209275" y="3704400"/>
                <a:ext cx="8050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2" extrusionOk="0">
                    <a:moveTo>
                      <a:pt x="295" y="1"/>
                    </a:moveTo>
                    <a:cubicBezTo>
                      <a:pt x="170" y="81"/>
                      <a:pt x="72" y="179"/>
                      <a:pt x="0" y="304"/>
                    </a:cubicBezTo>
                    <a:cubicBezTo>
                      <a:pt x="0" y="313"/>
                      <a:pt x="0" y="322"/>
                      <a:pt x="9" y="331"/>
                    </a:cubicBezTo>
                    <a:lnTo>
                      <a:pt x="18" y="331"/>
                    </a:lnTo>
                    <a:cubicBezTo>
                      <a:pt x="27" y="331"/>
                      <a:pt x="27" y="322"/>
                      <a:pt x="36" y="322"/>
                    </a:cubicBezTo>
                    <a:cubicBezTo>
                      <a:pt x="107" y="206"/>
                      <a:pt x="196" y="108"/>
                      <a:pt x="312" y="37"/>
                    </a:cubicBezTo>
                    <a:cubicBezTo>
                      <a:pt x="321" y="28"/>
                      <a:pt x="321" y="19"/>
                      <a:pt x="321" y="10"/>
                    </a:cubicBezTo>
                    <a:cubicBezTo>
                      <a:pt x="312" y="1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37"/>
              <p:cNvSpPr/>
              <p:nvPr/>
            </p:nvSpPr>
            <p:spPr>
              <a:xfrm>
                <a:off x="3211950" y="3711900"/>
                <a:ext cx="8500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35" extrusionOk="0">
                    <a:moveTo>
                      <a:pt x="320" y="1"/>
                    </a:moveTo>
                    <a:cubicBezTo>
                      <a:pt x="318" y="1"/>
                      <a:pt x="315" y="2"/>
                      <a:pt x="312" y="4"/>
                    </a:cubicBezTo>
                    <a:cubicBezTo>
                      <a:pt x="188" y="76"/>
                      <a:pt x="81" y="183"/>
                      <a:pt x="9" y="299"/>
                    </a:cubicBezTo>
                    <a:cubicBezTo>
                      <a:pt x="0" y="308"/>
                      <a:pt x="0" y="325"/>
                      <a:pt x="9" y="325"/>
                    </a:cubicBezTo>
                    <a:cubicBezTo>
                      <a:pt x="18" y="334"/>
                      <a:pt x="18" y="334"/>
                      <a:pt x="27" y="334"/>
                    </a:cubicBezTo>
                    <a:cubicBezTo>
                      <a:pt x="27" y="334"/>
                      <a:pt x="36" y="325"/>
                      <a:pt x="36" y="325"/>
                    </a:cubicBezTo>
                    <a:cubicBezTo>
                      <a:pt x="107" y="209"/>
                      <a:pt x="214" y="102"/>
                      <a:pt x="330" y="40"/>
                    </a:cubicBezTo>
                    <a:cubicBezTo>
                      <a:pt x="339" y="31"/>
                      <a:pt x="339" y="22"/>
                      <a:pt x="339" y="13"/>
                    </a:cubicBezTo>
                    <a:cubicBezTo>
                      <a:pt x="333" y="7"/>
                      <a:pt x="32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37"/>
              <p:cNvSpPr/>
              <p:nvPr/>
            </p:nvSpPr>
            <p:spPr>
              <a:xfrm>
                <a:off x="3215950" y="3717125"/>
                <a:ext cx="89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49" extrusionOk="0">
                    <a:moveTo>
                      <a:pt x="331" y="0"/>
                    </a:moveTo>
                    <a:cubicBezTo>
                      <a:pt x="197" y="81"/>
                      <a:pt x="90" y="188"/>
                      <a:pt x="10" y="313"/>
                    </a:cubicBezTo>
                    <a:cubicBezTo>
                      <a:pt x="1" y="322"/>
                      <a:pt x="1" y="339"/>
                      <a:pt x="10" y="339"/>
                    </a:cubicBezTo>
                    <a:cubicBezTo>
                      <a:pt x="19" y="348"/>
                      <a:pt x="19" y="348"/>
                      <a:pt x="19" y="348"/>
                    </a:cubicBezTo>
                    <a:cubicBezTo>
                      <a:pt x="28" y="348"/>
                      <a:pt x="36" y="339"/>
                      <a:pt x="36" y="339"/>
                    </a:cubicBezTo>
                    <a:cubicBezTo>
                      <a:pt x="117" y="215"/>
                      <a:pt x="224" y="108"/>
                      <a:pt x="349" y="36"/>
                    </a:cubicBezTo>
                    <a:cubicBezTo>
                      <a:pt x="358" y="27"/>
                      <a:pt x="358" y="18"/>
                      <a:pt x="349" y="9"/>
                    </a:cubicBezTo>
                    <a:cubicBezTo>
                      <a:pt x="349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37"/>
              <p:cNvSpPr/>
              <p:nvPr/>
            </p:nvSpPr>
            <p:spPr>
              <a:xfrm>
                <a:off x="3220425" y="3721950"/>
                <a:ext cx="805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08" extrusionOk="0">
                    <a:moveTo>
                      <a:pt x="302" y="0"/>
                    </a:moveTo>
                    <a:cubicBezTo>
                      <a:pt x="300" y="0"/>
                      <a:pt x="297" y="1"/>
                      <a:pt x="295" y="4"/>
                    </a:cubicBezTo>
                    <a:cubicBezTo>
                      <a:pt x="170" y="66"/>
                      <a:pt x="72" y="164"/>
                      <a:pt x="0" y="280"/>
                    </a:cubicBezTo>
                    <a:cubicBezTo>
                      <a:pt x="0" y="289"/>
                      <a:pt x="0" y="307"/>
                      <a:pt x="9" y="307"/>
                    </a:cubicBezTo>
                    <a:lnTo>
                      <a:pt x="18" y="307"/>
                    </a:lnTo>
                    <a:cubicBezTo>
                      <a:pt x="27" y="307"/>
                      <a:pt x="27" y="307"/>
                      <a:pt x="36" y="298"/>
                    </a:cubicBezTo>
                    <a:cubicBezTo>
                      <a:pt x="98" y="191"/>
                      <a:pt x="196" y="93"/>
                      <a:pt x="312" y="39"/>
                    </a:cubicBezTo>
                    <a:cubicBezTo>
                      <a:pt x="321" y="31"/>
                      <a:pt x="321" y="22"/>
                      <a:pt x="321" y="13"/>
                    </a:cubicBezTo>
                    <a:cubicBezTo>
                      <a:pt x="315" y="6"/>
                      <a:pt x="309" y="0"/>
                      <a:pt x="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37"/>
              <p:cNvSpPr/>
              <p:nvPr/>
            </p:nvSpPr>
            <p:spPr>
              <a:xfrm>
                <a:off x="3224425" y="3726550"/>
                <a:ext cx="10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393" y="0"/>
                    </a:moveTo>
                    <a:cubicBezTo>
                      <a:pt x="389" y="0"/>
                      <a:pt x="384" y="3"/>
                      <a:pt x="384" y="7"/>
                    </a:cubicBezTo>
                    <a:cubicBezTo>
                      <a:pt x="233" y="114"/>
                      <a:pt x="108" y="239"/>
                      <a:pt x="1" y="382"/>
                    </a:cubicBezTo>
                    <a:cubicBezTo>
                      <a:pt x="1" y="391"/>
                      <a:pt x="1" y="409"/>
                      <a:pt x="10" y="409"/>
                    </a:cubicBezTo>
                    <a:cubicBezTo>
                      <a:pt x="10" y="417"/>
                      <a:pt x="19" y="417"/>
                      <a:pt x="19" y="417"/>
                    </a:cubicBezTo>
                    <a:cubicBezTo>
                      <a:pt x="28" y="417"/>
                      <a:pt x="28" y="409"/>
                      <a:pt x="36" y="409"/>
                    </a:cubicBezTo>
                    <a:cubicBezTo>
                      <a:pt x="135" y="266"/>
                      <a:pt x="260" y="141"/>
                      <a:pt x="402" y="34"/>
                    </a:cubicBezTo>
                    <a:cubicBezTo>
                      <a:pt x="411" y="25"/>
                      <a:pt x="411" y="16"/>
                      <a:pt x="402" y="7"/>
                    </a:cubicBezTo>
                    <a:cubicBezTo>
                      <a:pt x="402" y="3"/>
                      <a:pt x="398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37"/>
              <p:cNvSpPr/>
              <p:nvPr/>
            </p:nvSpPr>
            <p:spPr>
              <a:xfrm>
                <a:off x="3333050" y="3645675"/>
                <a:ext cx="26550" cy="29100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164" extrusionOk="0">
                    <a:moveTo>
                      <a:pt x="1044" y="0"/>
                    </a:moveTo>
                    <a:cubicBezTo>
                      <a:pt x="1035" y="0"/>
                      <a:pt x="1026" y="6"/>
                      <a:pt x="1026" y="13"/>
                    </a:cubicBezTo>
                    <a:cubicBezTo>
                      <a:pt x="884" y="325"/>
                      <a:pt x="616" y="566"/>
                      <a:pt x="366" y="798"/>
                    </a:cubicBezTo>
                    <a:cubicBezTo>
                      <a:pt x="241" y="905"/>
                      <a:pt x="116" y="1021"/>
                      <a:pt x="9" y="1137"/>
                    </a:cubicBezTo>
                    <a:cubicBezTo>
                      <a:pt x="0" y="1146"/>
                      <a:pt x="0" y="1155"/>
                      <a:pt x="9" y="1163"/>
                    </a:cubicBezTo>
                    <a:lnTo>
                      <a:pt x="36" y="1163"/>
                    </a:lnTo>
                    <a:cubicBezTo>
                      <a:pt x="143" y="1048"/>
                      <a:pt x="268" y="932"/>
                      <a:pt x="384" y="824"/>
                    </a:cubicBezTo>
                    <a:cubicBezTo>
                      <a:pt x="643" y="593"/>
                      <a:pt x="910" y="352"/>
                      <a:pt x="1062" y="22"/>
                    </a:cubicBezTo>
                    <a:cubicBezTo>
                      <a:pt x="1062" y="13"/>
                      <a:pt x="1062" y="4"/>
                      <a:pt x="1053" y="4"/>
                    </a:cubicBezTo>
                    <a:cubicBezTo>
                      <a:pt x="1050" y="1"/>
                      <a:pt x="1047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37"/>
              <p:cNvSpPr/>
              <p:nvPr/>
            </p:nvSpPr>
            <p:spPr>
              <a:xfrm>
                <a:off x="2982225" y="3726500"/>
                <a:ext cx="173975" cy="120325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4813" extrusionOk="0">
                    <a:moveTo>
                      <a:pt x="6718" y="0"/>
                    </a:moveTo>
                    <a:cubicBezTo>
                      <a:pt x="6700" y="321"/>
                      <a:pt x="6540" y="687"/>
                      <a:pt x="6379" y="928"/>
                    </a:cubicBezTo>
                    <a:cubicBezTo>
                      <a:pt x="5906" y="1615"/>
                      <a:pt x="5282" y="2239"/>
                      <a:pt x="4559" y="2650"/>
                    </a:cubicBezTo>
                    <a:cubicBezTo>
                      <a:pt x="3837" y="3069"/>
                      <a:pt x="3132" y="3390"/>
                      <a:pt x="2329" y="3613"/>
                    </a:cubicBezTo>
                    <a:cubicBezTo>
                      <a:pt x="1970" y="3715"/>
                      <a:pt x="1537" y="3768"/>
                      <a:pt x="1153" y="3768"/>
                    </a:cubicBezTo>
                    <a:cubicBezTo>
                      <a:pt x="1098" y="3768"/>
                      <a:pt x="1044" y="3767"/>
                      <a:pt x="991" y="3765"/>
                    </a:cubicBezTo>
                    <a:cubicBezTo>
                      <a:pt x="634" y="3747"/>
                      <a:pt x="277" y="3631"/>
                      <a:pt x="1" y="3417"/>
                    </a:cubicBezTo>
                    <a:lnTo>
                      <a:pt x="1" y="3417"/>
                    </a:lnTo>
                    <a:cubicBezTo>
                      <a:pt x="27" y="3488"/>
                      <a:pt x="45" y="3569"/>
                      <a:pt x="81" y="3640"/>
                    </a:cubicBezTo>
                    <a:cubicBezTo>
                      <a:pt x="277" y="4122"/>
                      <a:pt x="750" y="4505"/>
                      <a:pt x="1249" y="4657"/>
                    </a:cubicBezTo>
                    <a:cubicBezTo>
                      <a:pt x="1638" y="4766"/>
                      <a:pt x="2021" y="4813"/>
                      <a:pt x="2415" y="4813"/>
                    </a:cubicBezTo>
                    <a:cubicBezTo>
                      <a:pt x="2537" y="4813"/>
                      <a:pt x="2660" y="4808"/>
                      <a:pt x="2784" y="4800"/>
                    </a:cubicBezTo>
                    <a:cubicBezTo>
                      <a:pt x="3150" y="4773"/>
                      <a:pt x="3560" y="4675"/>
                      <a:pt x="3917" y="4568"/>
                    </a:cubicBezTo>
                    <a:cubicBezTo>
                      <a:pt x="4916" y="4273"/>
                      <a:pt x="5701" y="3631"/>
                      <a:pt x="6281" y="2766"/>
                    </a:cubicBezTo>
                    <a:cubicBezTo>
                      <a:pt x="6593" y="2302"/>
                      <a:pt x="6861" y="1615"/>
                      <a:pt x="6923" y="1062"/>
                    </a:cubicBezTo>
                    <a:cubicBezTo>
                      <a:pt x="6959" y="696"/>
                      <a:pt x="6897" y="312"/>
                      <a:pt x="67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37"/>
              <p:cNvSpPr/>
              <p:nvPr/>
            </p:nvSpPr>
            <p:spPr>
              <a:xfrm>
                <a:off x="2976650" y="3726500"/>
                <a:ext cx="184025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921" extrusionOk="0">
                    <a:moveTo>
                      <a:pt x="6941" y="0"/>
                    </a:moveTo>
                    <a:cubicBezTo>
                      <a:pt x="7360" y="803"/>
                      <a:pt x="7012" y="1740"/>
                      <a:pt x="6611" y="2471"/>
                    </a:cubicBezTo>
                    <a:cubicBezTo>
                      <a:pt x="5960" y="3613"/>
                      <a:pt x="4827" y="4398"/>
                      <a:pt x="3542" y="4621"/>
                    </a:cubicBezTo>
                    <a:cubicBezTo>
                      <a:pt x="3236" y="4678"/>
                      <a:pt x="2915" y="4713"/>
                      <a:pt x="2595" y="4713"/>
                    </a:cubicBezTo>
                    <a:cubicBezTo>
                      <a:pt x="2056" y="4713"/>
                      <a:pt x="1521" y="4613"/>
                      <a:pt x="1062" y="4345"/>
                    </a:cubicBezTo>
                    <a:cubicBezTo>
                      <a:pt x="800" y="4177"/>
                      <a:pt x="574" y="3948"/>
                      <a:pt x="436" y="3675"/>
                    </a:cubicBezTo>
                    <a:lnTo>
                      <a:pt x="436" y="3675"/>
                    </a:lnTo>
                    <a:cubicBezTo>
                      <a:pt x="672" y="3793"/>
                      <a:pt x="934" y="3850"/>
                      <a:pt x="1187" y="3863"/>
                    </a:cubicBezTo>
                    <a:cubicBezTo>
                      <a:pt x="1242" y="3865"/>
                      <a:pt x="1296" y="3866"/>
                      <a:pt x="1351" y="3866"/>
                    </a:cubicBezTo>
                    <a:cubicBezTo>
                      <a:pt x="2726" y="3866"/>
                      <a:pt x="4015" y="3228"/>
                      <a:pt x="5148" y="2507"/>
                    </a:cubicBezTo>
                    <a:cubicBezTo>
                      <a:pt x="5888" y="1963"/>
                      <a:pt x="6879" y="955"/>
                      <a:pt x="6941" y="0"/>
                    </a:cubicBezTo>
                    <a:lnTo>
                      <a:pt x="6941" y="0"/>
                    </a:lnTo>
                    <a:cubicBezTo>
                      <a:pt x="6861" y="705"/>
                      <a:pt x="6343" y="1249"/>
                      <a:pt x="5871" y="1740"/>
                    </a:cubicBezTo>
                    <a:cubicBezTo>
                      <a:pt x="5380" y="2239"/>
                      <a:pt x="4791" y="2605"/>
                      <a:pt x="4167" y="2899"/>
                    </a:cubicBezTo>
                    <a:cubicBezTo>
                      <a:pt x="3551" y="3194"/>
                      <a:pt x="2891" y="3453"/>
                      <a:pt x="2222" y="3586"/>
                    </a:cubicBezTo>
                    <a:cubicBezTo>
                      <a:pt x="1962" y="3629"/>
                      <a:pt x="1688" y="3662"/>
                      <a:pt x="1421" y="3662"/>
                    </a:cubicBezTo>
                    <a:cubicBezTo>
                      <a:pt x="1008" y="3662"/>
                      <a:pt x="609" y="3582"/>
                      <a:pt x="295" y="3328"/>
                    </a:cubicBezTo>
                    <a:lnTo>
                      <a:pt x="1" y="3096"/>
                    </a:lnTo>
                    <a:lnTo>
                      <a:pt x="125" y="3444"/>
                    </a:lnTo>
                    <a:cubicBezTo>
                      <a:pt x="450" y="4534"/>
                      <a:pt x="1466" y="4921"/>
                      <a:pt x="2546" y="4921"/>
                    </a:cubicBezTo>
                    <a:cubicBezTo>
                      <a:pt x="3367" y="4921"/>
                      <a:pt x="4225" y="4697"/>
                      <a:pt x="4845" y="4389"/>
                    </a:cubicBezTo>
                    <a:cubicBezTo>
                      <a:pt x="6031" y="3765"/>
                      <a:pt x="6914" y="2596"/>
                      <a:pt x="7146" y="1276"/>
                    </a:cubicBezTo>
                    <a:cubicBezTo>
                      <a:pt x="7227" y="848"/>
                      <a:pt x="7164" y="375"/>
                      <a:pt x="6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37"/>
              <p:cNvSpPr/>
              <p:nvPr/>
            </p:nvSpPr>
            <p:spPr>
              <a:xfrm>
                <a:off x="2965050" y="3690825"/>
                <a:ext cx="185150" cy="129900"/>
              </a:xfrm>
              <a:custGeom>
                <a:avLst/>
                <a:gdLst/>
                <a:ahLst/>
                <a:cxnLst/>
                <a:rect l="l" t="t" r="r" b="b"/>
                <a:pathLst>
                  <a:path w="7406" h="5196" extrusionOk="0">
                    <a:moveTo>
                      <a:pt x="5011" y="1"/>
                    </a:moveTo>
                    <a:cubicBezTo>
                      <a:pt x="4859" y="1"/>
                      <a:pt x="4707" y="10"/>
                      <a:pt x="4559" y="27"/>
                    </a:cubicBezTo>
                    <a:cubicBezTo>
                      <a:pt x="3087" y="196"/>
                      <a:pt x="1696" y="901"/>
                      <a:pt x="679" y="1971"/>
                    </a:cubicBezTo>
                    <a:cubicBezTo>
                      <a:pt x="473" y="2194"/>
                      <a:pt x="277" y="2435"/>
                      <a:pt x="152" y="2721"/>
                    </a:cubicBezTo>
                    <a:cubicBezTo>
                      <a:pt x="10" y="3078"/>
                      <a:pt x="1" y="3524"/>
                      <a:pt x="215" y="3854"/>
                    </a:cubicBezTo>
                    <a:cubicBezTo>
                      <a:pt x="340" y="4050"/>
                      <a:pt x="491" y="4193"/>
                      <a:pt x="572" y="4416"/>
                    </a:cubicBezTo>
                    <a:cubicBezTo>
                      <a:pt x="616" y="4558"/>
                      <a:pt x="652" y="4701"/>
                      <a:pt x="688" y="4844"/>
                    </a:cubicBezTo>
                    <a:cubicBezTo>
                      <a:pt x="964" y="5058"/>
                      <a:pt x="1321" y="5174"/>
                      <a:pt x="1678" y="5192"/>
                    </a:cubicBezTo>
                    <a:cubicBezTo>
                      <a:pt x="1731" y="5194"/>
                      <a:pt x="1785" y="5195"/>
                      <a:pt x="1840" y="5195"/>
                    </a:cubicBezTo>
                    <a:cubicBezTo>
                      <a:pt x="2224" y="5195"/>
                      <a:pt x="2657" y="5142"/>
                      <a:pt x="3016" y="5040"/>
                    </a:cubicBezTo>
                    <a:cubicBezTo>
                      <a:pt x="3819" y="4817"/>
                      <a:pt x="4524" y="4496"/>
                      <a:pt x="5246" y="4077"/>
                    </a:cubicBezTo>
                    <a:cubicBezTo>
                      <a:pt x="5969" y="3666"/>
                      <a:pt x="6593" y="3042"/>
                      <a:pt x="7066" y="2355"/>
                    </a:cubicBezTo>
                    <a:cubicBezTo>
                      <a:pt x="7227" y="2114"/>
                      <a:pt x="7387" y="1748"/>
                      <a:pt x="7405" y="1427"/>
                    </a:cubicBezTo>
                    <a:cubicBezTo>
                      <a:pt x="7307" y="1267"/>
                      <a:pt x="7191" y="1124"/>
                      <a:pt x="7048" y="1017"/>
                    </a:cubicBezTo>
                    <a:cubicBezTo>
                      <a:pt x="6932" y="928"/>
                      <a:pt x="6807" y="865"/>
                      <a:pt x="6709" y="776"/>
                    </a:cubicBezTo>
                    <a:cubicBezTo>
                      <a:pt x="6602" y="687"/>
                      <a:pt x="6513" y="571"/>
                      <a:pt x="6415" y="473"/>
                    </a:cubicBezTo>
                    <a:cubicBezTo>
                      <a:pt x="6049" y="114"/>
                      <a:pt x="5529" y="1"/>
                      <a:pt x="50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37"/>
              <p:cNvSpPr/>
              <p:nvPr/>
            </p:nvSpPr>
            <p:spPr>
              <a:xfrm>
                <a:off x="2961475" y="3690475"/>
                <a:ext cx="190275" cy="133000"/>
              </a:xfrm>
              <a:custGeom>
                <a:avLst/>
                <a:gdLst/>
                <a:ahLst/>
                <a:cxnLst/>
                <a:rect l="l" t="t" r="r" b="b"/>
                <a:pathLst>
                  <a:path w="7611" h="5320" extrusionOk="0">
                    <a:moveTo>
                      <a:pt x="5234" y="1"/>
                    </a:moveTo>
                    <a:cubicBezTo>
                      <a:pt x="5053" y="1"/>
                      <a:pt x="4873" y="16"/>
                      <a:pt x="4702" y="41"/>
                    </a:cubicBezTo>
                    <a:cubicBezTo>
                      <a:pt x="4817" y="33"/>
                      <a:pt x="4933" y="28"/>
                      <a:pt x="5051" y="28"/>
                    </a:cubicBezTo>
                    <a:cubicBezTo>
                      <a:pt x="5492" y="28"/>
                      <a:pt x="5942" y="95"/>
                      <a:pt x="6308" y="335"/>
                    </a:cubicBezTo>
                    <a:cubicBezTo>
                      <a:pt x="6549" y="487"/>
                      <a:pt x="6683" y="745"/>
                      <a:pt x="6915" y="906"/>
                    </a:cubicBezTo>
                    <a:cubicBezTo>
                      <a:pt x="7149" y="1053"/>
                      <a:pt x="7349" y="1209"/>
                      <a:pt x="7475" y="1455"/>
                    </a:cubicBezTo>
                    <a:lnTo>
                      <a:pt x="7475" y="1455"/>
                    </a:lnTo>
                    <a:cubicBezTo>
                      <a:pt x="7443" y="1777"/>
                      <a:pt x="7303" y="2099"/>
                      <a:pt x="7111" y="2360"/>
                    </a:cubicBezTo>
                    <a:cubicBezTo>
                      <a:pt x="6522" y="3216"/>
                      <a:pt x="5701" y="3886"/>
                      <a:pt x="4765" y="4323"/>
                    </a:cubicBezTo>
                    <a:cubicBezTo>
                      <a:pt x="4044" y="4671"/>
                      <a:pt x="2981" y="5107"/>
                      <a:pt x="2050" y="5107"/>
                    </a:cubicBezTo>
                    <a:cubicBezTo>
                      <a:pt x="1632" y="5107"/>
                      <a:pt x="1241" y="5019"/>
                      <a:pt x="919" y="4796"/>
                    </a:cubicBezTo>
                    <a:lnTo>
                      <a:pt x="919" y="4796"/>
                    </a:lnTo>
                    <a:cubicBezTo>
                      <a:pt x="879" y="4648"/>
                      <a:pt x="844" y="4507"/>
                      <a:pt x="795" y="4358"/>
                    </a:cubicBezTo>
                    <a:cubicBezTo>
                      <a:pt x="723" y="4198"/>
                      <a:pt x="616" y="4064"/>
                      <a:pt x="527" y="3939"/>
                    </a:cubicBezTo>
                    <a:cubicBezTo>
                      <a:pt x="331" y="3698"/>
                      <a:pt x="260" y="3413"/>
                      <a:pt x="295" y="3109"/>
                    </a:cubicBezTo>
                    <a:cubicBezTo>
                      <a:pt x="376" y="2494"/>
                      <a:pt x="875" y="2030"/>
                      <a:pt x="1312" y="1620"/>
                    </a:cubicBezTo>
                    <a:cubicBezTo>
                      <a:pt x="2258" y="781"/>
                      <a:pt x="3444" y="228"/>
                      <a:pt x="4702" y="41"/>
                    </a:cubicBezTo>
                    <a:lnTo>
                      <a:pt x="4702" y="41"/>
                    </a:lnTo>
                    <a:cubicBezTo>
                      <a:pt x="3114" y="183"/>
                      <a:pt x="1571" y="968"/>
                      <a:pt x="527" y="2191"/>
                    </a:cubicBezTo>
                    <a:cubicBezTo>
                      <a:pt x="215" y="2565"/>
                      <a:pt x="1" y="3100"/>
                      <a:pt x="135" y="3600"/>
                    </a:cubicBezTo>
                    <a:cubicBezTo>
                      <a:pt x="206" y="3921"/>
                      <a:pt x="492" y="4153"/>
                      <a:pt x="608" y="4439"/>
                    </a:cubicBezTo>
                    <a:cubicBezTo>
                      <a:pt x="652" y="4590"/>
                      <a:pt x="697" y="4760"/>
                      <a:pt x="741" y="4920"/>
                    </a:cubicBezTo>
                    <a:cubicBezTo>
                      <a:pt x="1045" y="5170"/>
                      <a:pt x="1419" y="5286"/>
                      <a:pt x="1794" y="5313"/>
                    </a:cubicBezTo>
                    <a:cubicBezTo>
                      <a:pt x="1869" y="5317"/>
                      <a:pt x="1944" y="5319"/>
                      <a:pt x="2018" y="5319"/>
                    </a:cubicBezTo>
                    <a:cubicBezTo>
                      <a:pt x="3018" y="5319"/>
                      <a:pt x="3982" y="4941"/>
                      <a:pt x="4854" y="4501"/>
                    </a:cubicBezTo>
                    <a:cubicBezTo>
                      <a:pt x="5817" y="4046"/>
                      <a:pt x="6665" y="3350"/>
                      <a:pt x="7245" y="2449"/>
                    </a:cubicBezTo>
                    <a:cubicBezTo>
                      <a:pt x="7450" y="2146"/>
                      <a:pt x="7593" y="1798"/>
                      <a:pt x="7611" y="1423"/>
                    </a:cubicBezTo>
                    <a:cubicBezTo>
                      <a:pt x="7539" y="1290"/>
                      <a:pt x="7441" y="1165"/>
                      <a:pt x="7334" y="1066"/>
                    </a:cubicBezTo>
                    <a:cubicBezTo>
                      <a:pt x="7111" y="870"/>
                      <a:pt x="6861" y="781"/>
                      <a:pt x="6683" y="540"/>
                    </a:cubicBezTo>
                    <a:cubicBezTo>
                      <a:pt x="6316" y="133"/>
                      <a:pt x="5770" y="1"/>
                      <a:pt x="5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37"/>
              <p:cNvSpPr/>
              <p:nvPr/>
            </p:nvSpPr>
            <p:spPr>
              <a:xfrm>
                <a:off x="2981775" y="3708650"/>
                <a:ext cx="151250" cy="8327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3331" extrusionOk="0">
                    <a:moveTo>
                      <a:pt x="5978" y="0"/>
                    </a:moveTo>
                    <a:lnTo>
                      <a:pt x="5978" y="0"/>
                    </a:lnTo>
                    <a:cubicBezTo>
                      <a:pt x="5808" y="18"/>
                      <a:pt x="5657" y="108"/>
                      <a:pt x="5505" y="179"/>
                    </a:cubicBezTo>
                    <a:cubicBezTo>
                      <a:pt x="4943" y="447"/>
                      <a:pt x="4327" y="571"/>
                      <a:pt x="3721" y="741"/>
                    </a:cubicBezTo>
                    <a:cubicBezTo>
                      <a:pt x="2302" y="1142"/>
                      <a:pt x="857" y="1811"/>
                      <a:pt x="81" y="2927"/>
                    </a:cubicBezTo>
                    <a:cubicBezTo>
                      <a:pt x="1" y="3043"/>
                      <a:pt x="1" y="3221"/>
                      <a:pt x="126" y="3301"/>
                    </a:cubicBezTo>
                    <a:cubicBezTo>
                      <a:pt x="154" y="3322"/>
                      <a:pt x="184" y="3330"/>
                      <a:pt x="215" y="3330"/>
                    </a:cubicBezTo>
                    <a:cubicBezTo>
                      <a:pt x="320" y="3330"/>
                      <a:pt x="433" y="3230"/>
                      <a:pt x="509" y="3141"/>
                    </a:cubicBezTo>
                    <a:cubicBezTo>
                      <a:pt x="1375" y="2142"/>
                      <a:pt x="2561" y="1410"/>
                      <a:pt x="3864" y="1160"/>
                    </a:cubicBezTo>
                    <a:cubicBezTo>
                      <a:pt x="4015" y="1133"/>
                      <a:pt x="4167" y="1116"/>
                      <a:pt x="4318" y="1071"/>
                    </a:cubicBezTo>
                    <a:cubicBezTo>
                      <a:pt x="4604" y="991"/>
                      <a:pt x="4934" y="830"/>
                      <a:pt x="5184" y="670"/>
                    </a:cubicBezTo>
                    <a:cubicBezTo>
                      <a:pt x="5443" y="518"/>
                      <a:pt x="5648" y="402"/>
                      <a:pt x="5898" y="232"/>
                    </a:cubicBezTo>
                    <a:cubicBezTo>
                      <a:pt x="5960" y="179"/>
                      <a:pt x="6049" y="54"/>
                      <a:pt x="59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37"/>
              <p:cNvSpPr/>
              <p:nvPr/>
            </p:nvSpPr>
            <p:spPr>
              <a:xfrm>
                <a:off x="3086150" y="3756150"/>
                <a:ext cx="57125" cy="81425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3257" extrusionOk="0">
                    <a:moveTo>
                      <a:pt x="2115" y="1"/>
                    </a:moveTo>
                    <a:cubicBezTo>
                      <a:pt x="2106" y="10"/>
                      <a:pt x="2106" y="19"/>
                      <a:pt x="2106" y="27"/>
                    </a:cubicBezTo>
                    <a:cubicBezTo>
                      <a:pt x="2249" y="402"/>
                      <a:pt x="2177" y="875"/>
                      <a:pt x="1928" y="1285"/>
                    </a:cubicBezTo>
                    <a:cubicBezTo>
                      <a:pt x="1687" y="1660"/>
                      <a:pt x="1339" y="1954"/>
                      <a:pt x="991" y="2204"/>
                    </a:cubicBezTo>
                    <a:lnTo>
                      <a:pt x="911" y="2267"/>
                    </a:lnTo>
                    <a:cubicBezTo>
                      <a:pt x="545" y="2534"/>
                      <a:pt x="161" y="2811"/>
                      <a:pt x="10" y="3239"/>
                    </a:cubicBezTo>
                    <a:cubicBezTo>
                      <a:pt x="1" y="3248"/>
                      <a:pt x="10" y="3257"/>
                      <a:pt x="19" y="3257"/>
                    </a:cubicBezTo>
                    <a:lnTo>
                      <a:pt x="28" y="3257"/>
                    </a:lnTo>
                    <a:cubicBezTo>
                      <a:pt x="28" y="3257"/>
                      <a:pt x="36" y="3257"/>
                      <a:pt x="45" y="3248"/>
                    </a:cubicBezTo>
                    <a:cubicBezTo>
                      <a:pt x="197" y="2838"/>
                      <a:pt x="572" y="2561"/>
                      <a:pt x="937" y="2293"/>
                    </a:cubicBezTo>
                    <a:lnTo>
                      <a:pt x="1009" y="2240"/>
                    </a:lnTo>
                    <a:cubicBezTo>
                      <a:pt x="1357" y="1981"/>
                      <a:pt x="1714" y="1687"/>
                      <a:pt x="1954" y="1303"/>
                    </a:cubicBezTo>
                    <a:cubicBezTo>
                      <a:pt x="2213" y="884"/>
                      <a:pt x="2285" y="402"/>
                      <a:pt x="2142" y="19"/>
                    </a:cubicBezTo>
                    <a:cubicBezTo>
                      <a:pt x="2142" y="10"/>
                      <a:pt x="2124" y="1"/>
                      <a:pt x="2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37"/>
              <p:cNvSpPr/>
              <p:nvPr/>
            </p:nvSpPr>
            <p:spPr>
              <a:xfrm>
                <a:off x="3062750" y="3695450"/>
                <a:ext cx="34575" cy="26600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064" extrusionOk="0">
                    <a:moveTo>
                      <a:pt x="98" y="1"/>
                    </a:moveTo>
                    <a:cubicBezTo>
                      <a:pt x="71" y="1"/>
                      <a:pt x="44" y="1"/>
                      <a:pt x="18" y="2"/>
                    </a:cubicBezTo>
                    <a:cubicBezTo>
                      <a:pt x="9" y="11"/>
                      <a:pt x="0" y="20"/>
                      <a:pt x="0" y="29"/>
                    </a:cubicBezTo>
                    <a:cubicBezTo>
                      <a:pt x="0" y="38"/>
                      <a:pt x="9" y="47"/>
                      <a:pt x="18" y="47"/>
                    </a:cubicBezTo>
                    <a:cubicBezTo>
                      <a:pt x="59" y="44"/>
                      <a:pt x="103" y="43"/>
                      <a:pt x="148" y="43"/>
                    </a:cubicBezTo>
                    <a:cubicBezTo>
                      <a:pt x="434" y="43"/>
                      <a:pt x="780" y="100"/>
                      <a:pt x="1026" y="323"/>
                    </a:cubicBezTo>
                    <a:cubicBezTo>
                      <a:pt x="1231" y="502"/>
                      <a:pt x="1347" y="778"/>
                      <a:pt x="1329" y="1046"/>
                    </a:cubicBezTo>
                    <a:cubicBezTo>
                      <a:pt x="1329" y="1055"/>
                      <a:pt x="1338" y="1064"/>
                      <a:pt x="1347" y="1064"/>
                    </a:cubicBezTo>
                    <a:cubicBezTo>
                      <a:pt x="1365" y="1064"/>
                      <a:pt x="1374" y="1064"/>
                      <a:pt x="1374" y="1046"/>
                    </a:cubicBezTo>
                    <a:cubicBezTo>
                      <a:pt x="1383" y="769"/>
                      <a:pt x="1267" y="475"/>
                      <a:pt x="1053" y="288"/>
                    </a:cubicBezTo>
                    <a:cubicBezTo>
                      <a:pt x="775" y="51"/>
                      <a:pt x="393" y="1"/>
                      <a:pt x="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37"/>
              <p:cNvSpPr/>
              <p:nvPr/>
            </p:nvSpPr>
            <p:spPr>
              <a:xfrm>
                <a:off x="3071225" y="3691825"/>
                <a:ext cx="4700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183" extrusionOk="0">
                    <a:moveTo>
                      <a:pt x="161" y="0"/>
                    </a:moveTo>
                    <a:cubicBezTo>
                      <a:pt x="158" y="0"/>
                      <a:pt x="155" y="1"/>
                      <a:pt x="152" y="4"/>
                    </a:cubicBezTo>
                    <a:cubicBezTo>
                      <a:pt x="98" y="49"/>
                      <a:pt x="45" y="94"/>
                      <a:pt x="9" y="147"/>
                    </a:cubicBezTo>
                    <a:cubicBezTo>
                      <a:pt x="0" y="156"/>
                      <a:pt x="0" y="174"/>
                      <a:pt x="9" y="174"/>
                    </a:cubicBezTo>
                    <a:cubicBezTo>
                      <a:pt x="9" y="183"/>
                      <a:pt x="18" y="183"/>
                      <a:pt x="18" y="183"/>
                    </a:cubicBezTo>
                    <a:cubicBezTo>
                      <a:pt x="27" y="183"/>
                      <a:pt x="27" y="174"/>
                      <a:pt x="36" y="174"/>
                    </a:cubicBezTo>
                    <a:cubicBezTo>
                      <a:pt x="80" y="120"/>
                      <a:pt x="125" y="76"/>
                      <a:pt x="178" y="31"/>
                    </a:cubicBezTo>
                    <a:cubicBezTo>
                      <a:pt x="187" y="31"/>
                      <a:pt x="187" y="13"/>
                      <a:pt x="178" y="4"/>
                    </a:cubicBezTo>
                    <a:cubicBezTo>
                      <a:pt x="173" y="4"/>
                      <a:pt x="167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37"/>
              <p:cNvSpPr/>
              <p:nvPr/>
            </p:nvSpPr>
            <p:spPr>
              <a:xfrm>
                <a:off x="3077900" y="3690875"/>
                <a:ext cx="74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75" extrusionOk="0">
                    <a:moveTo>
                      <a:pt x="273" y="0"/>
                    </a:moveTo>
                    <a:cubicBezTo>
                      <a:pt x="268" y="0"/>
                      <a:pt x="264" y="2"/>
                      <a:pt x="259" y="7"/>
                    </a:cubicBezTo>
                    <a:lnTo>
                      <a:pt x="1" y="239"/>
                    </a:lnTo>
                    <a:cubicBezTo>
                      <a:pt x="1" y="248"/>
                      <a:pt x="1" y="257"/>
                      <a:pt x="1" y="265"/>
                    </a:cubicBezTo>
                    <a:cubicBezTo>
                      <a:pt x="10" y="265"/>
                      <a:pt x="10" y="274"/>
                      <a:pt x="19" y="274"/>
                    </a:cubicBezTo>
                    <a:cubicBezTo>
                      <a:pt x="19" y="274"/>
                      <a:pt x="27" y="274"/>
                      <a:pt x="27" y="265"/>
                    </a:cubicBezTo>
                    <a:lnTo>
                      <a:pt x="286" y="33"/>
                    </a:lnTo>
                    <a:cubicBezTo>
                      <a:pt x="295" y="25"/>
                      <a:pt x="295" y="7"/>
                      <a:pt x="286" y="7"/>
                    </a:cubicBezTo>
                    <a:cubicBezTo>
                      <a:pt x="282" y="2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37"/>
              <p:cNvSpPr/>
              <p:nvPr/>
            </p:nvSpPr>
            <p:spPr>
              <a:xfrm>
                <a:off x="3083475" y="3691525"/>
                <a:ext cx="78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47" extrusionOk="0">
                    <a:moveTo>
                      <a:pt x="291" y="1"/>
                    </a:moveTo>
                    <a:cubicBezTo>
                      <a:pt x="286" y="1"/>
                      <a:pt x="282" y="3"/>
                      <a:pt x="277" y="7"/>
                    </a:cubicBezTo>
                    <a:lnTo>
                      <a:pt x="10" y="311"/>
                    </a:lnTo>
                    <a:cubicBezTo>
                      <a:pt x="1" y="320"/>
                      <a:pt x="1" y="329"/>
                      <a:pt x="10" y="338"/>
                    </a:cubicBezTo>
                    <a:cubicBezTo>
                      <a:pt x="10" y="346"/>
                      <a:pt x="19" y="346"/>
                      <a:pt x="19" y="346"/>
                    </a:cubicBezTo>
                    <a:cubicBezTo>
                      <a:pt x="27" y="346"/>
                      <a:pt x="36" y="338"/>
                      <a:pt x="36" y="338"/>
                    </a:cubicBezTo>
                    <a:lnTo>
                      <a:pt x="304" y="34"/>
                    </a:lnTo>
                    <a:cubicBezTo>
                      <a:pt x="313" y="25"/>
                      <a:pt x="313" y="16"/>
                      <a:pt x="304" y="7"/>
                    </a:cubicBezTo>
                    <a:cubicBezTo>
                      <a:pt x="300" y="3"/>
                      <a:pt x="295" y="1"/>
                      <a:pt x="2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37"/>
              <p:cNvSpPr/>
              <p:nvPr/>
            </p:nvSpPr>
            <p:spPr>
              <a:xfrm>
                <a:off x="3087275" y="3691750"/>
                <a:ext cx="114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90" extrusionOk="0">
                    <a:moveTo>
                      <a:pt x="442" y="1"/>
                    </a:moveTo>
                    <a:cubicBezTo>
                      <a:pt x="437" y="1"/>
                      <a:pt x="433" y="3"/>
                      <a:pt x="429" y="7"/>
                    </a:cubicBezTo>
                    <a:cubicBezTo>
                      <a:pt x="268" y="141"/>
                      <a:pt x="134" y="293"/>
                      <a:pt x="9" y="462"/>
                    </a:cubicBezTo>
                    <a:cubicBezTo>
                      <a:pt x="0" y="462"/>
                      <a:pt x="9" y="480"/>
                      <a:pt x="18" y="480"/>
                    </a:cubicBezTo>
                    <a:cubicBezTo>
                      <a:pt x="18" y="489"/>
                      <a:pt x="18" y="489"/>
                      <a:pt x="27" y="489"/>
                    </a:cubicBezTo>
                    <a:cubicBezTo>
                      <a:pt x="27" y="489"/>
                      <a:pt x="36" y="489"/>
                      <a:pt x="45" y="480"/>
                    </a:cubicBezTo>
                    <a:cubicBezTo>
                      <a:pt x="161" y="320"/>
                      <a:pt x="295" y="168"/>
                      <a:pt x="446" y="34"/>
                    </a:cubicBezTo>
                    <a:cubicBezTo>
                      <a:pt x="455" y="25"/>
                      <a:pt x="455" y="16"/>
                      <a:pt x="455" y="7"/>
                    </a:cubicBezTo>
                    <a:cubicBezTo>
                      <a:pt x="451" y="3"/>
                      <a:pt x="446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37"/>
              <p:cNvSpPr/>
              <p:nvPr/>
            </p:nvSpPr>
            <p:spPr>
              <a:xfrm>
                <a:off x="3092400" y="3694650"/>
                <a:ext cx="129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6" extrusionOk="0">
                    <a:moveTo>
                      <a:pt x="500" y="1"/>
                    </a:moveTo>
                    <a:cubicBezTo>
                      <a:pt x="496" y="1"/>
                      <a:pt x="491" y="3"/>
                      <a:pt x="491" y="7"/>
                    </a:cubicBezTo>
                    <a:cubicBezTo>
                      <a:pt x="304" y="150"/>
                      <a:pt x="143" y="311"/>
                      <a:pt x="9" y="489"/>
                    </a:cubicBezTo>
                    <a:cubicBezTo>
                      <a:pt x="1" y="498"/>
                      <a:pt x="1" y="507"/>
                      <a:pt x="9" y="516"/>
                    </a:cubicBezTo>
                    <a:lnTo>
                      <a:pt x="36" y="516"/>
                    </a:lnTo>
                    <a:cubicBezTo>
                      <a:pt x="170" y="337"/>
                      <a:pt x="331" y="177"/>
                      <a:pt x="509" y="34"/>
                    </a:cubicBezTo>
                    <a:cubicBezTo>
                      <a:pt x="518" y="34"/>
                      <a:pt x="518" y="16"/>
                      <a:pt x="509" y="7"/>
                    </a:cubicBezTo>
                    <a:cubicBezTo>
                      <a:pt x="509" y="3"/>
                      <a:pt x="505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37"/>
              <p:cNvSpPr/>
              <p:nvPr/>
            </p:nvSpPr>
            <p:spPr>
              <a:xfrm>
                <a:off x="3095750" y="3696225"/>
                <a:ext cx="176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39" extrusionOk="0">
                    <a:moveTo>
                      <a:pt x="683" y="0"/>
                    </a:moveTo>
                    <a:cubicBezTo>
                      <a:pt x="678" y="0"/>
                      <a:pt x="674" y="2"/>
                      <a:pt x="669" y="7"/>
                    </a:cubicBezTo>
                    <a:cubicBezTo>
                      <a:pt x="437" y="230"/>
                      <a:pt x="214" y="471"/>
                      <a:pt x="0" y="712"/>
                    </a:cubicBezTo>
                    <a:cubicBezTo>
                      <a:pt x="0" y="712"/>
                      <a:pt x="0" y="729"/>
                      <a:pt x="9" y="738"/>
                    </a:cubicBezTo>
                    <a:lnTo>
                      <a:pt x="18" y="738"/>
                    </a:lnTo>
                    <a:cubicBezTo>
                      <a:pt x="27" y="738"/>
                      <a:pt x="27" y="738"/>
                      <a:pt x="36" y="729"/>
                    </a:cubicBezTo>
                    <a:cubicBezTo>
                      <a:pt x="241" y="489"/>
                      <a:pt x="464" y="257"/>
                      <a:pt x="696" y="34"/>
                    </a:cubicBezTo>
                    <a:cubicBezTo>
                      <a:pt x="705" y="25"/>
                      <a:pt x="705" y="7"/>
                      <a:pt x="696" y="7"/>
                    </a:cubicBezTo>
                    <a:cubicBezTo>
                      <a:pt x="692" y="2"/>
                      <a:pt x="687" y="0"/>
                      <a:pt x="6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37"/>
              <p:cNvSpPr/>
              <p:nvPr/>
            </p:nvSpPr>
            <p:spPr>
              <a:xfrm>
                <a:off x="3102875" y="3699050"/>
                <a:ext cx="16975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3" extrusionOk="0">
                    <a:moveTo>
                      <a:pt x="652" y="1"/>
                    </a:moveTo>
                    <a:cubicBezTo>
                      <a:pt x="411" y="215"/>
                      <a:pt x="197" y="447"/>
                      <a:pt x="10" y="706"/>
                    </a:cubicBezTo>
                    <a:cubicBezTo>
                      <a:pt x="1" y="715"/>
                      <a:pt x="1" y="723"/>
                      <a:pt x="10" y="732"/>
                    </a:cubicBezTo>
                    <a:lnTo>
                      <a:pt x="28" y="732"/>
                    </a:lnTo>
                    <a:cubicBezTo>
                      <a:pt x="28" y="732"/>
                      <a:pt x="37" y="732"/>
                      <a:pt x="37" y="723"/>
                    </a:cubicBezTo>
                    <a:cubicBezTo>
                      <a:pt x="224" y="474"/>
                      <a:pt x="438" y="242"/>
                      <a:pt x="679" y="28"/>
                    </a:cubicBezTo>
                    <a:cubicBezTo>
                      <a:pt x="679" y="28"/>
                      <a:pt x="679" y="10"/>
                      <a:pt x="679" y="10"/>
                    </a:cubicBezTo>
                    <a:cubicBezTo>
                      <a:pt x="670" y="1"/>
                      <a:pt x="661" y="1"/>
                      <a:pt x="6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37"/>
              <p:cNvSpPr/>
              <p:nvPr/>
            </p:nvSpPr>
            <p:spPr>
              <a:xfrm>
                <a:off x="3114250" y="3704475"/>
                <a:ext cx="10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45" extrusionOk="0">
                    <a:moveTo>
                      <a:pt x="380" y="0"/>
                    </a:moveTo>
                    <a:cubicBezTo>
                      <a:pt x="375" y="0"/>
                      <a:pt x="371" y="2"/>
                      <a:pt x="367" y="7"/>
                    </a:cubicBezTo>
                    <a:lnTo>
                      <a:pt x="10" y="408"/>
                    </a:lnTo>
                    <a:cubicBezTo>
                      <a:pt x="1" y="417"/>
                      <a:pt x="1" y="426"/>
                      <a:pt x="10" y="435"/>
                    </a:cubicBezTo>
                    <a:cubicBezTo>
                      <a:pt x="19" y="435"/>
                      <a:pt x="19" y="444"/>
                      <a:pt x="28" y="444"/>
                    </a:cubicBezTo>
                    <a:cubicBezTo>
                      <a:pt x="28" y="444"/>
                      <a:pt x="36" y="435"/>
                      <a:pt x="36" y="435"/>
                    </a:cubicBezTo>
                    <a:lnTo>
                      <a:pt x="393" y="25"/>
                    </a:lnTo>
                    <a:cubicBezTo>
                      <a:pt x="402" y="25"/>
                      <a:pt x="402" y="7"/>
                      <a:pt x="393" y="7"/>
                    </a:cubicBezTo>
                    <a:cubicBezTo>
                      <a:pt x="389" y="2"/>
                      <a:pt x="384" y="0"/>
                      <a:pt x="3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37"/>
              <p:cNvSpPr/>
              <p:nvPr/>
            </p:nvSpPr>
            <p:spPr>
              <a:xfrm>
                <a:off x="2985800" y="3817325"/>
                <a:ext cx="670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57" extrusionOk="0">
                    <a:moveTo>
                      <a:pt x="246" y="0"/>
                    </a:moveTo>
                    <a:cubicBezTo>
                      <a:pt x="241" y="0"/>
                      <a:pt x="237" y="2"/>
                      <a:pt x="232" y="7"/>
                    </a:cubicBezTo>
                    <a:cubicBezTo>
                      <a:pt x="143" y="69"/>
                      <a:pt x="72" y="141"/>
                      <a:pt x="0" y="230"/>
                    </a:cubicBezTo>
                    <a:cubicBezTo>
                      <a:pt x="0" y="239"/>
                      <a:pt x="0" y="248"/>
                      <a:pt x="9" y="257"/>
                    </a:cubicBezTo>
                    <a:lnTo>
                      <a:pt x="18" y="257"/>
                    </a:lnTo>
                    <a:cubicBezTo>
                      <a:pt x="27" y="257"/>
                      <a:pt x="27" y="257"/>
                      <a:pt x="36" y="248"/>
                    </a:cubicBezTo>
                    <a:cubicBezTo>
                      <a:pt x="98" y="168"/>
                      <a:pt x="170" y="96"/>
                      <a:pt x="259" y="34"/>
                    </a:cubicBezTo>
                    <a:cubicBezTo>
                      <a:pt x="268" y="25"/>
                      <a:pt x="268" y="16"/>
                      <a:pt x="259" y="7"/>
                    </a:cubicBezTo>
                    <a:cubicBezTo>
                      <a:pt x="255" y="2"/>
                      <a:pt x="250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37"/>
              <p:cNvSpPr/>
              <p:nvPr/>
            </p:nvSpPr>
            <p:spPr>
              <a:xfrm>
                <a:off x="2991600" y="3820950"/>
                <a:ext cx="715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91" extrusionOk="0">
                    <a:moveTo>
                      <a:pt x="259" y="1"/>
                    </a:moveTo>
                    <a:cubicBezTo>
                      <a:pt x="256" y="1"/>
                      <a:pt x="253" y="2"/>
                      <a:pt x="250" y="5"/>
                    </a:cubicBezTo>
                    <a:cubicBezTo>
                      <a:pt x="152" y="76"/>
                      <a:pt x="72" y="165"/>
                      <a:pt x="9" y="263"/>
                    </a:cubicBezTo>
                    <a:cubicBezTo>
                      <a:pt x="0" y="272"/>
                      <a:pt x="0" y="281"/>
                      <a:pt x="9" y="290"/>
                    </a:cubicBezTo>
                    <a:lnTo>
                      <a:pt x="18" y="290"/>
                    </a:lnTo>
                    <a:cubicBezTo>
                      <a:pt x="27" y="290"/>
                      <a:pt x="36" y="290"/>
                      <a:pt x="36" y="281"/>
                    </a:cubicBezTo>
                    <a:cubicBezTo>
                      <a:pt x="98" y="192"/>
                      <a:pt x="179" y="103"/>
                      <a:pt x="277" y="31"/>
                    </a:cubicBezTo>
                    <a:cubicBezTo>
                      <a:pt x="277" y="31"/>
                      <a:pt x="286" y="14"/>
                      <a:pt x="277" y="5"/>
                    </a:cubicBezTo>
                    <a:cubicBezTo>
                      <a:pt x="271" y="5"/>
                      <a:pt x="265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37"/>
              <p:cNvSpPr/>
              <p:nvPr/>
            </p:nvSpPr>
            <p:spPr>
              <a:xfrm>
                <a:off x="2996725" y="3821500"/>
                <a:ext cx="10950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402" y="1"/>
                    </a:moveTo>
                    <a:cubicBezTo>
                      <a:pt x="268" y="134"/>
                      <a:pt x="134" y="268"/>
                      <a:pt x="9" y="402"/>
                    </a:cubicBezTo>
                    <a:cubicBezTo>
                      <a:pt x="0" y="411"/>
                      <a:pt x="0" y="420"/>
                      <a:pt x="9" y="429"/>
                    </a:cubicBezTo>
                    <a:cubicBezTo>
                      <a:pt x="9" y="429"/>
                      <a:pt x="9" y="438"/>
                      <a:pt x="18" y="438"/>
                    </a:cubicBezTo>
                    <a:cubicBezTo>
                      <a:pt x="27" y="438"/>
                      <a:pt x="27" y="429"/>
                      <a:pt x="36" y="429"/>
                    </a:cubicBezTo>
                    <a:cubicBezTo>
                      <a:pt x="161" y="295"/>
                      <a:pt x="295" y="161"/>
                      <a:pt x="429" y="27"/>
                    </a:cubicBezTo>
                    <a:cubicBezTo>
                      <a:pt x="438" y="27"/>
                      <a:pt x="438" y="9"/>
                      <a:pt x="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37"/>
              <p:cNvSpPr/>
              <p:nvPr/>
            </p:nvSpPr>
            <p:spPr>
              <a:xfrm>
                <a:off x="3002750" y="3821050"/>
                <a:ext cx="140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7" extrusionOk="0">
                    <a:moveTo>
                      <a:pt x="536" y="1"/>
                    </a:moveTo>
                    <a:cubicBezTo>
                      <a:pt x="348" y="188"/>
                      <a:pt x="170" y="384"/>
                      <a:pt x="9" y="581"/>
                    </a:cubicBezTo>
                    <a:cubicBezTo>
                      <a:pt x="0" y="589"/>
                      <a:pt x="9" y="598"/>
                      <a:pt x="18" y="607"/>
                    </a:cubicBezTo>
                    <a:cubicBezTo>
                      <a:pt x="18" y="607"/>
                      <a:pt x="18" y="616"/>
                      <a:pt x="27" y="616"/>
                    </a:cubicBezTo>
                    <a:cubicBezTo>
                      <a:pt x="27" y="616"/>
                      <a:pt x="36" y="607"/>
                      <a:pt x="36" y="607"/>
                    </a:cubicBezTo>
                    <a:cubicBezTo>
                      <a:pt x="205" y="402"/>
                      <a:pt x="375" y="215"/>
                      <a:pt x="562" y="27"/>
                    </a:cubicBezTo>
                    <a:cubicBezTo>
                      <a:pt x="562" y="27"/>
                      <a:pt x="562" y="10"/>
                      <a:pt x="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37"/>
              <p:cNvSpPr/>
              <p:nvPr/>
            </p:nvSpPr>
            <p:spPr>
              <a:xfrm>
                <a:off x="3010100" y="3822675"/>
                <a:ext cx="1407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5" extrusionOk="0">
                    <a:moveTo>
                      <a:pt x="544" y="0"/>
                    </a:moveTo>
                    <a:cubicBezTo>
                      <a:pt x="538" y="0"/>
                      <a:pt x="531" y="3"/>
                      <a:pt x="527" y="7"/>
                    </a:cubicBezTo>
                    <a:cubicBezTo>
                      <a:pt x="349" y="185"/>
                      <a:pt x="170" y="382"/>
                      <a:pt x="10" y="578"/>
                    </a:cubicBezTo>
                    <a:cubicBezTo>
                      <a:pt x="1" y="587"/>
                      <a:pt x="1" y="596"/>
                      <a:pt x="10" y="605"/>
                    </a:cubicBezTo>
                    <a:lnTo>
                      <a:pt x="36" y="605"/>
                    </a:lnTo>
                    <a:cubicBezTo>
                      <a:pt x="197" y="408"/>
                      <a:pt x="375" y="212"/>
                      <a:pt x="554" y="34"/>
                    </a:cubicBezTo>
                    <a:cubicBezTo>
                      <a:pt x="563" y="25"/>
                      <a:pt x="563" y="7"/>
                      <a:pt x="554" y="7"/>
                    </a:cubicBezTo>
                    <a:cubicBezTo>
                      <a:pt x="554" y="3"/>
                      <a:pt x="549" y="0"/>
                      <a:pt x="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37"/>
              <p:cNvSpPr/>
              <p:nvPr/>
            </p:nvSpPr>
            <p:spPr>
              <a:xfrm>
                <a:off x="3017675" y="3818825"/>
                <a:ext cx="17425" cy="2120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848" extrusionOk="0">
                    <a:moveTo>
                      <a:pt x="688" y="0"/>
                    </a:moveTo>
                    <a:cubicBezTo>
                      <a:pt x="679" y="0"/>
                      <a:pt x="670" y="0"/>
                      <a:pt x="661" y="9"/>
                    </a:cubicBezTo>
                    <a:lnTo>
                      <a:pt x="1" y="821"/>
                    </a:lnTo>
                    <a:cubicBezTo>
                      <a:pt x="1" y="830"/>
                      <a:pt x="1" y="839"/>
                      <a:pt x="10" y="848"/>
                    </a:cubicBezTo>
                    <a:lnTo>
                      <a:pt x="37" y="848"/>
                    </a:lnTo>
                    <a:lnTo>
                      <a:pt x="688" y="27"/>
                    </a:lnTo>
                    <a:cubicBezTo>
                      <a:pt x="697" y="18"/>
                      <a:pt x="697" y="9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37"/>
              <p:cNvSpPr/>
              <p:nvPr/>
            </p:nvSpPr>
            <p:spPr>
              <a:xfrm>
                <a:off x="3027050" y="3816500"/>
                <a:ext cx="198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004" extrusionOk="0">
                    <a:moveTo>
                      <a:pt x="777" y="0"/>
                    </a:moveTo>
                    <a:cubicBezTo>
                      <a:pt x="771" y="0"/>
                      <a:pt x="765" y="4"/>
                      <a:pt x="759" y="4"/>
                    </a:cubicBezTo>
                    <a:lnTo>
                      <a:pt x="1" y="977"/>
                    </a:lnTo>
                    <a:cubicBezTo>
                      <a:pt x="1" y="986"/>
                      <a:pt x="1" y="994"/>
                      <a:pt x="10" y="1003"/>
                    </a:cubicBezTo>
                    <a:lnTo>
                      <a:pt x="19" y="1003"/>
                    </a:lnTo>
                    <a:cubicBezTo>
                      <a:pt x="27" y="1003"/>
                      <a:pt x="27" y="1003"/>
                      <a:pt x="36" y="994"/>
                    </a:cubicBezTo>
                    <a:lnTo>
                      <a:pt x="786" y="31"/>
                    </a:lnTo>
                    <a:cubicBezTo>
                      <a:pt x="795" y="22"/>
                      <a:pt x="795" y="13"/>
                      <a:pt x="786" y="4"/>
                    </a:cubicBezTo>
                    <a:cubicBezTo>
                      <a:pt x="783" y="1"/>
                      <a:pt x="780" y="0"/>
                      <a:pt x="7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37"/>
              <p:cNvSpPr/>
              <p:nvPr/>
            </p:nvSpPr>
            <p:spPr>
              <a:xfrm>
                <a:off x="3033300" y="3811075"/>
                <a:ext cx="28800" cy="33875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355" extrusionOk="0">
                    <a:moveTo>
                      <a:pt x="1126" y="0"/>
                    </a:moveTo>
                    <a:cubicBezTo>
                      <a:pt x="1120" y="0"/>
                      <a:pt x="1116" y="3"/>
                      <a:pt x="1116" y="7"/>
                    </a:cubicBezTo>
                    <a:cubicBezTo>
                      <a:pt x="732" y="435"/>
                      <a:pt x="366" y="881"/>
                      <a:pt x="9" y="1327"/>
                    </a:cubicBezTo>
                    <a:cubicBezTo>
                      <a:pt x="0" y="1336"/>
                      <a:pt x="0" y="1345"/>
                      <a:pt x="9" y="1354"/>
                    </a:cubicBezTo>
                    <a:lnTo>
                      <a:pt x="36" y="1354"/>
                    </a:lnTo>
                    <a:cubicBezTo>
                      <a:pt x="393" y="899"/>
                      <a:pt x="768" y="462"/>
                      <a:pt x="1142" y="34"/>
                    </a:cubicBezTo>
                    <a:cubicBezTo>
                      <a:pt x="1151" y="25"/>
                      <a:pt x="1142" y="16"/>
                      <a:pt x="1142" y="7"/>
                    </a:cubicBezTo>
                    <a:cubicBezTo>
                      <a:pt x="1138" y="3"/>
                      <a:pt x="1131" y="0"/>
                      <a:pt x="1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37"/>
              <p:cNvSpPr/>
              <p:nvPr/>
            </p:nvSpPr>
            <p:spPr>
              <a:xfrm>
                <a:off x="3041325" y="3802375"/>
                <a:ext cx="38400" cy="43025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721" extrusionOk="0">
                    <a:moveTo>
                      <a:pt x="1517" y="1"/>
                    </a:moveTo>
                    <a:cubicBezTo>
                      <a:pt x="1513" y="1"/>
                      <a:pt x="1508" y="3"/>
                      <a:pt x="1508" y="7"/>
                    </a:cubicBezTo>
                    <a:lnTo>
                      <a:pt x="10" y="1684"/>
                    </a:lnTo>
                    <a:cubicBezTo>
                      <a:pt x="1" y="1693"/>
                      <a:pt x="1" y="1702"/>
                      <a:pt x="10" y="1711"/>
                    </a:cubicBezTo>
                    <a:cubicBezTo>
                      <a:pt x="10" y="1720"/>
                      <a:pt x="18" y="1720"/>
                      <a:pt x="18" y="1720"/>
                    </a:cubicBezTo>
                    <a:cubicBezTo>
                      <a:pt x="27" y="1720"/>
                      <a:pt x="27" y="1720"/>
                      <a:pt x="36" y="1711"/>
                    </a:cubicBezTo>
                    <a:lnTo>
                      <a:pt x="1535" y="34"/>
                    </a:lnTo>
                    <a:cubicBezTo>
                      <a:pt x="1535" y="25"/>
                      <a:pt x="1535" y="16"/>
                      <a:pt x="1526" y="7"/>
                    </a:cubicBezTo>
                    <a:cubicBezTo>
                      <a:pt x="1526" y="3"/>
                      <a:pt x="1522" y="1"/>
                      <a:pt x="1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37"/>
              <p:cNvSpPr/>
              <p:nvPr/>
            </p:nvSpPr>
            <p:spPr>
              <a:xfrm>
                <a:off x="3051375" y="3789450"/>
                <a:ext cx="47975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193" extrusionOk="0">
                    <a:moveTo>
                      <a:pt x="1896" y="0"/>
                    </a:moveTo>
                    <a:cubicBezTo>
                      <a:pt x="1891" y="0"/>
                      <a:pt x="1887" y="2"/>
                      <a:pt x="1882" y="7"/>
                    </a:cubicBezTo>
                    <a:lnTo>
                      <a:pt x="9" y="2157"/>
                    </a:lnTo>
                    <a:cubicBezTo>
                      <a:pt x="0" y="2166"/>
                      <a:pt x="0" y="2175"/>
                      <a:pt x="9" y="2184"/>
                    </a:cubicBezTo>
                    <a:cubicBezTo>
                      <a:pt x="18" y="2184"/>
                      <a:pt x="18" y="2192"/>
                      <a:pt x="27" y="2192"/>
                    </a:cubicBezTo>
                    <a:cubicBezTo>
                      <a:pt x="27" y="2192"/>
                      <a:pt x="36" y="2184"/>
                      <a:pt x="36" y="2184"/>
                    </a:cubicBezTo>
                    <a:lnTo>
                      <a:pt x="1909" y="34"/>
                    </a:lnTo>
                    <a:cubicBezTo>
                      <a:pt x="1918" y="25"/>
                      <a:pt x="1918" y="7"/>
                      <a:pt x="1909" y="7"/>
                    </a:cubicBezTo>
                    <a:cubicBezTo>
                      <a:pt x="1905" y="2"/>
                      <a:pt x="1900" y="0"/>
                      <a:pt x="18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37"/>
              <p:cNvSpPr/>
              <p:nvPr/>
            </p:nvSpPr>
            <p:spPr>
              <a:xfrm>
                <a:off x="3060950" y="3784525"/>
                <a:ext cx="51100" cy="595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2381" extrusionOk="0">
                    <a:moveTo>
                      <a:pt x="2021" y="1"/>
                    </a:moveTo>
                    <a:cubicBezTo>
                      <a:pt x="2017" y="1"/>
                      <a:pt x="2012" y="3"/>
                      <a:pt x="2008" y="8"/>
                    </a:cubicBezTo>
                    <a:lnTo>
                      <a:pt x="10" y="2345"/>
                    </a:lnTo>
                    <a:cubicBezTo>
                      <a:pt x="1" y="2354"/>
                      <a:pt x="1" y="2363"/>
                      <a:pt x="10" y="2372"/>
                    </a:cubicBezTo>
                    <a:cubicBezTo>
                      <a:pt x="10" y="2381"/>
                      <a:pt x="19" y="2381"/>
                      <a:pt x="19" y="2381"/>
                    </a:cubicBezTo>
                    <a:cubicBezTo>
                      <a:pt x="27" y="2381"/>
                      <a:pt x="27" y="2372"/>
                      <a:pt x="36" y="2372"/>
                    </a:cubicBezTo>
                    <a:lnTo>
                      <a:pt x="2035" y="25"/>
                    </a:lnTo>
                    <a:cubicBezTo>
                      <a:pt x="2044" y="25"/>
                      <a:pt x="2044" y="8"/>
                      <a:pt x="2035" y="8"/>
                    </a:cubicBezTo>
                    <a:cubicBezTo>
                      <a:pt x="2030" y="3"/>
                      <a:pt x="2026" y="1"/>
                      <a:pt x="20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37"/>
              <p:cNvSpPr/>
              <p:nvPr/>
            </p:nvSpPr>
            <p:spPr>
              <a:xfrm>
                <a:off x="3072775" y="3763350"/>
                <a:ext cx="62925" cy="77125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3085" extrusionOk="0">
                    <a:moveTo>
                      <a:pt x="2491" y="0"/>
                    </a:moveTo>
                    <a:cubicBezTo>
                      <a:pt x="2485" y="0"/>
                      <a:pt x="2481" y="3"/>
                      <a:pt x="2481" y="7"/>
                    </a:cubicBezTo>
                    <a:cubicBezTo>
                      <a:pt x="1731" y="988"/>
                      <a:pt x="812" y="2130"/>
                      <a:pt x="0" y="3058"/>
                    </a:cubicBezTo>
                    <a:cubicBezTo>
                      <a:pt x="0" y="3067"/>
                      <a:pt x="0" y="3076"/>
                      <a:pt x="9" y="3085"/>
                    </a:cubicBezTo>
                    <a:lnTo>
                      <a:pt x="18" y="3085"/>
                    </a:lnTo>
                    <a:cubicBezTo>
                      <a:pt x="27" y="3085"/>
                      <a:pt x="27" y="3085"/>
                      <a:pt x="36" y="3076"/>
                    </a:cubicBezTo>
                    <a:cubicBezTo>
                      <a:pt x="839" y="2148"/>
                      <a:pt x="1767" y="1015"/>
                      <a:pt x="2507" y="34"/>
                    </a:cubicBezTo>
                    <a:cubicBezTo>
                      <a:pt x="2516" y="25"/>
                      <a:pt x="2507" y="16"/>
                      <a:pt x="2507" y="7"/>
                    </a:cubicBezTo>
                    <a:cubicBezTo>
                      <a:pt x="2503" y="3"/>
                      <a:pt x="2496" y="0"/>
                      <a:pt x="24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37"/>
              <p:cNvSpPr/>
              <p:nvPr/>
            </p:nvSpPr>
            <p:spPr>
              <a:xfrm>
                <a:off x="3101775" y="3767875"/>
                <a:ext cx="38825" cy="5097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039" extrusionOk="0">
                    <a:moveTo>
                      <a:pt x="1536" y="1"/>
                    </a:moveTo>
                    <a:cubicBezTo>
                      <a:pt x="1529" y="1"/>
                      <a:pt x="1523" y="7"/>
                      <a:pt x="1517" y="13"/>
                    </a:cubicBezTo>
                    <a:cubicBezTo>
                      <a:pt x="1392" y="174"/>
                      <a:pt x="1222" y="406"/>
                      <a:pt x="1053" y="647"/>
                    </a:cubicBezTo>
                    <a:cubicBezTo>
                      <a:pt x="696" y="1137"/>
                      <a:pt x="295" y="1699"/>
                      <a:pt x="9" y="2003"/>
                    </a:cubicBezTo>
                    <a:cubicBezTo>
                      <a:pt x="0" y="2012"/>
                      <a:pt x="0" y="2021"/>
                      <a:pt x="9" y="2030"/>
                    </a:cubicBezTo>
                    <a:cubicBezTo>
                      <a:pt x="18" y="2030"/>
                      <a:pt x="18" y="2038"/>
                      <a:pt x="27" y="2038"/>
                    </a:cubicBezTo>
                    <a:cubicBezTo>
                      <a:pt x="27" y="2038"/>
                      <a:pt x="36" y="2030"/>
                      <a:pt x="36" y="2030"/>
                    </a:cubicBezTo>
                    <a:cubicBezTo>
                      <a:pt x="321" y="1717"/>
                      <a:pt x="723" y="1155"/>
                      <a:pt x="1080" y="665"/>
                    </a:cubicBezTo>
                    <a:cubicBezTo>
                      <a:pt x="1258" y="424"/>
                      <a:pt x="1419" y="201"/>
                      <a:pt x="1544" y="31"/>
                    </a:cubicBezTo>
                    <a:cubicBezTo>
                      <a:pt x="1552" y="22"/>
                      <a:pt x="1552" y="13"/>
                      <a:pt x="1544" y="4"/>
                    </a:cubicBezTo>
                    <a:cubicBezTo>
                      <a:pt x="1541" y="2"/>
                      <a:pt x="1538" y="1"/>
                      <a:pt x="1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37"/>
              <p:cNvSpPr/>
              <p:nvPr/>
            </p:nvSpPr>
            <p:spPr>
              <a:xfrm>
                <a:off x="2974200" y="3760675"/>
                <a:ext cx="692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93" extrusionOk="0">
                    <a:moveTo>
                      <a:pt x="255" y="0"/>
                    </a:moveTo>
                    <a:cubicBezTo>
                      <a:pt x="250" y="0"/>
                      <a:pt x="246" y="3"/>
                      <a:pt x="241" y="7"/>
                    </a:cubicBezTo>
                    <a:cubicBezTo>
                      <a:pt x="143" y="78"/>
                      <a:pt x="72" y="168"/>
                      <a:pt x="0" y="266"/>
                    </a:cubicBezTo>
                    <a:cubicBezTo>
                      <a:pt x="0" y="275"/>
                      <a:pt x="0" y="284"/>
                      <a:pt x="9" y="292"/>
                    </a:cubicBezTo>
                    <a:lnTo>
                      <a:pt x="18" y="292"/>
                    </a:lnTo>
                    <a:cubicBezTo>
                      <a:pt x="27" y="292"/>
                      <a:pt x="27" y="292"/>
                      <a:pt x="36" y="284"/>
                    </a:cubicBezTo>
                    <a:cubicBezTo>
                      <a:pt x="99" y="194"/>
                      <a:pt x="170" y="105"/>
                      <a:pt x="268" y="34"/>
                    </a:cubicBezTo>
                    <a:cubicBezTo>
                      <a:pt x="268" y="34"/>
                      <a:pt x="277" y="16"/>
                      <a:pt x="268" y="7"/>
                    </a:cubicBezTo>
                    <a:cubicBezTo>
                      <a:pt x="264" y="3"/>
                      <a:pt x="259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37"/>
              <p:cNvSpPr/>
              <p:nvPr/>
            </p:nvSpPr>
            <p:spPr>
              <a:xfrm>
                <a:off x="2979325" y="3760400"/>
                <a:ext cx="89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02" extrusionOk="0">
                    <a:moveTo>
                      <a:pt x="322" y="0"/>
                    </a:moveTo>
                    <a:cubicBezTo>
                      <a:pt x="206" y="116"/>
                      <a:pt x="99" y="241"/>
                      <a:pt x="9" y="375"/>
                    </a:cubicBezTo>
                    <a:cubicBezTo>
                      <a:pt x="1" y="384"/>
                      <a:pt x="1" y="393"/>
                      <a:pt x="9" y="402"/>
                    </a:cubicBezTo>
                    <a:lnTo>
                      <a:pt x="18" y="402"/>
                    </a:lnTo>
                    <a:cubicBezTo>
                      <a:pt x="27" y="402"/>
                      <a:pt x="36" y="402"/>
                      <a:pt x="36" y="393"/>
                    </a:cubicBezTo>
                    <a:cubicBezTo>
                      <a:pt x="134" y="268"/>
                      <a:pt x="233" y="143"/>
                      <a:pt x="348" y="27"/>
                    </a:cubicBezTo>
                    <a:cubicBezTo>
                      <a:pt x="357" y="18"/>
                      <a:pt x="357" y="9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37"/>
              <p:cNvSpPr/>
              <p:nvPr/>
            </p:nvSpPr>
            <p:spPr>
              <a:xfrm>
                <a:off x="2985125" y="3758875"/>
                <a:ext cx="116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72" extrusionOk="0">
                    <a:moveTo>
                      <a:pt x="442" y="1"/>
                    </a:moveTo>
                    <a:cubicBezTo>
                      <a:pt x="438" y="1"/>
                      <a:pt x="433" y="3"/>
                      <a:pt x="429" y="8"/>
                    </a:cubicBezTo>
                    <a:cubicBezTo>
                      <a:pt x="277" y="141"/>
                      <a:pt x="134" y="293"/>
                      <a:pt x="1" y="445"/>
                    </a:cubicBezTo>
                    <a:cubicBezTo>
                      <a:pt x="1" y="454"/>
                      <a:pt x="1" y="463"/>
                      <a:pt x="9" y="472"/>
                    </a:cubicBezTo>
                    <a:lnTo>
                      <a:pt x="36" y="472"/>
                    </a:lnTo>
                    <a:cubicBezTo>
                      <a:pt x="161" y="311"/>
                      <a:pt x="304" y="168"/>
                      <a:pt x="455" y="34"/>
                    </a:cubicBezTo>
                    <a:cubicBezTo>
                      <a:pt x="464" y="25"/>
                      <a:pt x="464" y="17"/>
                      <a:pt x="455" y="8"/>
                    </a:cubicBezTo>
                    <a:cubicBezTo>
                      <a:pt x="451" y="3"/>
                      <a:pt x="447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37"/>
              <p:cNvSpPr/>
              <p:nvPr/>
            </p:nvSpPr>
            <p:spPr>
              <a:xfrm>
                <a:off x="2992250" y="3758875"/>
                <a:ext cx="10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45" extrusionOk="0">
                    <a:moveTo>
                      <a:pt x="383" y="1"/>
                    </a:moveTo>
                    <a:cubicBezTo>
                      <a:pt x="378" y="1"/>
                      <a:pt x="371" y="3"/>
                      <a:pt x="367" y="8"/>
                    </a:cubicBezTo>
                    <a:cubicBezTo>
                      <a:pt x="242" y="141"/>
                      <a:pt x="117" y="275"/>
                      <a:pt x="1" y="418"/>
                    </a:cubicBezTo>
                    <a:cubicBezTo>
                      <a:pt x="1" y="427"/>
                      <a:pt x="1" y="436"/>
                      <a:pt x="10" y="445"/>
                    </a:cubicBezTo>
                    <a:lnTo>
                      <a:pt x="19" y="445"/>
                    </a:lnTo>
                    <a:cubicBezTo>
                      <a:pt x="28" y="445"/>
                      <a:pt x="28" y="445"/>
                      <a:pt x="37" y="436"/>
                    </a:cubicBezTo>
                    <a:cubicBezTo>
                      <a:pt x="153" y="302"/>
                      <a:pt x="269" y="159"/>
                      <a:pt x="394" y="34"/>
                    </a:cubicBezTo>
                    <a:cubicBezTo>
                      <a:pt x="402" y="25"/>
                      <a:pt x="402" y="17"/>
                      <a:pt x="394" y="8"/>
                    </a:cubicBezTo>
                    <a:cubicBezTo>
                      <a:pt x="394" y="3"/>
                      <a:pt x="389" y="1"/>
                      <a:pt x="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37"/>
              <p:cNvSpPr/>
              <p:nvPr/>
            </p:nvSpPr>
            <p:spPr>
              <a:xfrm>
                <a:off x="3083475" y="3733675"/>
                <a:ext cx="7175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31" extrusionOk="0">
                    <a:moveTo>
                      <a:pt x="264" y="1"/>
                    </a:moveTo>
                    <a:cubicBezTo>
                      <a:pt x="259" y="1"/>
                      <a:pt x="255" y="3"/>
                      <a:pt x="250" y="8"/>
                    </a:cubicBezTo>
                    <a:cubicBezTo>
                      <a:pt x="161" y="61"/>
                      <a:pt x="81" y="124"/>
                      <a:pt x="10" y="204"/>
                    </a:cubicBezTo>
                    <a:cubicBezTo>
                      <a:pt x="1" y="213"/>
                      <a:pt x="1" y="222"/>
                      <a:pt x="10" y="231"/>
                    </a:cubicBezTo>
                    <a:lnTo>
                      <a:pt x="36" y="231"/>
                    </a:lnTo>
                    <a:cubicBezTo>
                      <a:pt x="108" y="150"/>
                      <a:pt x="179" y="88"/>
                      <a:pt x="268" y="34"/>
                    </a:cubicBezTo>
                    <a:cubicBezTo>
                      <a:pt x="277" y="34"/>
                      <a:pt x="286" y="16"/>
                      <a:pt x="277" y="8"/>
                    </a:cubicBezTo>
                    <a:cubicBezTo>
                      <a:pt x="273" y="3"/>
                      <a:pt x="268" y="1"/>
                      <a:pt x="2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37"/>
              <p:cNvSpPr/>
              <p:nvPr/>
            </p:nvSpPr>
            <p:spPr>
              <a:xfrm>
                <a:off x="3089275" y="3731300"/>
                <a:ext cx="10950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371" extrusionOk="0">
                    <a:moveTo>
                      <a:pt x="413" y="0"/>
                    </a:moveTo>
                    <a:cubicBezTo>
                      <a:pt x="409" y="0"/>
                      <a:pt x="405" y="1"/>
                      <a:pt x="402" y="4"/>
                    </a:cubicBezTo>
                    <a:cubicBezTo>
                      <a:pt x="259" y="103"/>
                      <a:pt x="126" y="219"/>
                      <a:pt x="10" y="343"/>
                    </a:cubicBezTo>
                    <a:cubicBezTo>
                      <a:pt x="1" y="352"/>
                      <a:pt x="1" y="361"/>
                      <a:pt x="10" y="370"/>
                    </a:cubicBezTo>
                    <a:lnTo>
                      <a:pt x="36" y="370"/>
                    </a:lnTo>
                    <a:cubicBezTo>
                      <a:pt x="152" y="245"/>
                      <a:pt x="286" y="129"/>
                      <a:pt x="429" y="31"/>
                    </a:cubicBezTo>
                    <a:cubicBezTo>
                      <a:pt x="438" y="31"/>
                      <a:pt x="438" y="13"/>
                      <a:pt x="429" y="4"/>
                    </a:cubicBezTo>
                    <a:cubicBezTo>
                      <a:pt x="429" y="4"/>
                      <a:pt x="421" y="0"/>
                      <a:pt x="4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37"/>
              <p:cNvSpPr/>
              <p:nvPr/>
            </p:nvSpPr>
            <p:spPr>
              <a:xfrm>
                <a:off x="3094175" y="3734300"/>
                <a:ext cx="1030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412" h="384" extrusionOk="0">
                    <a:moveTo>
                      <a:pt x="385" y="0"/>
                    </a:moveTo>
                    <a:cubicBezTo>
                      <a:pt x="242" y="99"/>
                      <a:pt x="117" y="223"/>
                      <a:pt x="10" y="357"/>
                    </a:cubicBezTo>
                    <a:cubicBezTo>
                      <a:pt x="1" y="366"/>
                      <a:pt x="1" y="375"/>
                      <a:pt x="10" y="384"/>
                    </a:cubicBezTo>
                    <a:lnTo>
                      <a:pt x="37" y="384"/>
                    </a:lnTo>
                    <a:cubicBezTo>
                      <a:pt x="144" y="250"/>
                      <a:pt x="269" y="134"/>
                      <a:pt x="402" y="36"/>
                    </a:cubicBezTo>
                    <a:cubicBezTo>
                      <a:pt x="411" y="27"/>
                      <a:pt x="411" y="18"/>
                      <a:pt x="411" y="9"/>
                    </a:cubicBezTo>
                    <a:cubicBezTo>
                      <a:pt x="402" y="0"/>
                      <a:pt x="393" y="0"/>
                      <a:pt x="3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37"/>
              <p:cNvSpPr/>
              <p:nvPr/>
            </p:nvSpPr>
            <p:spPr>
              <a:xfrm>
                <a:off x="3098425" y="3737925"/>
                <a:ext cx="962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73" extrusionOk="0">
                    <a:moveTo>
                      <a:pt x="362" y="0"/>
                    </a:moveTo>
                    <a:cubicBezTo>
                      <a:pt x="357" y="0"/>
                      <a:pt x="353" y="3"/>
                      <a:pt x="348" y="7"/>
                    </a:cubicBezTo>
                    <a:cubicBezTo>
                      <a:pt x="232" y="114"/>
                      <a:pt x="116" y="230"/>
                      <a:pt x="0" y="346"/>
                    </a:cubicBezTo>
                    <a:cubicBezTo>
                      <a:pt x="0" y="355"/>
                      <a:pt x="0" y="364"/>
                      <a:pt x="0" y="373"/>
                    </a:cubicBezTo>
                    <a:lnTo>
                      <a:pt x="27" y="373"/>
                    </a:lnTo>
                    <a:cubicBezTo>
                      <a:pt x="143" y="257"/>
                      <a:pt x="259" y="141"/>
                      <a:pt x="375" y="34"/>
                    </a:cubicBezTo>
                    <a:cubicBezTo>
                      <a:pt x="384" y="25"/>
                      <a:pt x="384" y="16"/>
                      <a:pt x="375" y="7"/>
                    </a:cubicBezTo>
                    <a:cubicBezTo>
                      <a:pt x="371" y="3"/>
                      <a:pt x="36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37"/>
              <p:cNvSpPr/>
              <p:nvPr/>
            </p:nvSpPr>
            <p:spPr>
              <a:xfrm>
                <a:off x="3103550" y="3744100"/>
                <a:ext cx="78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96" extrusionOk="0">
                    <a:moveTo>
                      <a:pt x="286" y="1"/>
                    </a:moveTo>
                    <a:cubicBezTo>
                      <a:pt x="179" y="72"/>
                      <a:pt x="81" y="162"/>
                      <a:pt x="10" y="269"/>
                    </a:cubicBezTo>
                    <a:cubicBezTo>
                      <a:pt x="1" y="269"/>
                      <a:pt x="1" y="286"/>
                      <a:pt x="10" y="286"/>
                    </a:cubicBezTo>
                    <a:cubicBezTo>
                      <a:pt x="18" y="295"/>
                      <a:pt x="18" y="295"/>
                      <a:pt x="27" y="295"/>
                    </a:cubicBezTo>
                    <a:cubicBezTo>
                      <a:pt x="27" y="295"/>
                      <a:pt x="36" y="295"/>
                      <a:pt x="36" y="286"/>
                    </a:cubicBezTo>
                    <a:cubicBezTo>
                      <a:pt x="108" y="188"/>
                      <a:pt x="206" y="99"/>
                      <a:pt x="304" y="37"/>
                    </a:cubicBezTo>
                    <a:cubicBezTo>
                      <a:pt x="313" y="28"/>
                      <a:pt x="313" y="19"/>
                      <a:pt x="313" y="10"/>
                    </a:cubicBezTo>
                    <a:cubicBezTo>
                      <a:pt x="304" y="1"/>
                      <a:pt x="295" y="1"/>
                      <a:pt x="2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37"/>
              <p:cNvSpPr/>
              <p:nvPr/>
            </p:nvSpPr>
            <p:spPr>
              <a:xfrm>
                <a:off x="3087950" y="3535800"/>
                <a:ext cx="162375" cy="30150"/>
              </a:xfrm>
              <a:custGeom>
                <a:avLst/>
                <a:gdLst/>
                <a:ahLst/>
                <a:cxnLst/>
                <a:rect l="l" t="t" r="r" b="b"/>
                <a:pathLst>
                  <a:path w="6495" h="1206" extrusionOk="0">
                    <a:moveTo>
                      <a:pt x="6459" y="1"/>
                    </a:moveTo>
                    <a:cubicBezTo>
                      <a:pt x="4844" y="772"/>
                      <a:pt x="3078" y="1165"/>
                      <a:pt x="1297" y="1165"/>
                    </a:cubicBezTo>
                    <a:cubicBezTo>
                      <a:pt x="874" y="1165"/>
                      <a:pt x="450" y="1143"/>
                      <a:pt x="27" y="1098"/>
                    </a:cubicBezTo>
                    <a:cubicBezTo>
                      <a:pt x="9" y="1098"/>
                      <a:pt x="0" y="1107"/>
                      <a:pt x="0" y="1116"/>
                    </a:cubicBezTo>
                    <a:cubicBezTo>
                      <a:pt x="0" y="1125"/>
                      <a:pt x="9" y="1143"/>
                      <a:pt x="18" y="1143"/>
                    </a:cubicBezTo>
                    <a:cubicBezTo>
                      <a:pt x="446" y="1187"/>
                      <a:pt x="883" y="1205"/>
                      <a:pt x="1312" y="1205"/>
                    </a:cubicBezTo>
                    <a:cubicBezTo>
                      <a:pt x="3096" y="1205"/>
                      <a:pt x="4862" y="813"/>
                      <a:pt x="6477" y="45"/>
                    </a:cubicBezTo>
                    <a:cubicBezTo>
                      <a:pt x="6495" y="36"/>
                      <a:pt x="6495" y="27"/>
                      <a:pt x="6486" y="10"/>
                    </a:cubicBezTo>
                    <a:cubicBezTo>
                      <a:pt x="6486" y="1"/>
                      <a:pt x="6468" y="1"/>
                      <a:pt x="64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37"/>
              <p:cNvSpPr/>
              <p:nvPr/>
            </p:nvSpPr>
            <p:spPr>
              <a:xfrm>
                <a:off x="3106675" y="3576175"/>
                <a:ext cx="35050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53" extrusionOk="0">
                    <a:moveTo>
                      <a:pt x="1374" y="0"/>
                    </a:moveTo>
                    <a:cubicBezTo>
                      <a:pt x="1042" y="74"/>
                      <a:pt x="709" y="112"/>
                      <a:pt x="372" y="112"/>
                    </a:cubicBezTo>
                    <a:cubicBezTo>
                      <a:pt x="258" y="112"/>
                      <a:pt x="143" y="108"/>
                      <a:pt x="27" y="99"/>
                    </a:cubicBezTo>
                    <a:cubicBezTo>
                      <a:pt x="18" y="99"/>
                      <a:pt x="9" y="107"/>
                      <a:pt x="0" y="116"/>
                    </a:cubicBezTo>
                    <a:cubicBezTo>
                      <a:pt x="0" y="134"/>
                      <a:pt x="9" y="143"/>
                      <a:pt x="27" y="143"/>
                    </a:cubicBezTo>
                    <a:cubicBezTo>
                      <a:pt x="143" y="152"/>
                      <a:pt x="250" y="152"/>
                      <a:pt x="366" y="152"/>
                    </a:cubicBezTo>
                    <a:cubicBezTo>
                      <a:pt x="705" y="152"/>
                      <a:pt x="1044" y="116"/>
                      <a:pt x="1383" y="45"/>
                    </a:cubicBezTo>
                    <a:cubicBezTo>
                      <a:pt x="1392" y="45"/>
                      <a:pt x="1401" y="36"/>
                      <a:pt x="1401" y="18"/>
                    </a:cubicBezTo>
                    <a:cubicBezTo>
                      <a:pt x="1401" y="9"/>
                      <a:pt x="1383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37"/>
              <p:cNvSpPr/>
              <p:nvPr/>
            </p:nvSpPr>
            <p:spPr>
              <a:xfrm>
                <a:off x="3117600" y="3794200"/>
                <a:ext cx="4620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1848" h="2110" extrusionOk="0">
                    <a:moveTo>
                      <a:pt x="1825" y="0"/>
                    </a:moveTo>
                    <a:cubicBezTo>
                      <a:pt x="1815" y="0"/>
                      <a:pt x="1809" y="7"/>
                      <a:pt x="1803" y="13"/>
                    </a:cubicBezTo>
                    <a:cubicBezTo>
                      <a:pt x="1428" y="843"/>
                      <a:pt x="786" y="1574"/>
                      <a:pt x="18" y="2065"/>
                    </a:cubicBezTo>
                    <a:cubicBezTo>
                      <a:pt x="10" y="2074"/>
                      <a:pt x="1" y="2092"/>
                      <a:pt x="10" y="2101"/>
                    </a:cubicBezTo>
                    <a:cubicBezTo>
                      <a:pt x="10" y="2110"/>
                      <a:pt x="18" y="2110"/>
                      <a:pt x="27" y="2110"/>
                    </a:cubicBezTo>
                    <a:lnTo>
                      <a:pt x="36" y="2110"/>
                    </a:lnTo>
                    <a:cubicBezTo>
                      <a:pt x="821" y="1610"/>
                      <a:pt x="1464" y="869"/>
                      <a:pt x="1847" y="31"/>
                    </a:cubicBezTo>
                    <a:cubicBezTo>
                      <a:pt x="1847" y="22"/>
                      <a:pt x="1847" y="4"/>
                      <a:pt x="1838" y="4"/>
                    </a:cubicBezTo>
                    <a:cubicBezTo>
                      <a:pt x="1833" y="2"/>
                      <a:pt x="1829" y="0"/>
                      <a:pt x="18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37"/>
              <p:cNvSpPr/>
              <p:nvPr/>
            </p:nvSpPr>
            <p:spPr>
              <a:xfrm>
                <a:off x="3119175" y="3833825"/>
                <a:ext cx="31250" cy="26050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042" extrusionOk="0">
                    <a:moveTo>
                      <a:pt x="1223" y="0"/>
                    </a:moveTo>
                    <a:cubicBezTo>
                      <a:pt x="1218" y="0"/>
                      <a:pt x="1213" y="3"/>
                      <a:pt x="1213" y="7"/>
                    </a:cubicBezTo>
                    <a:cubicBezTo>
                      <a:pt x="865" y="400"/>
                      <a:pt x="464" y="730"/>
                      <a:pt x="18" y="997"/>
                    </a:cubicBezTo>
                    <a:cubicBezTo>
                      <a:pt x="0" y="1006"/>
                      <a:pt x="0" y="1024"/>
                      <a:pt x="9" y="1033"/>
                    </a:cubicBezTo>
                    <a:cubicBezTo>
                      <a:pt x="9" y="1042"/>
                      <a:pt x="18" y="1042"/>
                      <a:pt x="27" y="1042"/>
                    </a:cubicBezTo>
                    <a:lnTo>
                      <a:pt x="36" y="1042"/>
                    </a:lnTo>
                    <a:cubicBezTo>
                      <a:pt x="491" y="765"/>
                      <a:pt x="892" y="435"/>
                      <a:pt x="1240" y="34"/>
                    </a:cubicBezTo>
                    <a:cubicBezTo>
                      <a:pt x="1249" y="25"/>
                      <a:pt x="1249" y="7"/>
                      <a:pt x="1240" y="7"/>
                    </a:cubicBezTo>
                    <a:cubicBezTo>
                      <a:pt x="1236" y="3"/>
                      <a:pt x="1229" y="0"/>
                      <a:pt x="1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37"/>
              <p:cNvSpPr/>
              <p:nvPr/>
            </p:nvSpPr>
            <p:spPr>
              <a:xfrm>
                <a:off x="3189425" y="3661275"/>
                <a:ext cx="8725" cy="5765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306" extrusionOk="0">
                    <a:moveTo>
                      <a:pt x="317" y="1"/>
                    </a:moveTo>
                    <a:cubicBezTo>
                      <a:pt x="308" y="1"/>
                      <a:pt x="304" y="7"/>
                      <a:pt x="304" y="13"/>
                    </a:cubicBezTo>
                    <a:cubicBezTo>
                      <a:pt x="9" y="736"/>
                      <a:pt x="0" y="1565"/>
                      <a:pt x="268" y="2288"/>
                    </a:cubicBezTo>
                    <a:cubicBezTo>
                      <a:pt x="268" y="2297"/>
                      <a:pt x="277" y="2306"/>
                      <a:pt x="286" y="2306"/>
                    </a:cubicBezTo>
                    <a:lnTo>
                      <a:pt x="295" y="2306"/>
                    </a:lnTo>
                    <a:cubicBezTo>
                      <a:pt x="304" y="2297"/>
                      <a:pt x="312" y="2288"/>
                      <a:pt x="312" y="2279"/>
                    </a:cubicBezTo>
                    <a:cubicBezTo>
                      <a:pt x="45" y="1556"/>
                      <a:pt x="63" y="736"/>
                      <a:pt x="339" y="31"/>
                    </a:cubicBezTo>
                    <a:cubicBezTo>
                      <a:pt x="348" y="22"/>
                      <a:pt x="339" y="4"/>
                      <a:pt x="330" y="4"/>
                    </a:cubicBezTo>
                    <a:cubicBezTo>
                      <a:pt x="325" y="2"/>
                      <a:pt x="321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37"/>
              <p:cNvSpPr/>
              <p:nvPr/>
            </p:nvSpPr>
            <p:spPr>
              <a:xfrm>
                <a:off x="3273950" y="4054550"/>
                <a:ext cx="172200" cy="98600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3944" extrusionOk="0">
                    <a:moveTo>
                      <a:pt x="2322" y="0"/>
                    </a:moveTo>
                    <a:cubicBezTo>
                      <a:pt x="1637" y="0"/>
                      <a:pt x="951" y="184"/>
                      <a:pt x="420" y="599"/>
                    </a:cubicBezTo>
                    <a:cubicBezTo>
                      <a:pt x="170" y="795"/>
                      <a:pt x="107" y="1009"/>
                      <a:pt x="0" y="1268"/>
                    </a:cubicBezTo>
                    <a:cubicBezTo>
                      <a:pt x="250" y="1678"/>
                      <a:pt x="482" y="2169"/>
                      <a:pt x="812" y="2499"/>
                    </a:cubicBezTo>
                    <a:cubicBezTo>
                      <a:pt x="946" y="2633"/>
                      <a:pt x="1106" y="2749"/>
                      <a:pt x="1276" y="2847"/>
                    </a:cubicBezTo>
                    <a:cubicBezTo>
                      <a:pt x="2380" y="3561"/>
                      <a:pt x="3688" y="3944"/>
                      <a:pt x="5001" y="3944"/>
                    </a:cubicBezTo>
                    <a:cubicBezTo>
                      <a:pt x="5163" y="3944"/>
                      <a:pt x="5325" y="3938"/>
                      <a:pt x="5487" y="3926"/>
                    </a:cubicBezTo>
                    <a:cubicBezTo>
                      <a:pt x="5888" y="3891"/>
                      <a:pt x="6307" y="3819"/>
                      <a:pt x="6638" y="3596"/>
                    </a:cubicBezTo>
                    <a:cubicBezTo>
                      <a:pt x="6638" y="3578"/>
                      <a:pt x="6638" y="3569"/>
                      <a:pt x="6638" y="3552"/>
                    </a:cubicBezTo>
                    <a:cubicBezTo>
                      <a:pt x="6646" y="3444"/>
                      <a:pt x="6691" y="3346"/>
                      <a:pt x="6727" y="3239"/>
                    </a:cubicBezTo>
                    <a:cubicBezTo>
                      <a:pt x="6887" y="2749"/>
                      <a:pt x="6709" y="2187"/>
                      <a:pt x="6379" y="1776"/>
                    </a:cubicBezTo>
                    <a:cubicBezTo>
                      <a:pt x="6049" y="1375"/>
                      <a:pt x="5585" y="1098"/>
                      <a:pt x="5121" y="848"/>
                    </a:cubicBezTo>
                    <a:cubicBezTo>
                      <a:pt x="4389" y="465"/>
                      <a:pt x="3604" y="135"/>
                      <a:pt x="2784" y="28"/>
                    </a:cubicBezTo>
                    <a:cubicBezTo>
                      <a:pt x="2631" y="10"/>
                      <a:pt x="2477" y="0"/>
                      <a:pt x="2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37"/>
              <p:cNvSpPr/>
              <p:nvPr/>
            </p:nvSpPr>
            <p:spPr>
              <a:xfrm>
                <a:off x="3271275" y="4052975"/>
                <a:ext cx="179325" cy="102525"/>
              </a:xfrm>
              <a:custGeom>
                <a:avLst/>
                <a:gdLst/>
                <a:ahLst/>
                <a:cxnLst/>
                <a:rect l="l" t="t" r="r" b="b"/>
                <a:pathLst>
                  <a:path w="7173" h="4101" extrusionOk="0">
                    <a:moveTo>
                      <a:pt x="2321" y="1"/>
                    </a:moveTo>
                    <a:cubicBezTo>
                      <a:pt x="1640" y="1"/>
                      <a:pt x="976" y="184"/>
                      <a:pt x="402" y="644"/>
                    </a:cubicBezTo>
                    <a:cubicBezTo>
                      <a:pt x="188" y="822"/>
                      <a:pt x="98" y="1099"/>
                      <a:pt x="0" y="1340"/>
                    </a:cubicBezTo>
                    <a:cubicBezTo>
                      <a:pt x="170" y="1625"/>
                      <a:pt x="321" y="1928"/>
                      <a:pt x="518" y="2214"/>
                    </a:cubicBezTo>
                    <a:cubicBezTo>
                      <a:pt x="866" y="2794"/>
                      <a:pt x="1472" y="3124"/>
                      <a:pt x="2052" y="3418"/>
                    </a:cubicBezTo>
                    <a:cubicBezTo>
                      <a:pt x="2989" y="3858"/>
                      <a:pt x="4021" y="4101"/>
                      <a:pt x="5055" y="4101"/>
                    </a:cubicBezTo>
                    <a:cubicBezTo>
                      <a:pt x="5321" y="4101"/>
                      <a:pt x="5588" y="4084"/>
                      <a:pt x="5852" y="4052"/>
                    </a:cubicBezTo>
                    <a:cubicBezTo>
                      <a:pt x="6191" y="3998"/>
                      <a:pt x="6539" y="3900"/>
                      <a:pt x="6825" y="3695"/>
                    </a:cubicBezTo>
                    <a:lnTo>
                      <a:pt x="6816" y="3659"/>
                    </a:lnTo>
                    <a:cubicBezTo>
                      <a:pt x="6816" y="3534"/>
                      <a:pt x="6887" y="3409"/>
                      <a:pt x="6923" y="3249"/>
                    </a:cubicBezTo>
                    <a:cubicBezTo>
                      <a:pt x="7173" y="2134"/>
                      <a:pt x="6138" y="1313"/>
                      <a:pt x="5228" y="911"/>
                    </a:cubicBezTo>
                    <a:lnTo>
                      <a:pt x="5228" y="911"/>
                    </a:lnTo>
                    <a:cubicBezTo>
                      <a:pt x="5487" y="1063"/>
                      <a:pt x="5736" y="1215"/>
                      <a:pt x="5959" y="1393"/>
                    </a:cubicBezTo>
                    <a:cubicBezTo>
                      <a:pt x="6414" y="1732"/>
                      <a:pt x="6789" y="2232"/>
                      <a:pt x="6825" y="2803"/>
                    </a:cubicBezTo>
                    <a:cubicBezTo>
                      <a:pt x="6867" y="3135"/>
                      <a:pt x="6723" y="3312"/>
                      <a:pt x="6671" y="3614"/>
                    </a:cubicBezTo>
                    <a:lnTo>
                      <a:pt x="6671" y="3614"/>
                    </a:lnTo>
                    <a:cubicBezTo>
                      <a:pt x="6247" y="3867"/>
                      <a:pt x="5730" y="3904"/>
                      <a:pt x="5232" y="3904"/>
                    </a:cubicBezTo>
                    <a:cubicBezTo>
                      <a:pt x="5116" y="3904"/>
                      <a:pt x="5001" y="3902"/>
                      <a:pt x="4889" y="3900"/>
                    </a:cubicBezTo>
                    <a:cubicBezTo>
                      <a:pt x="3622" y="3855"/>
                      <a:pt x="2382" y="3445"/>
                      <a:pt x="1329" y="2749"/>
                    </a:cubicBezTo>
                    <a:cubicBezTo>
                      <a:pt x="808" y="2437"/>
                      <a:pt x="541" y="1870"/>
                      <a:pt x="223" y="1330"/>
                    </a:cubicBezTo>
                    <a:lnTo>
                      <a:pt x="223" y="1330"/>
                    </a:lnTo>
                    <a:cubicBezTo>
                      <a:pt x="304" y="1116"/>
                      <a:pt x="376" y="920"/>
                      <a:pt x="527" y="787"/>
                    </a:cubicBezTo>
                    <a:cubicBezTo>
                      <a:pt x="1092" y="318"/>
                      <a:pt x="1757" y="136"/>
                      <a:pt x="2444" y="136"/>
                    </a:cubicBezTo>
                    <a:cubicBezTo>
                      <a:pt x="3402" y="136"/>
                      <a:pt x="4401" y="490"/>
                      <a:pt x="5228" y="911"/>
                    </a:cubicBezTo>
                    <a:cubicBezTo>
                      <a:pt x="4380" y="405"/>
                      <a:pt x="3332" y="1"/>
                      <a:pt x="2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37"/>
              <p:cNvSpPr/>
              <p:nvPr/>
            </p:nvSpPr>
            <p:spPr>
              <a:xfrm>
                <a:off x="3265475" y="4086225"/>
                <a:ext cx="174650" cy="108775"/>
              </a:xfrm>
              <a:custGeom>
                <a:avLst/>
                <a:gdLst/>
                <a:ahLst/>
                <a:cxnLst/>
                <a:rect l="l" t="t" r="r" b="b"/>
                <a:pathLst>
                  <a:path w="6986" h="4351" extrusionOk="0">
                    <a:moveTo>
                      <a:pt x="339" y="1"/>
                    </a:moveTo>
                    <a:cubicBezTo>
                      <a:pt x="330" y="36"/>
                      <a:pt x="313" y="72"/>
                      <a:pt x="295" y="108"/>
                    </a:cubicBezTo>
                    <a:cubicBezTo>
                      <a:pt x="188" y="340"/>
                      <a:pt x="107" y="563"/>
                      <a:pt x="72" y="830"/>
                    </a:cubicBezTo>
                    <a:cubicBezTo>
                      <a:pt x="0" y="1383"/>
                      <a:pt x="143" y="1910"/>
                      <a:pt x="393" y="2409"/>
                    </a:cubicBezTo>
                    <a:cubicBezTo>
                      <a:pt x="536" y="2695"/>
                      <a:pt x="732" y="2963"/>
                      <a:pt x="964" y="3177"/>
                    </a:cubicBezTo>
                    <a:cubicBezTo>
                      <a:pt x="1312" y="3507"/>
                      <a:pt x="1704" y="3730"/>
                      <a:pt x="2141" y="3917"/>
                    </a:cubicBezTo>
                    <a:cubicBezTo>
                      <a:pt x="2659" y="4140"/>
                      <a:pt x="3203" y="4318"/>
                      <a:pt x="3765" y="4345"/>
                    </a:cubicBezTo>
                    <a:cubicBezTo>
                      <a:pt x="3834" y="4348"/>
                      <a:pt x="3902" y="4350"/>
                      <a:pt x="3971" y="4350"/>
                    </a:cubicBezTo>
                    <a:cubicBezTo>
                      <a:pt x="5037" y="4350"/>
                      <a:pt x="6041" y="3952"/>
                      <a:pt x="6762" y="2971"/>
                    </a:cubicBezTo>
                    <a:cubicBezTo>
                      <a:pt x="6852" y="2847"/>
                      <a:pt x="6968" y="2713"/>
                      <a:pt x="6977" y="2552"/>
                    </a:cubicBezTo>
                    <a:cubicBezTo>
                      <a:pt x="6985" y="2481"/>
                      <a:pt x="6977" y="2400"/>
                      <a:pt x="6977" y="2329"/>
                    </a:cubicBezTo>
                    <a:cubicBezTo>
                      <a:pt x="6646" y="2552"/>
                      <a:pt x="6227" y="2624"/>
                      <a:pt x="5826" y="2659"/>
                    </a:cubicBezTo>
                    <a:cubicBezTo>
                      <a:pt x="5664" y="2671"/>
                      <a:pt x="5502" y="2677"/>
                      <a:pt x="5340" y="2677"/>
                    </a:cubicBezTo>
                    <a:cubicBezTo>
                      <a:pt x="4027" y="2677"/>
                      <a:pt x="2719" y="2294"/>
                      <a:pt x="1615" y="1580"/>
                    </a:cubicBezTo>
                    <a:cubicBezTo>
                      <a:pt x="1445" y="1482"/>
                      <a:pt x="1285" y="1366"/>
                      <a:pt x="1151" y="1232"/>
                    </a:cubicBezTo>
                    <a:cubicBezTo>
                      <a:pt x="821" y="902"/>
                      <a:pt x="589" y="411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37"/>
              <p:cNvSpPr/>
              <p:nvPr/>
            </p:nvSpPr>
            <p:spPr>
              <a:xfrm>
                <a:off x="3260125" y="4080425"/>
                <a:ext cx="180000" cy="115575"/>
              </a:xfrm>
              <a:custGeom>
                <a:avLst/>
                <a:gdLst/>
                <a:ahLst/>
                <a:cxnLst/>
                <a:rect l="l" t="t" r="r" b="b"/>
                <a:pathLst>
                  <a:path w="7200" h="4623" extrusionOk="0">
                    <a:moveTo>
                      <a:pt x="7191" y="2561"/>
                    </a:moveTo>
                    <a:cubicBezTo>
                      <a:pt x="7191" y="2561"/>
                      <a:pt x="7191" y="2561"/>
                      <a:pt x="7191" y="2561"/>
                    </a:cubicBezTo>
                    <a:lnTo>
                      <a:pt x="7191" y="2561"/>
                    </a:lnTo>
                    <a:cubicBezTo>
                      <a:pt x="7191" y="2561"/>
                      <a:pt x="7191" y="2561"/>
                      <a:pt x="7191" y="2561"/>
                    </a:cubicBezTo>
                    <a:close/>
                    <a:moveTo>
                      <a:pt x="7191" y="2561"/>
                    </a:moveTo>
                    <a:cubicBezTo>
                      <a:pt x="7147" y="2590"/>
                      <a:pt x="7103" y="2616"/>
                      <a:pt x="7058" y="2640"/>
                    </a:cubicBezTo>
                    <a:lnTo>
                      <a:pt x="7058" y="2640"/>
                    </a:lnTo>
                    <a:cubicBezTo>
                      <a:pt x="7103" y="2616"/>
                      <a:pt x="7148" y="2590"/>
                      <a:pt x="7191" y="2561"/>
                    </a:cubicBezTo>
                    <a:close/>
                    <a:moveTo>
                      <a:pt x="7191" y="2561"/>
                    </a:moveTo>
                    <a:cubicBezTo>
                      <a:pt x="7182" y="2632"/>
                      <a:pt x="7199" y="2713"/>
                      <a:pt x="7191" y="2784"/>
                    </a:cubicBezTo>
                    <a:cubicBezTo>
                      <a:pt x="7199" y="2713"/>
                      <a:pt x="7191" y="2624"/>
                      <a:pt x="7191" y="2561"/>
                    </a:cubicBezTo>
                    <a:close/>
                    <a:moveTo>
                      <a:pt x="544" y="1"/>
                    </a:moveTo>
                    <a:lnTo>
                      <a:pt x="455" y="197"/>
                    </a:lnTo>
                    <a:cubicBezTo>
                      <a:pt x="0" y="1009"/>
                      <a:pt x="116" y="1999"/>
                      <a:pt x="562" y="2793"/>
                    </a:cubicBezTo>
                    <a:cubicBezTo>
                      <a:pt x="999" y="3596"/>
                      <a:pt x="1847" y="4060"/>
                      <a:pt x="2676" y="4354"/>
                    </a:cubicBezTo>
                    <a:cubicBezTo>
                      <a:pt x="3133" y="4531"/>
                      <a:pt x="3629" y="4623"/>
                      <a:pt x="4124" y="4623"/>
                    </a:cubicBezTo>
                    <a:cubicBezTo>
                      <a:pt x="4955" y="4623"/>
                      <a:pt x="5783" y="4364"/>
                      <a:pt x="6414" y="3810"/>
                    </a:cubicBezTo>
                    <a:cubicBezTo>
                      <a:pt x="6664" y="3605"/>
                      <a:pt x="6869" y="3346"/>
                      <a:pt x="7066" y="3087"/>
                    </a:cubicBezTo>
                    <a:cubicBezTo>
                      <a:pt x="7128" y="2998"/>
                      <a:pt x="7182" y="2900"/>
                      <a:pt x="7191" y="2784"/>
                    </a:cubicBezTo>
                    <a:lnTo>
                      <a:pt x="7191" y="2784"/>
                    </a:lnTo>
                    <a:cubicBezTo>
                      <a:pt x="7164" y="3007"/>
                      <a:pt x="6985" y="3168"/>
                      <a:pt x="6860" y="3337"/>
                    </a:cubicBezTo>
                    <a:cubicBezTo>
                      <a:pt x="6243" y="4133"/>
                      <a:pt x="5256" y="4545"/>
                      <a:pt x="4263" y="4545"/>
                    </a:cubicBezTo>
                    <a:cubicBezTo>
                      <a:pt x="4165" y="4545"/>
                      <a:pt x="4068" y="4541"/>
                      <a:pt x="3970" y="4533"/>
                    </a:cubicBezTo>
                    <a:cubicBezTo>
                      <a:pt x="3542" y="4506"/>
                      <a:pt x="3123" y="4390"/>
                      <a:pt x="2721" y="4229"/>
                    </a:cubicBezTo>
                    <a:cubicBezTo>
                      <a:pt x="2123" y="3988"/>
                      <a:pt x="1544" y="3676"/>
                      <a:pt x="1115" y="3203"/>
                    </a:cubicBezTo>
                    <a:cubicBezTo>
                      <a:pt x="471" y="2458"/>
                      <a:pt x="164" y="1376"/>
                      <a:pt x="563" y="457"/>
                    </a:cubicBezTo>
                    <a:lnTo>
                      <a:pt x="563" y="457"/>
                    </a:lnTo>
                    <a:cubicBezTo>
                      <a:pt x="695" y="676"/>
                      <a:pt x="821" y="901"/>
                      <a:pt x="964" y="1116"/>
                    </a:cubicBezTo>
                    <a:cubicBezTo>
                      <a:pt x="1151" y="1392"/>
                      <a:pt x="1392" y="1633"/>
                      <a:pt x="1668" y="1812"/>
                    </a:cubicBezTo>
                    <a:cubicBezTo>
                      <a:pt x="2757" y="2508"/>
                      <a:pt x="4041" y="2891"/>
                      <a:pt x="5326" y="2918"/>
                    </a:cubicBezTo>
                    <a:cubicBezTo>
                      <a:pt x="5909" y="2910"/>
                      <a:pt x="6537" y="2917"/>
                      <a:pt x="7058" y="2640"/>
                    </a:cubicBezTo>
                    <a:lnTo>
                      <a:pt x="7058" y="2640"/>
                    </a:lnTo>
                    <a:cubicBezTo>
                      <a:pt x="6820" y="2764"/>
                      <a:pt x="6552" y="2826"/>
                      <a:pt x="6290" y="2856"/>
                    </a:cubicBezTo>
                    <a:cubicBezTo>
                      <a:pt x="6067" y="2879"/>
                      <a:pt x="5843" y="2891"/>
                      <a:pt x="5619" y="2891"/>
                    </a:cubicBezTo>
                    <a:cubicBezTo>
                      <a:pt x="4248" y="2891"/>
                      <a:pt x="2877" y="2453"/>
                      <a:pt x="1758" y="1678"/>
                    </a:cubicBezTo>
                    <a:cubicBezTo>
                      <a:pt x="1231" y="1330"/>
                      <a:pt x="973" y="741"/>
                      <a:pt x="651" y="179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37"/>
              <p:cNvSpPr/>
              <p:nvPr/>
            </p:nvSpPr>
            <p:spPr>
              <a:xfrm>
                <a:off x="3292675" y="4088000"/>
                <a:ext cx="137625" cy="38650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546" extrusionOk="0">
                    <a:moveTo>
                      <a:pt x="599" y="1"/>
                    </a:moveTo>
                    <a:cubicBezTo>
                      <a:pt x="316" y="1"/>
                      <a:pt x="42" y="33"/>
                      <a:pt x="1" y="153"/>
                    </a:cubicBezTo>
                    <a:cubicBezTo>
                      <a:pt x="126" y="224"/>
                      <a:pt x="349" y="215"/>
                      <a:pt x="491" y="242"/>
                    </a:cubicBezTo>
                    <a:cubicBezTo>
                      <a:pt x="1999" y="447"/>
                      <a:pt x="3489" y="840"/>
                      <a:pt x="4907" y="1402"/>
                    </a:cubicBezTo>
                    <a:cubicBezTo>
                      <a:pt x="5085" y="1469"/>
                      <a:pt x="5271" y="1545"/>
                      <a:pt x="5457" y="1545"/>
                    </a:cubicBezTo>
                    <a:cubicBezTo>
                      <a:pt x="5467" y="1545"/>
                      <a:pt x="5477" y="1545"/>
                      <a:pt x="5487" y="1544"/>
                    </a:cubicBezTo>
                    <a:cubicBezTo>
                      <a:pt x="5505" y="1491"/>
                      <a:pt x="5451" y="1446"/>
                      <a:pt x="5407" y="1411"/>
                    </a:cubicBezTo>
                    <a:cubicBezTo>
                      <a:pt x="4559" y="777"/>
                      <a:pt x="3605" y="483"/>
                      <a:pt x="2588" y="242"/>
                    </a:cubicBezTo>
                    <a:cubicBezTo>
                      <a:pt x="2160" y="144"/>
                      <a:pt x="1669" y="72"/>
                      <a:pt x="1232" y="37"/>
                    </a:cubicBezTo>
                    <a:cubicBezTo>
                      <a:pt x="1133" y="28"/>
                      <a:pt x="862" y="1"/>
                      <a:pt x="5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37"/>
              <p:cNvSpPr/>
              <p:nvPr/>
            </p:nvSpPr>
            <p:spPr>
              <a:xfrm>
                <a:off x="3317425" y="4057675"/>
                <a:ext cx="124700" cy="69850"/>
              </a:xfrm>
              <a:custGeom>
                <a:avLst/>
                <a:gdLst/>
                <a:ahLst/>
                <a:cxnLst/>
                <a:rect l="l" t="t" r="r" b="b"/>
                <a:pathLst>
                  <a:path w="4988" h="2794" extrusionOk="0">
                    <a:moveTo>
                      <a:pt x="19" y="1"/>
                    </a:moveTo>
                    <a:cubicBezTo>
                      <a:pt x="10" y="10"/>
                      <a:pt x="1" y="19"/>
                      <a:pt x="10" y="28"/>
                    </a:cubicBezTo>
                    <a:cubicBezTo>
                      <a:pt x="135" y="313"/>
                      <a:pt x="438" y="483"/>
                      <a:pt x="679" y="599"/>
                    </a:cubicBezTo>
                    <a:cubicBezTo>
                      <a:pt x="920" y="715"/>
                      <a:pt x="1161" y="804"/>
                      <a:pt x="1410" y="884"/>
                    </a:cubicBezTo>
                    <a:cubicBezTo>
                      <a:pt x="1678" y="964"/>
                      <a:pt x="1946" y="1027"/>
                      <a:pt x="2213" y="1089"/>
                    </a:cubicBezTo>
                    <a:cubicBezTo>
                      <a:pt x="2508" y="1161"/>
                      <a:pt x="2820" y="1232"/>
                      <a:pt x="3114" y="1330"/>
                    </a:cubicBezTo>
                    <a:cubicBezTo>
                      <a:pt x="3774" y="1544"/>
                      <a:pt x="4247" y="1874"/>
                      <a:pt x="4515" y="2311"/>
                    </a:cubicBezTo>
                    <a:cubicBezTo>
                      <a:pt x="4533" y="2338"/>
                      <a:pt x="4551" y="2365"/>
                      <a:pt x="4568" y="2392"/>
                    </a:cubicBezTo>
                    <a:cubicBezTo>
                      <a:pt x="4667" y="2570"/>
                      <a:pt x="4774" y="2749"/>
                      <a:pt x="4970" y="2793"/>
                    </a:cubicBezTo>
                    <a:cubicBezTo>
                      <a:pt x="4979" y="2793"/>
                      <a:pt x="4988" y="2793"/>
                      <a:pt x="4988" y="2784"/>
                    </a:cubicBezTo>
                    <a:cubicBezTo>
                      <a:pt x="4988" y="2775"/>
                      <a:pt x="4988" y="2766"/>
                      <a:pt x="4979" y="2757"/>
                    </a:cubicBezTo>
                    <a:cubicBezTo>
                      <a:pt x="4800" y="2713"/>
                      <a:pt x="4693" y="2543"/>
                      <a:pt x="4595" y="2374"/>
                    </a:cubicBezTo>
                    <a:cubicBezTo>
                      <a:pt x="4577" y="2347"/>
                      <a:pt x="4560" y="2320"/>
                      <a:pt x="4542" y="2285"/>
                    </a:cubicBezTo>
                    <a:cubicBezTo>
                      <a:pt x="4274" y="1847"/>
                      <a:pt x="3792" y="1517"/>
                      <a:pt x="3123" y="1294"/>
                    </a:cubicBezTo>
                    <a:cubicBezTo>
                      <a:pt x="2829" y="1196"/>
                      <a:pt x="2517" y="1125"/>
                      <a:pt x="2222" y="1054"/>
                    </a:cubicBezTo>
                    <a:cubicBezTo>
                      <a:pt x="1955" y="991"/>
                      <a:pt x="1687" y="929"/>
                      <a:pt x="1419" y="848"/>
                    </a:cubicBezTo>
                    <a:cubicBezTo>
                      <a:pt x="1178" y="768"/>
                      <a:pt x="929" y="679"/>
                      <a:pt x="697" y="563"/>
                    </a:cubicBezTo>
                    <a:cubicBezTo>
                      <a:pt x="456" y="456"/>
                      <a:pt x="161" y="286"/>
                      <a:pt x="45" y="10"/>
                    </a:cubicBezTo>
                    <a:cubicBezTo>
                      <a:pt x="37" y="1"/>
                      <a:pt x="28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37"/>
              <p:cNvSpPr/>
              <p:nvPr/>
            </p:nvSpPr>
            <p:spPr>
              <a:xfrm>
                <a:off x="3319225" y="4056125"/>
                <a:ext cx="2052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260" extrusionOk="0">
                    <a:moveTo>
                      <a:pt x="794" y="0"/>
                    </a:moveTo>
                    <a:cubicBezTo>
                      <a:pt x="544" y="81"/>
                      <a:pt x="277" y="161"/>
                      <a:pt x="18" y="223"/>
                    </a:cubicBezTo>
                    <a:cubicBezTo>
                      <a:pt x="9" y="223"/>
                      <a:pt x="0" y="232"/>
                      <a:pt x="0" y="241"/>
                    </a:cubicBezTo>
                    <a:cubicBezTo>
                      <a:pt x="0" y="250"/>
                      <a:pt x="9" y="259"/>
                      <a:pt x="18" y="259"/>
                    </a:cubicBezTo>
                    <a:lnTo>
                      <a:pt x="27" y="259"/>
                    </a:lnTo>
                    <a:cubicBezTo>
                      <a:pt x="286" y="197"/>
                      <a:pt x="553" y="116"/>
                      <a:pt x="812" y="36"/>
                    </a:cubicBezTo>
                    <a:cubicBezTo>
                      <a:pt x="821" y="36"/>
                      <a:pt x="821" y="27"/>
                      <a:pt x="821" y="18"/>
                    </a:cubicBezTo>
                    <a:cubicBezTo>
                      <a:pt x="821" y="9"/>
                      <a:pt x="812" y="0"/>
                      <a:pt x="7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37"/>
              <p:cNvSpPr/>
              <p:nvPr/>
            </p:nvSpPr>
            <p:spPr>
              <a:xfrm>
                <a:off x="3331250" y="4060350"/>
                <a:ext cx="279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394" extrusionOk="0">
                    <a:moveTo>
                      <a:pt x="1089" y="1"/>
                    </a:moveTo>
                    <a:cubicBezTo>
                      <a:pt x="733" y="117"/>
                      <a:pt x="367" y="233"/>
                      <a:pt x="19" y="358"/>
                    </a:cubicBezTo>
                    <a:cubicBezTo>
                      <a:pt x="10" y="367"/>
                      <a:pt x="1" y="376"/>
                      <a:pt x="1" y="385"/>
                    </a:cubicBezTo>
                    <a:cubicBezTo>
                      <a:pt x="10" y="393"/>
                      <a:pt x="10" y="393"/>
                      <a:pt x="19" y="393"/>
                    </a:cubicBezTo>
                    <a:lnTo>
                      <a:pt x="28" y="393"/>
                    </a:lnTo>
                    <a:cubicBezTo>
                      <a:pt x="385" y="269"/>
                      <a:pt x="741" y="153"/>
                      <a:pt x="1098" y="37"/>
                    </a:cubicBezTo>
                    <a:cubicBezTo>
                      <a:pt x="1107" y="37"/>
                      <a:pt x="1116" y="28"/>
                      <a:pt x="1116" y="19"/>
                    </a:cubicBezTo>
                    <a:cubicBezTo>
                      <a:pt x="1107" y="10"/>
                      <a:pt x="1098" y="1"/>
                      <a:pt x="1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37"/>
              <p:cNvSpPr/>
              <p:nvPr/>
            </p:nvSpPr>
            <p:spPr>
              <a:xfrm>
                <a:off x="3344875" y="4065850"/>
                <a:ext cx="3347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15" extrusionOk="0">
                    <a:moveTo>
                      <a:pt x="1328" y="0"/>
                    </a:moveTo>
                    <a:cubicBezTo>
                      <a:pt x="1326" y="0"/>
                      <a:pt x="1323" y="1"/>
                      <a:pt x="1320" y="4"/>
                    </a:cubicBezTo>
                    <a:cubicBezTo>
                      <a:pt x="981" y="31"/>
                      <a:pt x="660" y="147"/>
                      <a:pt x="348" y="272"/>
                    </a:cubicBezTo>
                    <a:cubicBezTo>
                      <a:pt x="250" y="307"/>
                      <a:pt x="152" y="343"/>
                      <a:pt x="54" y="379"/>
                    </a:cubicBezTo>
                    <a:lnTo>
                      <a:pt x="36" y="379"/>
                    </a:lnTo>
                    <a:cubicBezTo>
                      <a:pt x="36" y="370"/>
                      <a:pt x="36" y="361"/>
                      <a:pt x="27" y="361"/>
                    </a:cubicBezTo>
                    <a:cubicBezTo>
                      <a:pt x="18" y="361"/>
                      <a:pt x="9" y="361"/>
                      <a:pt x="0" y="370"/>
                    </a:cubicBezTo>
                    <a:cubicBezTo>
                      <a:pt x="0" y="388"/>
                      <a:pt x="0" y="396"/>
                      <a:pt x="9" y="405"/>
                    </a:cubicBezTo>
                    <a:cubicBezTo>
                      <a:pt x="18" y="414"/>
                      <a:pt x="27" y="414"/>
                      <a:pt x="45" y="414"/>
                    </a:cubicBezTo>
                    <a:lnTo>
                      <a:pt x="63" y="414"/>
                    </a:lnTo>
                    <a:cubicBezTo>
                      <a:pt x="170" y="379"/>
                      <a:pt x="268" y="343"/>
                      <a:pt x="366" y="298"/>
                    </a:cubicBezTo>
                    <a:cubicBezTo>
                      <a:pt x="669" y="182"/>
                      <a:pt x="990" y="66"/>
                      <a:pt x="1320" y="40"/>
                    </a:cubicBezTo>
                    <a:cubicBezTo>
                      <a:pt x="1329" y="40"/>
                      <a:pt x="1338" y="31"/>
                      <a:pt x="1338" y="13"/>
                    </a:cubicBezTo>
                    <a:cubicBezTo>
                      <a:pt x="1338" y="7"/>
                      <a:pt x="1334" y="0"/>
                      <a:pt x="1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37"/>
              <p:cNvSpPr/>
              <p:nvPr/>
            </p:nvSpPr>
            <p:spPr>
              <a:xfrm>
                <a:off x="3362050" y="4073750"/>
                <a:ext cx="30575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384" extrusionOk="0">
                    <a:moveTo>
                      <a:pt x="1196" y="0"/>
                    </a:moveTo>
                    <a:lnTo>
                      <a:pt x="18" y="348"/>
                    </a:lnTo>
                    <a:cubicBezTo>
                      <a:pt x="9" y="348"/>
                      <a:pt x="0" y="357"/>
                      <a:pt x="9" y="366"/>
                    </a:cubicBezTo>
                    <a:cubicBezTo>
                      <a:pt x="9" y="375"/>
                      <a:pt x="18" y="384"/>
                      <a:pt x="27" y="384"/>
                    </a:cubicBezTo>
                    <a:lnTo>
                      <a:pt x="1213" y="36"/>
                    </a:lnTo>
                    <a:cubicBezTo>
                      <a:pt x="1222" y="36"/>
                      <a:pt x="1222" y="27"/>
                      <a:pt x="1222" y="9"/>
                    </a:cubicBezTo>
                    <a:cubicBezTo>
                      <a:pt x="1222" y="0"/>
                      <a:pt x="1213" y="0"/>
                      <a:pt x="11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37"/>
              <p:cNvSpPr/>
              <p:nvPr/>
            </p:nvSpPr>
            <p:spPr>
              <a:xfrm>
                <a:off x="3385675" y="4080200"/>
                <a:ext cx="24775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305" extrusionOk="0">
                    <a:moveTo>
                      <a:pt x="964" y="1"/>
                    </a:moveTo>
                    <a:cubicBezTo>
                      <a:pt x="643" y="63"/>
                      <a:pt x="322" y="153"/>
                      <a:pt x="10" y="268"/>
                    </a:cubicBezTo>
                    <a:cubicBezTo>
                      <a:pt x="1" y="268"/>
                      <a:pt x="1" y="286"/>
                      <a:pt x="1" y="295"/>
                    </a:cubicBezTo>
                    <a:cubicBezTo>
                      <a:pt x="1" y="304"/>
                      <a:pt x="10" y="304"/>
                      <a:pt x="19" y="304"/>
                    </a:cubicBezTo>
                    <a:lnTo>
                      <a:pt x="27" y="304"/>
                    </a:lnTo>
                    <a:cubicBezTo>
                      <a:pt x="331" y="188"/>
                      <a:pt x="652" y="99"/>
                      <a:pt x="973" y="37"/>
                    </a:cubicBezTo>
                    <a:cubicBezTo>
                      <a:pt x="982" y="37"/>
                      <a:pt x="991" y="28"/>
                      <a:pt x="991" y="10"/>
                    </a:cubicBezTo>
                    <a:cubicBezTo>
                      <a:pt x="982" y="1"/>
                      <a:pt x="973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37"/>
              <p:cNvSpPr/>
              <p:nvPr/>
            </p:nvSpPr>
            <p:spPr>
              <a:xfrm>
                <a:off x="3403075" y="4086450"/>
                <a:ext cx="176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233" extrusionOk="0">
                    <a:moveTo>
                      <a:pt x="679" y="1"/>
                    </a:moveTo>
                    <a:lnTo>
                      <a:pt x="18" y="197"/>
                    </a:lnTo>
                    <a:cubicBezTo>
                      <a:pt x="9" y="197"/>
                      <a:pt x="1" y="206"/>
                      <a:pt x="9" y="215"/>
                    </a:cubicBezTo>
                    <a:cubicBezTo>
                      <a:pt x="9" y="224"/>
                      <a:pt x="18" y="233"/>
                      <a:pt x="27" y="233"/>
                    </a:cubicBezTo>
                    <a:lnTo>
                      <a:pt x="687" y="36"/>
                    </a:lnTo>
                    <a:cubicBezTo>
                      <a:pt x="696" y="36"/>
                      <a:pt x="705" y="27"/>
                      <a:pt x="696" y="18"/>
                    </a:cubicBezTo>
                    <a:cubicBezTo>
                      <a:pt x="696" y="10"/>
                      <a:pt x="687" y="1"/>
                      <a:pt x="6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37"/>
              <p:cNvSpPr/>
              <p:nvPr/>
            </p:nvSpPr>
            <p:spPr>
              <a:xfrm>
                <a:off x="3415575" y="4095375"/>
                <a:ext cx="1362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88" extrusionOk="0">
                    <a:moveTo>
                      <a:pt x="518" y="0"/>
                    </a:moveTo>
                    <a:cubicBezTo>
                      <a:pt x="348" y="45"/>
                      <a:pt x="179" y="90"/>
                      <a:pt x="9" y="152"/>
                    </a:cubicBezTo>
                    <a:cubicBezTo>
                      <a:pt x="0" y="152"/>
                      <a:pt x="0" y="161"/>
                      <a:pt x="0" y="170"/>
                    </a:cubicBezTo>
                    <a:cubicBezTo>
                      <a:pt x="0" y="179"/>
                      <a:pt x="9" y="188"/>
                      <a:pt x="18" y="188"/>
                    </a:cubicBezTo>
                    <a:lnTo>
                      <a:pt x="27" y="188"/>
                    </a:lnTo>
                    <a:cubicBezTo>
                      <a:pt x="187" y="125"/>
                      <a:pt x="357" y="81"/>
                      <a:pt x="526" y="36"/>
                    </a:cubicBezTo>
                    <a:cubicBezTo>
                      <a:pt x="535" y="36"/>
                      <a:pt x="544" y="27"/>
                      <a:pt x="544" y="18"/>
                    </a:cubicBezTo>
                    <a:cubicBezTo>
                      <a:pt x="535" y="9"/>
                      <a:pt x="526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37"/>
              <p:cNvSpPr/>
              <p:nvPr/>
            </p:nvSpPr>
            <p:spPr>
              <a:xfrm>
                <a:off x="3422700" y="4104750"/>
                <a:ext cx="13175" cy="425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70" extrusionOk="0">
                    <a:moveTo>
                      <a:pt x="509" y="0"/>
                    </a:moveTo>
                    <a:cubicBezTo>
                      <a:pt x="340" y="27"/>
                      <a:pt x="179" y="72"/>
                      <a:pt x="18" y="134"/>
                    </a:cubicBezTo>
                    <a:cubicBezTo>
                      <a:pt x="10" y="134"/>
                      <a:pt x="1" y="143"/>
                      <a:pt x="10" y="152"/>
                    </a:cubicBezTo>
                    <a:cubicBezTo>
                      <a:pt x="10" y="161"/>
                      <a:pt x="18" y="170"/>
                      <a:pt x="27" y="170"/>
                    </a:cubicBezTo>
                    <a:cubicBezTo>
                      <a:pt x="188" y="107"/>
                      <a:pt x="349" y="63"/>
                      <a:pt x="509" y="36"/>
                    </a:cubicBezTo>
                    <a:cubicBezTo>
                      <a:pt x="518" y="36"/>
                      <a:pt x="527" y="27"/>
                      <a:pt x="527" y="18"/>
                    </a:cubicBezTo>
                    <a:cubicBezTo>
                      <a:pt x="527" y="9"/>
                      <a:pt x="518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37"/>
              <p:cNvSpPr/>
              <p:nvPr/>
            </p:nvSpPr>
            <p:spPr>
              <a:xfrm>
                <a:off x="3432075" y="4114550"/>
                <a:ext cx="10950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6" extrusionOk="0">
                    <a:moveTo>
                      <a:pt x="411" y="1"/>
                    </a:moveTo>
                    <a:lnTo>
                      <a:pt x="18" y="90"/>
                    </a:lnTo>
                    <a:cubicBezTo>
                      <a:pt x="9" y="90"/>
                      <a:pt x="0" y="99"/>
                      <a:pt x="0" y="108"/>
                    </a:cubicBezTo>
                    <a:cubicBezTo>
                      <a:pt x="9" y="117"/>
                      <a:pt x="9" y="126"/>
                      <a:pt x="18" y="126"/>
                    </a:cubicBezTo>
                    <a:lnTo>
                      <a:pt x="27" y="126"/>
                    </a:lnTo>
                    <a:lnTo>
                      <a:pt x="420" y="45"/>
                    </a:lnTo>
                    <a:cubicBezTo>
                      <a:pt x="429" y="36"/>
                      <a:pt x="437" y="27"/>
                      <a:pt x="429" y="19"/>
                    </a:cubicBezTo>
                    <a:cubicBezTo>
                      <a:pt x="429" y="10"/>
                      <a:pt x="420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37"/>
              <p:cNvSpPr/>
              <p:nvPr/>
            </p:nvSpPr>
            <p:spPr>
              <a:xfrm>
                <a:off x="3280850" y="4089925"/>
                <a:ext cx="8950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48" extrusionOk="0">
                    <a:moveTo>
                      <a:pt x="339" y="1"/>
                    </a:moveTo>
                    <a:cubicBezTo>
                      <a:pt x="336" y="1"/>
                      <a:pt x="334" y="2"/>
                      <a:pt x="331" y="4"/>
                    </a:cubicBezTo>
                    <a:cubicBezTo>
                      <a:pt x="224" y="31"/>
                      <a:pt x="117" y="67"/>
                      <a:pt x="19" y="111"/>
                    </a:cubicBezTo>
                    <a:cubicBezTo>
                      <a:pt x="10" y="111"/>
                      <a:pt x="1" y="120"/>
                      <a:pt x="10" y="129"/>
                    </a:cubicBezTo>
                    <a:cubicBezTo>
                      <a:pt x="10" y="138"/>
                      <a:pt x="19" y="147"/>
                      <a:pt x="28" y="147"/>
                    </a:cubicBezTo>
                    <a:cubicBezTo>
                      <a:pt x="28" y="147"/>
                      <a:pt x="28" y="147"/>
                      <a:pt x="37" y="138"/>
                    </a:cubicBezTo>
                    <a:cubicBezTo>
                      <a:pt x="135" y="103"/>
                      <a:pt x="233" y="67"/>
                      <a:pt x="340" y="40"/>
                    </a:cubicBezTo>
                    <a:cubicBezTo>
                      <a:pt x="349" y="31"/>
                      <a:pt x="358" y="22"/>
                      <a:pt x="358" y="13"/>
                    </a:cubicBezTo>
                    <a:cubicBezTo>
                      <a:pt x="351" y="7"/>
                      <a:pt x="345" y="1"/>
                      <a:pt x="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37"/>
              <p:cNvSpPr/>
              <p:nvPr/>
            </p:nvSpPr>
            <p:spPr>
              <a:xfrm>
                <a:off x="3281750" y="4095150"/>
                <a:ext cx="111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53" extrusionOk="0">
                    <a:moveTo>
                      <a:pt x="420" y="1"/>
                    </a:moveTo>
                    <a:cubicBezTo>
                      <a:pt x="286" y="27"/>
                      <a:pt x="152" y="72"/>
                      <a:pt x="18" y="117"/>
                    </a:cubicBezTo>
                    <a:cubicBezTo>
                      <a:pt x="9" y="117"/>
                      <a:pt x="1" y="125"/>
                      <a:pt x="9" y="134"/>
                    </a:cubicBezTo>
                    <a:cubicBezTo>
                      <a:pt x="9" y="143"/>
                      <a:pt x="18" y="152"/>
                      <a:pt x="27" y="152"/>
                    </a:cubicBezTo>
                    <a:lnTo>
                      <a:pt x="36" y="152"/>
                    </a:lnTo>
                    <a:cubicBezTo>
                      <a:pt x="161" y="108"/>
                      <a:pt x="295" y="63"/>
                      <a:pt x="429" y="36"/>
                    </a:cubicBezTo>
                    <a:cubicBezTo>
                      <a:pt x="438" y="36"/>
                      <a:pt x="447" y="27"/>
                      <a:pt x="447" y="9"/>
                    </a:cubicBezTo>
                    <a:cubicBezTo>
                      <a:pt x="447" y="1"/>
                      <a:pt x="429" y="1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37"/>
              <p:cNvSpPr/>
              <p:nvPr/>
            </p:nvSpPr>
            <p:spPr>
              <a:xfrm>
                <a:off x="3285775" y="4100725"/>
                <a:ext cx="10500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53" extrusionOk="0">
                    <a:moveTo>
                      <a:pt x="393" y="1"/>
                    </a:moveTo>
                    <a:cubicBezTo>
                      <a:pt x="268" y="27"/>
                      <a:pt x="143" y="63"/>
                      <a:pt x="18" y="117"/>
                    </a:cubicBezTo>
                    <a:cubicBezTo>
                      <a:pt x="9" y="117"/>
                      <a:pt x="0" y="125"/>
                      <a:pt x="9" y="134"/>
                    </a:cubicBezTo>
                    <a:cubicBezTo>
                      <a:pt x="9" y="143"/>
                      <a:pt x="18" y="152"/>
                      <a:pt x="27" y="152"/>
                    </a:cubicBezTo>
                    <a:lnTo>
                      <a:pt x="36" y="152"/>
                    </a:lnTo>
                    <a:cubicBezTo>
                      <a:pt x="152" y="99"/>
                      <a:pt x="277" y="63"/>
                      <a:pt x="402" y="36"/>
                    </a:cubicBezTo>
                    <a:cubicBezTo>
                      <a:pt x="410" y="36"/>
                      <a:pt x="419" y="27"/>
                      <a:pt x="419" y="18"/>
                    </a:cubicBezTo>
                    <a:cubicBezTo>
                      <a:pt x="419" y="1"/>
                      <a:pt x="402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37"/>
              <p:cNvSpPr/>
              <p:nvPr/>
            </p:nvSpPr>
            <p:spPr>
              <a:xfrm>
                <a:off x="3288875" y="4105850"/>
                <a:ext cx="87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126" extrusionOk="0">
                    <a:moveTo>
                      <a:pt x="322" y="1"/>
                    </a:moveTo>
                    <a:cubicBezTo>
                      <a:pt x="215" y="19"/>
                      <a:pt x="117" y="54"/>
                      <a:pt x="19" y="90"/>
                    </a:cubicBezTo>
                    <a:cubicBezTo>
                      <a:pt x="10" y="99"/>
                      <a:pt x="1" y="108"/>
                      <a:pt x="10" y="117"/>
                    </a:cubicBezTo>
                    <a:cubicBezTo>
                      <a:pt x="10" y="126"/>
                      <a:pt x="19" y="126"/>
                      <a:pt x="28" y="126"/>
                    </a:cubicBezTo>
                    <a:lnTo>
                      <a:pt x="37" y="126"/>
                    </a:lnTo>
                    <a:cubicBezTo>
                      <a:pt x="126" y="90"/>
                      <a:pt x="224" y="54"/>
                      <a:pt x="331" y="36"/>
                    </a:cubicBezTo>
                    <a:cubicBezTo>
                      <a:pt x="340" y="36"/>
                      <a:pt x="349" y="28"/>
                      <a:pt x="340" y="19"/>
                    </a:cubicBezTo>
                    <a:cubicBezTo>
                      <a:pt x="340" y="10"/>
                      <a:pt x="33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37"/>
              <p:cNvSpPr/>
              <p:nvPr/>
            </p:nvSpPr>
            <p:spPr>
              <a:xfrm>
                <a:off x="3294025" y="4109875"/>
                <a:ext cx="78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26" extrusionOk="0">
                    <a:moveTo>
                      <a:pt x="286" y="0"/>
                    </a:moveTo>
                    <a:cubicBezTo>
                      <a:pt x="196" y="36"/>
                      <a:pt x="107" y="63"/>
                      <a:pt x="18" y="90"/>
                    </a:cubicBezTo>
                    <a:cubicBezTo>
                      <a:pt x="0" y="90"/>
                      <a:pt x="0" y="98"/>
                      <a:pt x="0" y="107"/>
                    </a:cubicBezTo>
                    <a:cubicBezTo>
                      <a:pt x="0" y="116"/>
                      <a:pt x="9" y="125"/>
                      <a:pt x="18" y="125"/>
                    </a:cubicBezTo>
                    <a:lnTo>
                      <a:pt x="27" y="125"/>
                    </a:lnTo>
                    <a:cubicBezTo>
                      <a:pt x="116" y="98"/>
                      <a:pt x="205" y="72"/>
                      <a:pt x="295" y="36"/>
                    </a:cubicBezTo>
                    <a:cubicBezTo>
                      <a:pt x="303" y="27"/>
                      <a:pt x="312" y="18"/>
                      <a:pt x="303" y="9"/>
                    </a:cubicBezTo>
                    <a:cubicBezTo>
                      <a:pt x="303" y="0"/>
                      <a:pt x="295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37"/>
              <p:cNvSpPr/>
              <p:nvPr/>
            </p:nvSpPr>
            <p:spPr>
              <a:xfrm>
                <a:off x="3360250" y="4153050"/>
                <a:ext cx="52675" cy="4092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1637" extrusionOk="0">
                    <a:moveTo>
                      <a:pt x="2089" y="0"/>
                    </a:moveTo>
                    <a:cubicBezTo>
                      <a:pt x="2083" y="0"/>
                      <a:pt x="2077" y="7"/>
                      <a:pt x="2070" y="13"/>
                    </a:cubicBezTo>
                    <a:cubicBezTo>
                      <a:pt x="1660" y="816"/>
                      <a:pt x="893" y="1405"/>
                      <a:pt x="10" y="1601"/>
                    </a:cubicBezTo>
                    <a:cubicBezTo>
                      <a:pt x="1" y="1601"/>
                      <a:pt x="1" y="1610"/>
                      <a:pt x="1" y="1619"/>
                    </a:cubicBezTo>
                    <a:cubicBezTo>
                      <a:pt x="1" y="1628"/>
                      <a:pt x="10" y="1637"/>
                      <a:pt x="19" y="1637"/>
                    </a:cubicBezTo>
                    <a:cubicBezTo>
                      <a:pt x="911" y="1440"/>
                      <a:pt x="1687" y="843"/>
                      <a:pt x="2106" y="31"/>
                    </a:cubicBezTo>
                    <a:cubicBezTo>
                      <a:pt x="2106" y="22"/>
                      <a:pt x="2106" y="4"/>
                      <a:pt x="2097" y="4"/>
                    </a:cubicBezTo>
                    <a:cubicBezTo>
                      <a:pt x="2095" y="1"/>
                      <a:pt x="2092" y="0"/>
                      <a:pt x="20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37"/>
              <p:cNvSpPr/>
              <p:nvPr/>
            </p:nvSpPr>
            <p:spPr>
              <a:xfrm>
                <a:off x="3269250" y="4096050"/>
                <a:ext cx="103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161" extrusionOk="0">
                    <a:moveTo>
                      <a:pt x="393" y="0"/>
                    </a:moveTo>
                    <a:cubicBezTo>
                      <a:pt x="260" y="18"/>
                      <a:pt x="126" y="63"/>
                      <a:pt x="10" y="125"/>
                    </a:cubicBezTo>
                    <a:cubicBezTo>
                      <a:pt x="1" y="134"/>
                      <a:pt x="1" y="143"/>
                      <a:pt x="1" y="152"/>
                    </a:cubicBezTo>
                    <a:cubicBezTo>
                      <a:pt x="10" y="161"/>
                      <a:pt x="10" y="161"/>
                      <a:pt x="19" y="161"/>
                    </a:cubicBezTo>
                    <a:lnTo>
                      <a:pt x="28" y="161"/>
                    </a:lnTo>
                    <a:cubicBezTo>
                      <a:pt x="144" y="98"/>
                      <a:pt x="269" y="54"/>
                      <a:pt x="393" y="36"/>
                    </a:cubicBezTo>
                    <a:cubicBezTo>
                      <a:pt x="402" y="36"/>
                      <a:pt x="411" y="27"/>
                      <a:pt x="411" y="18"/>
                    </a:cubicBezTo>
                    <a:cubicBezTo>
                      <a:pt x="411" y="9"/>
                      <a:pt x="402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37"/>
              <p:cNvSpPr/>
              <p:nvPr/>
            </p:nvSpPr>
            <p:spPr>
              <a:xfrm>
                <a:off x="3270375" y="4101625"/>
                <a:ext cx="1562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88" extrusionOk="0">
                    <a:moveTo>
                      <a:pt x="598" y="0"/>
                    </a:moveTo>
                    <a:cubicBezTo>
                      <a:pt x="402" y="36"/>
                      <a:pt x="206" y="89"/>
                      <a:pt x="9" y="152"/>
                    </a:cubicBezTo>
                    <a:cubicBezTo>
                      <a:pt x="1" y="152"/>
                      <a:pt x="1" y="170"/>
                      <a:pt x="1" y="179"/>
                    </a:cubicBezTo>
                    <a:cubicBezTo>
                      <a:pt x="1" y="188"/>
                      <a:pt x="9" y="188"/>
                      <a:pt x="18" y="188"/>
                    </a:cubicBezTo>
                    <a:lnTo>
                      <a:pt x="27" y="188"/>
                    </a:lnTo>
                    <a:cubicBezTo>
                      <a:pt x="215" y="125"/>
                      <a:pt x="411" y="72"/>
                      <a:pt x="607" y="36"/>
                    </a:cubicBezTo>
                    <a:cubicBezTo>
                      <a:pt x="616" y="36"/>
                      <a:pt x="625" y="27"/>
                      <a:pt x="625" y="18"/>
                    </a:cubicBezTo>
                    <a:cubicBezTo>
                      <a:pt x="625" y="9"/>
                      <a:pt x="616" y="0"/>
                      <a:pt x="5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37"/>
              <p:cNvSpPr/>
              <p:nvPr/>
            </p:nvSpPr>
            <p:spPr>
              <a:xfrm>
                <a:off x="3266800" y="4108300"/>
                <a:ext cx="207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296" extrusionOk="0">
                    <a:moveTo>
                      <a:pt x="813" y="1"/>
                    </a:moveTo>
                    <a:cubicBezTo>
                      <a:pt x="536" y="46"/>
                      <a:pt x="260" y="135"/>
                      <a:pt x="10" y="269"/>
                    </a:cubicBezTo>
                    <a:cubicBezTo>
                      <a:pt x="1" y="269"/>
                      <a:pt x="1" y="277"/>
                      <a:pt x="10" y="286"/>
                    </a:cubicBezTo>
                    <a:cubicBezTo>
                      <a:pt x="10" y="295"/>
                      <a:pt x="19" y="295"/>
                      <a:pt x="19" y="295"/>
                    </a:cubicBezTo>
                    <a:lnTo>
                      <a:pt x="28" y="295"/>
                    </a:lnTo>
                    <a:cubicBezTo>
                      <a:pt x="277" y="170"/>
                      <a:pt x="545" y="81"/>
                      <a:pt x="813" y="37"/>
                    </a:cubicBezTo>
                    <a:cubicBezTo>
                      <a:pt x="830" y="37"/>
                      <a:pt x="830" y="28"/>
                      <a:pt x="830" y="19"/>
                    </a:cubicBezTo>
                    <a:cubicBezTo>
                      <a:pt x="830" y="10"/>
                      <a:pt x="822" y="1"/>
                      <a:pt x="8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37"/>
              <p:cNvSpPr/>
              <p:nvPr/>
            </p:nvSpPr>
            <p:spPr>
              <a:xfrm>
                <a:off x="3267250" y="4114550"/>
                <a:ext cx="23450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67" extrusionOk="0">
                    <a:moveTo>
                      <a:pt x="911" y="1"/>
                    </a:moveTo>
                    <a:cubicBezTo>
                      <a:pt x="607" y="81"/>
                      <a:pt x="304" y="188"/>
                      <a:pt x="18" y="331"/>
                    </a:cubicBezTo>
                    <a:cubicBezTo>
                      <a:pt x="10" y="331"/>
                      <a:pt x="1" y="340"/>
                      <a:pt x="10" y="349"/>
                    </a:cubicBezTo>
                    <a:cubicBezTo>
                      <a:pt x="10" y="358"/>
                      <a:pt x="18" y="366"/>
                      <a:pt x="27" y="366"/>
                    </a:cubicBezTo>
                    <a:cubicBezTo>
                      <a:pt x="27" y="366"/>
                      <a:pt x="27" y="358"/>
                      <a:pt x="36" y="358"/>
                    </a:cubicBezTo>
                    <a:cubicBezTo>
                      <a:pt x="322" y="224"/>
                      <a:pt x="616" y="117"/>
                      <a:pt x="920" y="45"/>
                    </a:cubicBezTo>
                    <a:cubicBezTo>
                      <a:pt x="928" y="36"/>
                      <a:pt x="937" y="27"/>
                      <a:pt x="937" y="19"/>
                    </a:cubicBezTo>
                    <a:cubicBezTo>
                      <a:pt x="928" y="10"/>
                      <a:pt x="920" y="1"/>
                      <a:pt x="9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37"/>
              <p:cNvSpPr/>
              <p:nvPr/>
            </p:nvSpPr>
            <p:spPr>
              <a:xfrm>
                <a:off x="3271050" y="4119150"/>
                <a:ext cx="250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468" extrusionOk="0">
                    <a:moveTo>
                      <a:pt x="981" y="0"/>
                    </a:moveTo>
                    <a:cubicBezTo>
                      <a:pt x="978" y="0"/>
                      <a:pt x="975" y="1"/>
                      <a:pt x="973" y="4"/>
                    </a:cubicBezTo>
                    <a:cubicBezTo>
                      <a:pt x="634" y="93"/>
                      <a:pt x="304" y="236"/>
                      <a:pt x="9" y="432"/>
                    </a:cubicBezTo>
                    <a:cubicBezTo>
                      <a:pt x="0" y="441"/>
                      <a:pt x="0" y="450"/>
                      <a:pt x="9" y="459"/>
                    </a:cubicBezTo>
                    <a:cubicBezTo>
                      <a:pt x="9" y="459"/>
                      <a:pt x="18" y="468"/>
                      <a:pt x="18" y="468"/>
                    </a:cubicBezTo>
                    <a:cubicBezTo>
                      <a:pt x="27" y="468"/>
                      <a:pt x="27" y="468"/>
                      <a:pt x="36" y="459"/>
                    </a:cubicBezTo>
                    <a:cubicBezTo>
                      <a:pt x="321" y="272"/>
                      <a:pt x="643" y="129"/>
                      <a:pt x="982" y="40"/>
                    </a:cubicBezTo>
                    <a:cubicBezTo>
                      <a:pt x="991" y="40"/>
                      <a:pt x="999" y="22"/>
                      <a:pt x="999" y="13"/>
                    </a:cubicBezTo>
                    <a:cubicBezTo>
                      <a:pt x="993" y="7"/>
                      <a:pt x="987" y="0"/>
                      <a:pt x="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37"/>
              <p:cNvSpPr/>
              <p:nvPr/>
            </p:nvSpPr>
            <p:spPr>
              <a:xfrm>
                <a:off x="3271725" y="4125175"/>
                <a:ext cx="299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531" extrusionOk="0">
                    <a:moveTo>
                      <a:pt x="1178" y="0"/>
                    </a:moveTo>
                    <a:cubicBezTo>
                      <a:pt x="1175" y="0"/>
                      <a:pt x="1171" y="1"/>
                      <a:pt x="1169" y="4"/>
                    </a:cubicBezTo>
                    <a:cubicBezTo>
                      <a:pt x="776" y="129"/>
                      <a:pt x="384" y="298"/>
                      <a:pt x="18" y="495"/>
                    </a:cubicBezTo>
                    <a:cubicBezTo>
                      <a:pt x="9" y="503"/>
                      <a:pt x="0" y="512"/>
                      <a:pt x="9" y="521"/>
                    </a:cubicBezTo>
                    <a:cubicBezTo>
                      <a:pt x="9" y="530"/>
                      <a:pt x="18" y="530"/>
                      <a:pt x="27" y="530"/>
                    </a:cubicBezTo>
                    <a:lnTo>
                      <a:pt x="36" y="530"/>
                    </a:lnTo>
                    <a:cubicBezTo>
                      <a:pt x="402" y="334"/>
                      <a:pt x="785" y="164"/>
                      <a:pt x="1187" y="40"/>
                    </a:cubicBezTo>
                    <a:cubicBezTo>
                      <a:pt x="1195" y="31"/>
                      <a:pt x="1195" y="22"/>
                      <a:pt x="1195" y="13"/>
                    </a:cubicBezTo>
                    <a:cubicBezTo>
                      <a:pt x="1195" y="7"/>
                      <a:pt x="1187" y="0"/>
                      <a:pt x="1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37"/>
              <p:cNvSpPr/>
              <p:nvPr/>
            </p:nvSpPr>
            <p:spPr>
              <a:xfrm>
                <a:off x="3277525" y="4129950"/>
                <a:ext cx="374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607" extrusionOk="0">
                    <a:moveTo>
                      <a:pt x="1472" y="0"/>
                    </a:moveTo>
                    <a:cubicBezTo>
                      <a:pt x="972" y="161"/>
                      <a:pt x="482" y="348"/>
                      <a:pt x="9" y="571"/>
                    </a:cubicBezTo>
                    <a:cubicBezTo>
                      <a:pt x="0" y="571"/>
                      <a:pt x="0" y="580"/>
                      <a:pt x="0" y="589"/>
                    </a:cubicBezTo>
                    <a:cubicBezTo>
                      <a:pt x="0" y="598"/>
                      <a:pt x="9" y="607"/>
                      <a:pt x="18" y="607"/>
                    </a:cubicBezTo>
                    <a:cubicBezTo>
                      <a:pt x="18" y="607"/>
                      <a:pt x="27" y="598"/>
                      <a:pt x="27" y="598"/>
                    </a:cubicBezTo>
                    <a:cubicBezTo>
                      <a:pt x="500" y="384"/>
                      <a:pt x="990" y="197"/>
                      <a:pt x="1481" y="36"/>
                    </a:cubicBezTo>
                    <a:cubicBezTo>
                      <a:pt x="1490" y="36"/>
                      <a:pt x="1499" y="27"/>
                      <a:pt x="1499" y="18"/>
                    </a:cubicBezTo>
                    <a:cubicBezTo>
                      <a:pt x="1490" y="0"/>
                      <a:pt x="1481" y="0"/>
                      <a:pt x="14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37"/>
              <p:cNvSpPr/>
              <p:nvPr/>
            </p:nvSpPr>
            <p:spPr>
              <a:xfrm>
                <a:off x="3279300" y="4137525"/>
                <a:ext cx="41500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688" extrusionOk="0">
                    <a:moveTo>
                      <a:pt x="1633" y="1"/>
                    </a:moveTo>
                    <a:cubicBezTo>
                      <a:pt x="1080" y="170"/>
                      <a:pt x="536" y="393"/>
                      <a:pt x="18" y="652"/>
                    </a:cubicBezTo>
                    <a:cubicBezTo>
                      <a:pt x="9" y="652"/>
                      <a:pt x="0" y="670"/>
                      <a:pt x="9" y="679"/>
                    </a:cubicBezTo>
                    <a:cubicBezTo>
                      <a:pt x="9" y="679"/>
                      <a:pt x="18" y="687"/>
                      <a:pt x="27" y="687"/>
                    </a:cubicBezTo>
                    <a:cubicBezTo>
                      <a:pt x="27" y="687"/>
                      <a:pt x="27" y="687"/>
                      <a:pt x="27" y="679"/>
                    </a:cubicBezTo>
                    <a:cubicBezTo>
                      <a:pt x="553" y="429"/>
                      <a:pt x="1089" y="206"/>
                      <a:pt x="1642" y="36"/>
                    </a:cubicBezTo>
                    <a:cubicBezTo>
                      <a:pt x="1651" y="36"/>
                      <a:pt x="1660" y="18"/>
                      <a:pt x="1651" y="9"/>
                    </a:cubicBezTo>
                    <a:cubicBezTo>
                      <a:pt x="1651" y="1"/>
                      <a:pt x="1642" y="1"/>
                      <a:pt x="16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37"/>
              <p:cNvSpPr/>
              <p:nvPr/>
            </p:nvSpPr>
            <p:spPr>
              <a:xfrm>
                <a:off x="3288225" y="4140550"/>
                <a:ext cx="46400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817" extrusionOk="0">
                    <a:moveTo>
                      <a:pt x="1837" y="1"/>
                    </a:moveTo>
                    <a:cubicBezTo>
                      <a:pt x="1834" y="1"/>
                      <a:pt x="1832" y="2"/>
                      <a:pt x="1829" y="4"/>
                    </a:cubicBezTo>
                    <a:cubicBezTo>
                      <a:pt x="1205" y="219"/>
                      <a:pt x="598" y="477"/>
                      <a:pt x="18" y="781"/>
                    </a:cubicBezTo>
                    <a:cubicBezTo>
                      <a:pt x="9" y="781"/>
                      <a:pt x="0" y="798"/>
                      <a:pt x="9" y="807"/>
                    </a:cubicBezTo>
                    <a:cubicBezTo>
                      <a:pt x="9" y="807"/>
                      <a:pt x="18" y="816"/>
                      <a:pt x="27" y="816"/>
                    </a:cubicBezTo>
                    <a:cubicBezTo>
                      <a:pt x="27" y="816"/>
                      <a:pt x="27" y="816"/>
                      <a:pt x="27" y="807"/>
                    </a:cubicBezTo>
                    <a:cubicBezTo>
                      <a:pt x="607" y="513"/>
                      <a:pt x="1222" y="254"/>
                      <a:pt x="1838" y="40"/>
                    </a:cubicBezTo>
                    <a:cubicBezTo>
                      <a:pt x="1847" y="31"/>
                      <a:pt x="1856" y="22"/>
                      <a:pt x="1847" y="13"/>
                    </a:cubicBezTo>
                    <a:cubicBezTo>
                      <a:pt x="1847" y="7"/>
                      <a:pt x="1842" y="1"/>
                      <a:pt x="18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37"/>
              <p:cNvSpPr/>
              <p:nvPr/>
            </p:nvSpPr>
            <p:spPr>
              <a:xfrm>
                <a:off x="3293350" y="4144000"/>
                <a:ext cx="5242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902" extrusionOk="0">
                    <a:moveTo>
                      <a:pt x="2070" y="0"/>
                    </a:moveTo>
                    <a:cubicBezTo>
                      <a:pt x="1374" y="259"/>
                      <a:pt x="687" y="544"/>
                      <a:pt x="18" y="866"/>
                    </a:cubicBezTo>
                    <a:cubicBezTo>
                      <a:pt x="9" y="866"/>
                      <a:pt x="0" y="883"/>
                      <a:pt x="9" y="892"/>
                    </a:cubicBezTo>
                    <a:cubicBezTo>
                      <a:pt x="9" y="892"/>
                      <a:pt x="18" y="901"/>
                      <a:pt x="27" y="901"/>
                    </a:cubicBezTo>
                    <a:lnTo>
                      <a:pt x="36" y="901"/>
                    </a:lnTo>
                    <a:cubicBezTo>
                      <a:pt x="696" y="580"/>
                      <a:pt x="1383" y="295"/>
                      <a:pt x="2079" y="36"/>
                    </a:cubicBezTo>
                    <a:cubicBezTo>
                      <a:pt x="2088" y="36"/>
                      <a:pt x="2097" y="27"/>
                      <a:pt x="2088" y="9"/>
                    </a:cubicBezTo>
                    <a:cubicBezTo>
                      <a:pt x="2088" y="0"/>
                      <a:pt x="2079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37"/>
              <p:cNvSpPr/>
              <p:nvPr/>
            </p:nvSpPr>
            <p:spPr>
              <a:xfrm>
                <a:off x="3299825" y="4149575"/>
                <a:ext cx="575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929" extrusionOk="0">
                    <a:moveTo>
                      <a:pt x="2275" y="0"/>
                    </a:moveTo>
                    <a:lnTo>
                      <a:pt x="18" y="892"/>
                    </a:lnTo>
                    <a:cubicBezTo>
                      <a:pt x="9" y="892"/>
                      <a:pt x="0" y="901"/>
                      <a:pt x="9" y="910"/>
                    </a:cubicBezTo>
                    <a:cubicBezTo>
                      <a:pt x="9" y="919"/>
                      <a:pt x="18" y="928"/>
                      <a:pt x="27" y="928"/>
                    </a:cubicBezTo>
                    <a:lnTo>
                      <a:pt x="2293" y="36"/>
                    </a:lnTo>
                    <a:cubicBezTo>
                      <a:pt x="2302" y="36"/>
                      <a:pt x="2302" y="27"/>
                      <a:pt x="2302" y="9"/>
                    </a:cubicBezTo>
                    <a:cubicBezTo>
                      <a:pt x="2302" y="0"/>
                      <a:pt x="2284" y="0"/>
                      <a:pt x="2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37"/>
              <p:cNvSpPr/>
              <p:nvPr/>
            </p:nvSpPr>
            <p:spPr>
              <a:xfrm>
                <a:off x="3310300" y="4153150"/>
                <a:ext cx="66700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035" extrusionOk="0">
                    <a:moveTo>
                      <a:pt x="2641" y="0"/>
                    </a:moveTo>
                    <a:cubicBezTo>
                      <a:pt x="1758" y="277"/>
                      <a:pt x="866" y="616"/>
                      <a:pt x="18" y="999"/>
                    </a:cubicBezTo>
                    <a:cubicBezTo>
                      <a:pt x="9" y="999"/>
                      <a:pt x="0" y="1008"/>
                      <a:pt x="9" y="1017"/>
                    </a:cubicBezTo>
                    <a:cubicBezTo>
                      <a:pt x="9" y="1026"/>
                      <a:pt x="18" y="1035"/>
                      <a:pt x="27" y="1035"/>
                    </a:cubicBezTo>
                    <a:cubicBezTo>
                      <a:pt x="27" y="1035"/>
                      <a:pt x="27" y="1035"/>
                      <a:pt x="27" y="1026"/>
                    </a:cubicBezTo>
                    <a:cubicBezTo>
                      <a:pt x="884" y="651"/>
                      <a:pt x="1767" y="312"/>
                      <a:pt x="2659" y="36"/>
                    </a:cubicBezTo>
                    <a:cubicBezTo>
                      <a:pt x="2668" y="36"/>
                      <a:pt x="2668" y="18"/>
                      <a:pt x="2668" y="9"/>
                    </a:cubicBezTo>
                    <a:cubicBezTo>
                      <a:pt x="2668" y="0"/>
                      <a:pt x="2659" y="0"/>
                      <a:pt x="2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37"/>
              <p:cNvSpPr/>
              <p:nvPr/>
            </p:nvSpPr>
            <p:spPr>
              <a:xfrm>
                <a:off x="3322775" y="4155600"/>
                <a:ext cx="671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1071" extrusionOk="0">
                    <a:moveTo>
                      <a:pt x="2659" y="0"/>
                    </a:moveTo>
                    <a:lnTo>
                      <a:pt x="19" y="1035"/>
                    </a:lnTo>
                    <a:cubicBezTo>
                      <a:pt x="1" y="1044"/>
                      <a:pt x="1" y="1053"/>
                      <a:pt x="1" y="1062"/>
                    </a:cubicBezTo>
                    <a:cubicBezTo>
                      <a:pt x="10" y="1071"/>
                      <a:pt x="10" y="1071"/>
                      <a:pt x="19" y="1071"/>
                    </a:cubicBezTo>
                    <a:lnTo>
                      <a:pt x="28" y="1071"/>
                    </a:lnTo>
                    <a:lnTo>
                      <a:pt x="2677" y="36"/>
                    </a:lnTo>
                    <a:cubicBezTo>
                      <a:pt x="2686" y="36"/>
                      <a:pt x="2686" y="18"/>
                      <a:pt x="2686" y="9"/>
                    </a:cubicBezTo>
                    <a:cubicBezTo>
                      <a:pt x="2686" y="0"/>
                      <a:pt x="2668" y="0"/>
                      <a:pt x="2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37"/>
              <p:cNvSpPr/>
              <p:nvPr/>
            </p:nvSpPr>
            <p:spPr>
              <a:xfrm>
                <a:off x="3337050" y="4158275"/>
                <a:ext cx="669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107" extrusionOk="0">
                    <a:moveTo>
                      <a:pt x="2650" y="0"/>
                    </a:moveTo>
                    <a:cubicBezTo>
                      <a:pt x="1785" y="375"/>
                      <a:pt x="893" y="732"/>
                      <a:pt x="19" y="1071"/>
                    </a:cubicBezTo>
                    <a:cubicBezTo>
                      <a:pt x="10" y="1080"/>
                      <a:pt x="1" y="1089"/>
                      <a:pt x="10" y="1097"/>
                    </a:cubicBezTo>
                    <a:cubicBezTo>
                      <a:pt x="10" y="1106"/>
                      <a:pt x="19" y="1106"/>
                      <a:pt x="28" y="1106"/>
                    </a:cubicBezTo>
                    <a:cubicBezTo>
                      <a:pt x="911" y="767"/>
                      <a:pt x="1794" y="402"/>
                      <a:pt x="2659" y="36"/>
                    </a:cubicBezTo>
                    <a:cubicBezTo>
                      <a:pt x="2668" y="27"/>
                      <a:pt x="2677" y="18"/>
                      <a:pt x="2677" y="9"/>
                    </a:cubicBezTo>
                    <a:cubicBezTo>
                      <a:pt x="2668" y="0"/>
                      <a:pt x="2659" y="0"/>
                      <a:pt x="26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37"/>
              <p:cNvSpPr/>
              <p:nvPr/>
            </p:nvSpPr>
            <p:spPr>
              <a:xfrm>
                <a:off x="3348000" y="4173125"/>
                <a:ext cx="448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718" extrusionOk="0">
                    <a:moveTo>
                      <a:pt x="1774" y="0"/>
                    </a:moveTo>
                    <a:cubicBezTo>
                      <a:pt x="1772" y="0"/>
                      <a:pt x="1769" y="1"/>
                      <a:pt x="1766" y="4"/>
                    </a:cubicBezTo>
                    <a:lnTo>
                      <a:pt x="18" y="682"/>
                    </a:lnTo>
                    <a:cubicBezTo>
                      <a:pt x="9" y="682"/>
                      <a:pt x="0" y="691"/>
                      <a:pt x="9" y="700"/>
                    </a:cubicBezTo>
                    <a:cubicBezTo>
                      <a:pt x="9" y="709"/>
                      <a:pt x="18" y="718"/>
                      <a:pt x="18" y="718"/>
                    </a:cubicBezTo>
                    <a:lnTo>
                      <a:pt x="27" y="718"/>
                    </a:lnTo>
                    <a:lnTo>
                      <a:pt x="1775" y="40"/>
                    </a:lnTo>
                    <a:cubicBezTo>
                      <a:pt x="1784" y="31"/>
                      <a:pt x="1793" y="22"/>
                      <a:pt x="1793" y="13"/>
                    </a:cubicBezTo>
                    <a:cubicBezTo>
                      <a:pt x="1787" y="7"/>
                      <a:pt x="1781" y="0"/>
                      <a:pt x="1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37"/>
              <p:cNvSpPr/>
              <p:nvPr/>
            </p:nvSpPr>
            <p:spPr>
              <a:xfrm>
                <a:off x="3359800" y="4186825"/>
                <a:ext cx="16100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224" extrusionOk="0">
                    <a:moveTo>
                      <a:pt x="616" y="0"/>
                    </a:moveTo>
                    <a:lnTo>
                      <a:pt x="19" y="187"/>
                    </a:lnTo>
                    <a:cubicBezTo>
                      <a:pt x="10" y="187"/>
                      <a:pt x="1" y="196"/>
                      <a:pt x="1" y="205"/>
                    </a:cubicBezTo>
                    <a:cubicBezTo>
                      <a:pt x="10" y="214"/>
                      <a:pt x="19" y="223"/>
                      <a:pt x="19" y="223"/>
                    </a:cubicBezTo>
                    <a:lnTo>
                      <a:pt x="28" y="223"/>
                    </a:lnTo>
                    <a:lnTo>
                      <a:pt x="625" y="36"/>
                    </a:lnTo>
                    <a:cubicBezTo>
                      <a:pt x="634" y="36"/>
                      <a:pt x="643" y="27"/>
                      <a:pt x="634" y="18"/>
                    </a:cubicBezTo>
                    <a:cubicBezTo>
                      <a:pt x="634" y="9"/>
                      <a:pt x="625" y="0"/>
                      <a:pt x="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17" name="Google Shape;8817;p37"/>
            <p:cNvGrpSpPr/>
            <p:nvPr/>
          </p:nvGrpSpPr>
          <p:grpSpPr>
            <a:xfrm>
              <a:off x="6755874" y="3024025"/>
              <a:ext cx="2071522" cy="2632454"/>
              <a:chOff x="6494587" y="3024025"/>
              <a:chExt cx="2071522" cy="2632454"/>
            </a:xfrm>
          </p:grpSpPr>
          <p:sp>
            <p:nvSpPr>
              <p:cNvPr id="8818" name="Google Shape;8818;p37"/>
              <p:cNvSpPr/>
              <p:nvPr/>
            </p:nvSpPr>
            <p:spPr>
              <a:xfrm>
                <a:off x="6580032" y="4185050"/>
                <a:ext cx="1627171" cy="406868"/>
              </a:xfrm>
              <a:custGeom>
                <a:avLst/>
                <a:gdLst/>
                <a:ahLst/>
                <a:cxnLst/>
                <a:rect l="l" t="t" r="r" b="b"/>
                <a:pathLst>
                  <a:path w="27175" h="6795" extrusionOk="0">
                    <a:moveTo>
                      <a:pt x="19179" y="0"/>
                    </a:moveTo>
                    <a:cubicBezTo>
                      <a:pt x="17542" y="0"/>
                      <a:pt x="15578" y="103"/>
                      <a:pt x="13222" y="353"/>
                    </a:cubicBezTo>
                    <a:cubicBezTo>
                      <a:pt x="2668" y="1486"/>
                      <a:pt x="402" y="3913"/>
                      <a:pt x="72" y="4787"/>
                    </a:cubicBezTo>
                    <a:cubicBezTo>
                      <a:pt x="1" y="4992"/>
                      <a:pt x="45" y="5215"/>
                      <a:pt x="206" y="5367"/>
                    </a:cubicBezTo>
                    <a:cubicBezTo>
                      <a:pt x="677" y="5831"/>
                      <a:pt x="2185" y="6794"/>
                      <a:pt x="7257" y="6794"/>
                    </a:cubicBezTo>
                    <a:cubicBezTo>
                      <a:pt x="9003" y="6794"/>
                      <a:pt x="11171" y="6680"/>
                      <a:pt x="13864" y="6393"/>
                    </a:cubicBezTo>
                    <a:cubicBezTo>
                      <a:pt x="24596" y="5242"/>
                      <a:pt x="26657" y="3127"/>
                      <a:pt x="27085" y="2378"/>
                    </a:cubicBezTo>
                    <a:cubicBezTo>
                      <a:pt x="27174" y="2218"/>
                      <a:pt x="27174" y="2012"/>
                      <a:pt x="27067" y="1861"/>
                    </a:cubicBezTo>
                    <a:cubicBezTo>
                      <a:pt x="26677" y="1303"/>
                      <a:pt x="25013" y="0"/>
                      <a:pt x="19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37"/>
              <p:cNvSpPr/>
              <p:nvPr/>
            </p:nvSpPr>
            <p:spPr>
              <a:xfrm>
                <a:off x="6575242" y="4180259"/>
                <a:ext cx="1636751" cy="416448"/>
              </a:xfrm>
              <a:custGeom>
                <a:avLst/>
                <a:gdLst/>
                <a:ahLst/>
                <a:cxnLst/>
                <a:rect l="l" t="t" r="r" b="b"/>
                <a:pathLst>
                  <a:path w="27335" h="6955" extrusionOk="0">
                    <a:moveTo>
                      <a:pt x="19270" y="156"/>
                    </a:moveTo>
                    <a:cubicBezTo>
                      <a:pt x="25434" y="156"/>
                      <a:pt x="26835" y="1620"/>
                      <a:pt x="27085" y="1985"/>
                    </a:cubicBezTo>
                    <a:cubicBezTo>
                      <a:pt x="27174" y="2110"/>
                      <a:pt x="27183" y="2280"/>
                      <a:pt x="27102" y="2422"/>
                    </a:cubicBezTo>
                    <a:cubicBezTo>
                      <a:pt x="26630" y="3243"/>
                      <a:pt x="24417" y="5277"/>
                      <a:pt x="13935" y="6392"/>
                    </a:cubicBezTo>
                    <a:cubicBezTo>
                      <a:pt x="11253" y="6680"/>
                      <a:pt x="9089" y="6794"/>
                      <a:pt x="7344" y="6794"/>
                    </a:cubicBezTo>
                    <a:cubicBezTo>
                      <a:pt x="2428" y="6794"/>
                      <a:pt x="837" y="5887"/>
                      <a:pt x="330" y="5393"/>
                    </a:cubicBezTo>
                    <a:cubicBezTo>
                      <a:pt x="205" y="5268"/>
                      <a:pt x="161" y="5072"/>
                      <a:pt x="223" y="4894"/>
                    </a:cubicBezTo>
                    <a:cubicBezTo>
                      <a:pt x="420" y="4376"/>
                      <a:pt x="1972" y="1718"/>
                      <a:pt x="13302" y="513"/>
                    </a:cubicBezTo>
                    <a:cubicBezTo>
                      <a:pt x="15675" y="255"/>
                      <a:pt x="17637" y="156"/>
                      <a:pt x="19270" y="156"/>
                    </a:cubicBezTo>
                    <a:close/>
                    <a:moveTo>
                      <a:pt x="19332" y="0"/>
                    </a:moveTo>
                    <a:cubicBezTo>
                      <a:pt x="17681" y="0"/>
                      <a:pt x="15691" y="105"/>
                      <a:pt x="13293" y="362"/>
                    </a:cubicBezTo>
                    <a:cubicBezTo>
                      <a:pt x="1874" y="1584"/>
                      <a:pt x="286" y="4305"/>
                      <a:pt x="89" y="4840"/>
                    </a:cubicBezTo>
                    <a:cubicBezTo>
                      <a:pt x="0" y="5072"/>
                      <a:pt x="54" y="5331"/>
                      <a:pt x="232" y="5500"/>
                    </a:cubicBezTo>
                    <a:cubicBezTo>
                      <a:pt x="857" y="6116"/>
                      <a:pt x="2578" y="6954"/>
                      <a:pt x="7298" y="6954"/>
                    </a:cubicBezTo>
                    <a:cubicBezTo>
                      <a:pt x="9064" y="6954"/>
                      <a:pt x="11250" y="6829"/>
                      <a:pt x="13953" y="6544"/>
                    </a:cubicBezTo>
                    <a:cubicBezTo>
                      <a:pt x="24497" y="5420"/>
                      <a:pt x="26754" y="3332"/>
                      <a:pt x="27227" y="2494"/>
                    </a:cubicBezTo>
                    <a:cubicBezTo>
                      <a:pt x="27334" y="2306"/>
                      <a:pt x="27325" y="2075"/>
                      <a:pt x="27209" y="1896"/>
                    </a:cubicBezTo>
                    <a:cubicBezTo>
                      <a:pt x="26846" y="1379"/>
                      <a:pt x="25320" y="0"/>
                      <a:pt x="19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37"/>
              <p:cNvSpPr/>
              <p:nvPr/>
            </p:nvSpPr>
            <p:spPr>
              <a:xfrm>
                <a:off x="7100308" y="5410143"/>
                <a:ext cx="820561" cy="190051"/>
              </a:xfrm>
              <a:custGeom>
                <a:avLst/>
                <a:gdLst/>
                <a:ahLst/>
                <a:cxnLst/>
                <a:rect l="l" t="t" r="r" b="b"/>
                <a:pathLst>
                  <a:path w="13704" h="3174" extrusionOk="0">
                    <a:moveTo>
                      <a:pt x="12749" y="1"/>
                    </a:moveTo>
                    <a:cubicBezTo>
                      <a:pt x="12749" y="1"/>
                      <a:pt x="9823" y="1232"/>
                      <a:pt x="6834" y="1553"/>
                    </a:cubicBezTo>
                    <a:cubicBezTo>
                      <a:pt x="6194" y="1622"/>
                      <a:pt x="5548" y="1649"/>
                      <a:pt x="4929" y="1649"/>
                    </a:cubicBezTo>
                    <a:cubicBezTo>
                      <a:pt x="2658" y="1649"/>
                      <a:pt x="741" y="1286"/>
                      <a:pt x="741" y="1286"/>
                    </a:cubicBezTo>
                    <a:lnTo>
                      <a:pt x="741" y="1286"/>
                    </a:lnTo>
                    <a:cubicBezTo>
                      <a:pt x="741" y="1286"/>
                      <a:pt x="1" y="2383"/>
                      <a:pt x="902" y="2740"/>
                    </a:cubicBezTo>
                    <a:cubicBezTo>
                      <a:pt x="1499" y="2973"/>
                      <a:pt x="2602" y="3174"/>
                      <a:pt x="4222" y="3174"/>
                    </a:cubicBezTo>
                    <a:cubicBezTo>
                      <a:pt x="5020" y="3174"/>
                      <a:pt x="5944" y="3125"/>
                      <a:pt x="6995" y="3007"/>
                    </a:cubicBezTo>
                    <a:cubicBezTo>
                      <a:pt x="10188" y="2677"/>
                      <a:pt x="12098" y="1990"/>
                      <a:pt x="12900" y="1455"/>
                    </a:cubicBezTo>
                    <a:cubicBezTo>
                      <a:pt x="13703" y="920"/>
                      <a:pt x="12749" y="1"/>
                      <a:pt x="127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37"/>
              <p:cNvSpPr/>
              <p:nvPr/>
            </p:nvSpPr>
            <p:spPr>
              <a:xfrm>
                <a:off x="7116355" y="5404096"/>
                <a:ext cx="799724" cy="203643"/>
              </a:xfrm>
              <a:custGeom>
                <a:avLst/>
                <a:gdLst/>
                <a:ahLst/>
                <a:cxnLst/>
                <a:rect l="l" t="t" r="r" b="b"/>
                <a:pathLst>
                  <a:path w="13356" h="3401" extrusionOk="0">
                    <a:moveTo>
                      <a:pt x="12469" y="0"/>
                    </a:moveTo>
                    <a:cubicBezTo>
                      <a:pt x="12459" y="0"/>
                      <a:pt x="12447" y="2"/>
                      <a:pt x="12436" y="4"/>
                    </a:cubicBezTo>
                    <a:cubicBezTo>
                      <a:pt x="10563" y="780"/>
                      <a:pt x="8582" y="1369"/>
                      <a:pt x="6566" y="1654"/>
                    </a:cubicBezTo>
                    <a:cubicBezTo>
                      <a:pt x="8585" y="1469"/>
                      <a:pt x="10560" y="944"/>
                      <a:pt x="12449" y="226"/>
                    </a:cubicBezTo>
                    <a:lnTo>
                      <a:pt x="12449" y="226"/>
                    </a:lnTo>
                    <a:cubicBezTo>
                      <a:pt x="12885" y="722"/>
                      <a:pt x="13075" y="1245"/>
                      <a:pt x="12356" y="1583"/>
                    </a:cubicBezTo>
                    <a:cubicBezTo>
                      <a:pt x="10222" y="2681"/>
                      <a:pt x="6578" y="3124"/>
                      <a:pt x="3874" y="3124"/>
                    </a:cubicBezTo>
                    <a:cubicBezTo>
                      <a:pt x="3503" y="3124"/>
                      <a:pt x="3149" y="3116"/>
                      <a:pt x="2819" y="3099"/>
                    </a:cubicBezTo>
                    <a:cubicBezTo>
                      <a:pt x="2043" y="3037"/>
                      <a:pt x="1249" y="2975"/>
                      <a:pt x="544" y="2653"/>
                    </a:cubicBezTo>
                    <a:cubicBezTo>
                      <a:pt x="135" y="2389"/>
                      <a:pt x="321" y="1862"/>
                      <a:pt x="534" y="1497"/>
                    </a:cubicBezTo>
                    <a:lnTo>
                      <a:pt x="534" y="1497"/>
                    </a:lnTo>
                    <a:cubicBezTo>
                      <a:pt x="1747" y="1687"/>
                      <a:pt x="2976" y="1795"/>
                      <a:pt x="4205" y="1795"/>
                    </a:cubicBezTo>
                    <a:cubicBezTo>
                      <a:pt x="4993" y="1795"/>
                      <a:pt x="5782" y="1751"/>
                      <a:pt x="6566" y="1654"/>
                    </a:cubicBezTo>
                    <a:lnTo>
                      <a:pt x="6566" y="1654"/>
                    </a:lnTo>
                    <a:cubicBezTo>
                      <a:pt x="6058" y="1690"/>
                      <a:pt x="5549" y="1708"/>
                      <a:pt x="5041" y="1708"/>
                    </a:cubicBezTo>
                    <a:cubicBezTo>
                      <a:pt x="3515" y="1699"/>
                      <a:pt x="1990" y="1556"/>
                      <a:pt x="491" y="1288"/>
                    </a:cubicBezTo>
                    <a:cubicBezTo>
                      <a:pt x="483" y="1286"/>
                      <a:pt x="474" y="1285"/>
                      <a:pt x="465" y="1285"/>
                    </a:cubicBezTo>
                    <a:cubicBezTo>
                      <a:pt x="435" y="1285"/>
                      <a:pt x="404" y="1297"/>
                      <a:pt x="384" y="1324"/>
                    </a:cubicBezTo>
                    <a:cubicBezTo>
                      <a:pt x="295" y="1476"/>
                      <a:pt x="214" y="1627"/>
                      <a:pt x="152" y="1788"/>
                    </a:cubicBezTo>
                    <a:cubicBezTo>
                      <a:pt x="0" y="2181"/>
                      <a:pt x="54" y="2689"/>
                      <a:pt x="473" y="2894"/>
                    </a:cubicBezTo>
                    <a:cubicBezTo>
                      <a:pt x="1196" y="3224"/>
                      <a:pt x="2016" y="3296"/>
                      <a:pt x="2801" y="3367"/>
                    </a:cubicBezTo>
                    <a:cubicBezTo>
                      <a:pt x="3196" y="3389"/>
                      <a:pt x="3615" y="3400"/>
                      <a:pt x="4052" y="3400"/>
                    </a:cubicBezTo>
                    <a:cubicBezTo>
                      <a:pt x="6808" y="3400"/>
                      <a:pt x="10262" y="2944"/>
                      <a:pt x="12472" y="1797"/>
                    </a:cubicBezTo>
                    <a:cubicBezTo>
                      <a:pt x="13355" y="1369"/>
                      <a:pt x="13141" y="610"/>
                      <a:pt x="12552" y="31"/>
                    </a:cubicBezTo>
                    <a:cubicBezTo>
                      <a:pt x="12532" y="11"/>
                      <a:pt x="12502" y="0"/>
                      <a:pt x="12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37"/>
              <p:cNvSpPr/>
              <p:nvPr/>
            </p:nvSpPr>
            <p:spPr>
              <a:xfrm>
                <a:off x="6531412" y="4311930"/>
                <a:ext cx="1783691" cy="1198628"/>
              </a:xfrm>
              <a:custGeom>
                <a:avLst/>
                <a:gdLst/>
                <a:ahLst/>
                <a:cxnLst/>
                <a:rect l="l" t="t" r="r" b="b"/>
                <a:pathLst>
                  <a:path w="29789" h="20018" extrusionOk="0">
                    <a:moveTo>
                      <a:pt x="28619" y="0"/>
                    </a:moveTo>
                    <a:cubicBezTo>
                      <a:pt x="28619" y="0"/>
                      <a:pt x="28164" y="3319"/>
                      <a:pt x="14729" y="4755"/>
                    </a:cubicBezTo>
                    <a:cubicBezTo>
                      <a:pt x="12107" y="5036"/>
                      <a:pt x="9954" y="5148"/>
                      <a:pt x="8187" y="5148"/>
                    </a:cubicBezTo>
                    <a:cubicBezTo>
                      <a:pt x="899" y="5148"/>
                      <a:pt x="170" y="3230"/>
                      <a:pt x="170" y="3230"/>
                    </a:cubicBezTo>
                    <a:lnTo>
                      <a:pt x="170" y="3230"/>
                    </a:lnTo>
                    <a:cubicBezTo>
                      <a:pt x="1" y="6004"/>
                      <a:pt x="233" y="9037"/>
                      <a:pt x="1187" y="11740"/>
                    </a:cubicBezTo>
                    <a:cubicBezTo>
                      <a:pt x="1535" y="12704"/>
                      <a:pt x="1963" y="13641"/>
                      <a:pt x="2508" y="14497"/>
                    </a:cubicBezTo>
                    <a:cubicBezTo>
                      <a:pt x="3819" y="16558"/>
                      <a:pt x="5942" y="18065"/>
                      <a:pt x="8181" y="18993"/>
                    </a:cubicBezTo>
                    <a:cubicBezTo>
                      <a:pt x="9843" y="19685"/>
                      <a:pt x="11889" y="20017"/>
                      <a:pt x="14035" y="20017"/>
                    </a:cubicBezTo>
                    <a:cubicBezTo>
                      <a:pt x="14794" y="20017"/>
                      <a:pt x="15564" y="19976"/>
                      <a:pt x="16335" y="19894"/>
                    </a:cubicBezTo>
                    <a:cubicBezTo>
                      <a:pt x="19288" y="19582"/>
                      <a:pt x="22116" y="18681"/>
                      <a:pt x="24114" y="17298"/>
                    </a:cubicBezTo>
                    <a:cubicBezTo>
                      <a:pt x="26113" y="15907"/>
                      <a:pt x="27861" y="13989"/>
                      <a:pt x="28709" y="11705"/>
                    </a:cubicBezTo>
                    <a:cubicBezTo>
                      <a:pt x="29065" y="10741"/>
                      <a:pt x="29289" y="9742"/>
                      <a:pt x="29413" y="8725"/>
                    </a:cubicBezTo>
                    <a:cubicBezTo>
                      <a:pt x="29788" y="5888"/>
                      <a:pt x="29378" y="2686"/>
                      <a:pt x="286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37"/>
              <p:cNvSpPr/>
              <p:nvPr/>
            </p:nvSpPr>
            <p:spPr>
              <a:xfrm>
                <a:off x="6521292" y="4306481"/>
                <a:ext cx="1828000" cy="1213118"/>
              </a:xfrm>
              <a:custGeom>
                <a:avLst/>
                <a:gdLst/>
                <a:ahLst/>
                <a:cxnLst/>
                <a:rect l="l" t="t" r="r" b="b"/>
                <a:pathLst>
                  <a:path w="30529" h="20260" extrusionOk="0">
                    <a:moveTo>
                      <a:pt x="15105" y="4821"/>
                    </a:moveTo>
                    <a:cubicBezTo>
                      <a:pt x="15029" y="4830"/>
                      <a:pt x="14959" y="4839"/>
                      <a:pt x="14898" y="4846"/>
                    </a:cubicBezTo>
                    <a:cubicBezTo>
                      <a:pt x="14967" y="4838"/>
                      <a:pt x="15036" y="4830"/>
                      <a:pt x="15105" y="4821"/>
                    </a:cubicBezTo>
                    <a:close/>
                    <a:moveTo>
                      <a:pt x="28799" y="1"/>
                    </a:moveTo>
                    <a:cubicBezTo>
                      <a:pt x="28751" y="1"/>
                      <a:pt x="28707" y="34"/>
                      <a:pt x="28699" y="82"/>
                    </a:cubicBezTo>
                    <a:cubicBezTo>
                      <a:pt x="28672" y="207"/>
                      <a:pt x="28592" y="359"/>
                      <a:pt x="28512" y="466"/>
                    </a:cubicBezTo>
                    <a:cubicBezTo>
                      <a:pt x="28075" y="1108"/>
                      <a:pt x="27397" y="1546"/>
                      <a:pt x="26728" y="1920"/>
                    </a:cubicBezTo>
                    <a:cubicBezTo>
                      <a:pt x="26549" y="2009"/>
                      <a:pt x="26299" y="2143"/>
                      <a:pt x="26103" y="2241"/>
                    </a:cubicBezTo>
                    <a:cubicBezTo>
                      <a:pt x="25764" y="2384"/>
                      <a:pt x="25372" y="2571"/>
                      <a:pt x="25024" y="2696"/>
                    </a:cubicBezTo>
                    <a:lnTo>
                      <a:pt x="24141" y="3017"/>
                    </a:lnTo>
                    <a:cubicBezTo>
                      <a:pt x="21236" y="3959"/>
                      <a:pt x="18127" y="4449"/>
                      <a:pt x="15105" y="4821"/>
                    </a:cubicBezTo>
                    <a:lnTo>
                      <a:pt x="15105" y="4821"/>
                    </a:lnTo>
                    <a:cubicBezTo>
                      <a:pt x="15823" y="4736"/>
                      <a:pt x="17152" y="4596"/>
                      <a:pt x="17709" y="4507"/>
                    </a:cubicBezTo>
                    <a:cubicBezTo>
                      <a:pt x="19564" y="4240"/>
                      <a:pt x="21464" y="3910"/>
                      <a:pt x="23266" y="3401"/>
                    </a:cubicBezTo>
                    <a:cubicBezTo>
                      <a:pt x="24310" y="3116"/>
                      <a:pt x="25416" y="2750"/>
                      <a:pt x="26380" y="2277"/>
                    </a:cubicBezTo>
                    <a:cubicBezTo>
                      <a:pt x="27093" y="1929"/>
                      <a:pt x="27798" y="1510"/>
                      <a:pt x="28360" y="948"/>
                    </a:cubicBezTo>
                    <a:cubicBezTo>
                      <a:pt x="28512" y="770"/>
                      <a:pt x="28669" y="589"/>
                      <a:pt x="28775" y="380"/>
                    </a:cubicBezTo>
                    <a:lnTo>
                      <a:pt x="28775" y="380"/>
                    </a:lnTo>
                    <a:cubicBezTo>
                      <a:pt x="29831" y="4556"/>
                      <a:pt x="30205" y="9539"/>
                      <a:pt x="27977" y="13375"/>
                    </a:cubicBezTo>
                    <a:cubicBezTo>
                      <a:pt x="27093" y="14820"/>
                      <a:pt x="25880" y="16051"/>
                      <a:pt x="24506" y="17050"/>
                    </a:cubicBezTo>
                    <a:cubicBezTo>
                      <a:pt x="21563" y="19163"/>
                      <a:pt x="17711" y="19958"/>
                      <a:pt x="14095" y="19958"/>
                    </a:cubicBezTo>
                    <a:cubicBezTo>
                      <a:pt x="13787" y="19958"/>
                      <a:pt x="13480" y="19952"/>
                      <a:pt x="13177" y="19941"/>
                    </a:cubicBezTo>
                    <a:cubicBezTo>
                      <a:pt x="9787" y="19825"/>
                      <a:pt x="6414" y="18513"/>
                      <a:pt x="4024" y="16069"/>
                    </a:cubicBezTo>
                    <a:cubicBezTo>
                      <a:pt x="2427" y="14454"/>
                      <a:pt x="1517" y="12286"/>
                      <a:pt x="973" y="10101"/>
                    </a:cubicBezTo>
                    <a:cubicBezTo>
                      <a:pt x="458" y="7973"/>
                      <a:pt x="314" y="5771"/>
                      <a:pt x="415" y="3582"/>
                    </a:cubicBezTo>
                    <a:lnTo>
                      <a:pt x="415" y="3582"/>
                    </a:lnTo>
                    <a:cubicBezTo>
                      <a:pt x="465" y="3637"/>
                      <a:pt x="520" y="3688"/>
                      <a:pt x="580" y="3740"/>
                    </a:cubicBezTo>
                    <a:lnTo>
                      <a:pt x="669" y="3820"/>
                    </a:lnTo>
                    <a:lnTo>
                      <a:pt x="767" y="3892"/>
                    </a:lnTo>
                    <a:lnTo>
                      <a:pt x="964" y="4034"/>
                    </a:lnTo>
                    <a:cubicBezTo>
                      <a:pt x="2061" y="4668"/>
                      <a:pt x="3337" y="4918"/>
                      <a:pt x="4577" y="5087"/>
                    </a:cubicBezTo>
                    <a:cubicBezTo>
                      <a:pt x="5317" y="5176"/>
                      <a:pt x="6191" y="5230"/>
                      <a:pt x="6923" y="5266"/>
                    </a:cubicBezTo>
                    <a:cubicBezTo>
                      <a:pt x="7318" y="5270"/>
                      <a:pt x="7769" y="5278"/>
                      <a:pt x="8215" y="5278"/>
                    </a:cubicBezTo>
                    <a:cubicBezTo>
                      <a:pt x="8585" y="5278"/>
                      <a:pt x="8951" y="5273"/>
                      <a:pt x="9278" y="5257"/>
                    </a:cubicBezTo>
                    <a:cubicBezTo>
                      <a:pt x="10322" y="5239"/>
                      <a:pt x="11517" y="5150"/>
                      <a:pt x="12561" y="5078"/>
                    </a:cubicBezTo>
                    <a:cubicBezTo>
                      <a:pt x="12855" y="5051"/>
                      <a:pt x="14559" y="4882"/>
                      <a:pt x="14898" y="4846"/>
                    </a:cubicBezTo>
                    <a:lnTo>
                      <a:pt x="14898" y="4846"/>
                    </a:lnTo>
                    <a:cubicBezTo>
                      <a:pt x="14568" y="4873"/>
                      <a:pt x="12847" y="5025"/>
                      <a:pt x="12552" y="5043"/>
                    </a:cubicBezTo>
                    <a:cubicBezTo>
                      <a:pt x="11508" y="5105"/>
                      <a:pt x="10322" y="5176"/>
                      <a:pt x="9278" y="5185"/>
                    </a:cubicBezTo>
                    <a:cubicBezTo>
                      <a:pt x="9110" y="5189"/>
                      <a:pt x="8933" y="5191"/>
                      <a:pt x="8750" y="5191"/>
                    </a:cubicBezTo>
                    <a:cubicBezTo>
                      <a:pt x="8146" y="5191"/>
                      <a:pt x="7487" y="5172"/>
                      <a:pt x="6932" y="5159"/>
                    </a:cubicBezTo>
                    <a:cubicBezTo>
                      <a:pt x="6031" y="5096"/>
                      <a:pt x="5023" y="5034"/>
                      <a:pt x="4140" y="4873"/>
                    </a:cubicBezTo>
                    <a:cubicBezTo>
                      <a:pt x="3060" y="4695"/>
                      <a:pt x="1008" y="4258"/>
                      <a:pt x="420" y="3276"/>
                    </a:cubicBezTo>
                    <a:cubicBezTo>
                      <a:pt x="401" y="3243"/>
                      <a:pt x="371" y="3228"/>
                      <a:pt x="341" y="3228"/>
                    </a:cubicBezTo>
                    <a:cubicBezTo>
                      <a:pt x="298" y="3228"/>
                      <a:pt x="255" y="3259"/>
                      <a:pt x="250" y="3312"/>
                    </a:cubicBezTo>
                    <a:cubicBezTo>
                      <a:pt x="0" y="7808"/>
                      <a:pt x="616" y="12848"/>
                      <a:pt x="3836" y="16256"/>
                    </a:cubicBezTo>
                    <a:cubicBezTo>
                      <a:pt x="6660" y="19125"/>
                      <a:pt x="10360" y="20259"/>
                      <a:pt x="14210" y="20259"/>
                    </a:cubicBezTo>
                    <a:cubicBezTo>
                      <a:pt x="15006" y="20259"/>
                      <a:pt x="15809" y="20211"/>
                      <a:pt x="16611" y="20119"/>
                    </a:cubicBezTo>
                    <a:cubicBezTo>
                      <a:pt x="20028" y="19735"/>
                      <a:pt x="23489" y="18602"/>
                      <a:pt x="26005" y="16176"/>
                    </a:cubicBezTo>
                    <a:cubicBezTo>
                      <a:pt x="26853" y="15391"/>
                      <a:pt x="27602" y="14499"/>
                      <a:pt x="28200" y="13509"/>
                    </a:cubicBezTo>
                    <a:cubicBezTo>
                      <a:pt x="30528" y="9494"/>
                      <a:pt x="30037" y="4373"/>
                      <a:pt x="28878" y="74"/>
                    </a:cubicBezTo>
                    <a:cubicBezTo>
                      <a:pt x="28869" y="38"/>
                      <a:pt x="28851" y="11"/>
                      <a:pt x="28815" y="2"/>
                    </a:cubicBezTo>
                    <a:cubicBezTo>
                      <a:pt x="28810" y="1"/>
                      <a:pt x="28804" y="1"/>
                      <a:pt x="28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37"/>
              <p:cNvSpPr/>
              <p:nvPr/>
            </p:nvSpPr>
            <p:spPr>
              <a:xfrm>
                <a:off x="6671884" y="4334444"/>
                <a:ext cx="1415624" cy="257234"/>
              </a:xfrm>
              <a:custGeom>
                <a:avLst/>
                <a:gdLst/>
                <a:ahLst/>
                <a:cxnLst/>
                <a:rect l="l" t="t" r="r" b="b"/>
                <a:pathLst>
                  <a:path w="23642" h="4296" extrusionOk="0">
                    <a:moveTo>
                      <a:pt x="14721" y="1"/>
                    </a:moveTo>
                    <a:cubicBezTo>
                      <a:pt x="13876" y="1"/>
                      <a:pt x="12956" y="19"/>
                      <a:pt x="11955" y="62"/>
                    </a:cubicBezTo>
                    <a:cubicBezTo>
                      <a:pt x="2410" y="463"/>
                      <a:pt x="135" y="2988"/>
                      <a:pt x="1" y="3612"/>
                    </a:cubicBezTo>
                    <a:cubicBezTo>
                      <a:pt x="1" y="3612"/>
                      <a:pt x="1514" y="4295"/>
                      <a:pt x="5837" y="4295"/>
                    </a:cubicBezTo>
                    <a:cubicBezTo>
                      <a:pt x="7463" y="4295"/>
                      <a:pt x="9485" y="4199"/>
                      <a:pt x="11973" y="3933"/>
                    </a:cubicBezTo>
                    <a:cubicBezTo>
                      <a:pt x="21064" y="2961"/>
                      <a:pt x="23642" y="1373"/>
                      <a:pt x="23642" y="1373"/>
                    </a:cubicBezTo>
                    <a:cubicBezTo>
                      <a:pt x="23642" y="1373"/>
                      <a:pt x="21926" y="1"/>
                      <a:pt x="147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37"/>
              <p:cNvSpPr/>
              <p:nvPr/>
            </p:nvSpPr>
            <p:spPr>
              <a:xfrm>
                <a:off x="6661765" y="4328456"/>
                <a:ext cx="1425743" cy="270946"/>
              </a:xfrm>
              <a:custGeom>
                <a:avLst/>
                <a:gdLst/>
                <a:ahLst/>
                <a:cxnLst/>
                <a:rect l="l" t="t" r="r" b="b"/>
                <a:pathLst>
                  <a:path w="23811" h="4525" extrusionOk="0">
                    <a:moveTo>
                      <a:pt x="14566" y="0"/>
                    </a:moveTo>
                    <a:cubicBezTo>
                      <a:pt x="11038" y="0"/>
                      <a:pt x="7489" y="357"/>
                      <a:pt x="5487" y="831"/>
                    </a:cubicBezTo>
                    <a:cubicBezTo>
                      <a:pt x="3854" y="1205"/>
                      <a:pt x="2168" y="1687"/>
                      <a:pt x="803" y="2722"/>
                    </a:cubicBezTo>
                    <a:cubicBezTo>
                      <a:pt x="491" y="2981"/>
                      <a:pt x="152" y="3266"/>
                      <a:pt x="27" y="3676"/>
                    </a:cubicBezTo>
                    <a:cubicBezTo>
                      <a:pt x="0" y="3748"/>
                      <a:pt x="36" y="3819"/>
                      <a:pt x="108" y="3846"/>
                    </a:cubicBezTo>
                    <a:cubicBezTo>
                      <a:pt x="955" y="4158"/>
                      <a:pt x="1838" y="4265"/>
                      <a:pt x="2721" y="4381"/>
                    </a:cubicBezTo>
                    <a:cubicBezTo>
                      <a:pt x="3859" y="4480"/>
                      <a:pt x="4998" y="4525"/>
                      <a:pt x="6136" y="4525"/>
                    </a:cubicBezTo>
                    <a:cubicBezTo>
                      <a:pt x="10141" y="4525"/>
                      <a:pt x="14143" y="3969"/>
                      <a:pt x="18075" y="3239"/>
                    </a:cubicBezTo>
                    <a:cubicBezTo>
                      <a:pt x="20028" y="2811"/>
                      <a:pt x="22018" y="2392"/>
                      <a:pt x="23811" y="1473"/>
                    </a:cubicBezTo>
                    <a:lnTo>
                      <a:pt x="23811" y="1473"/>
                    </a:lnTo>
                    <a:cubicBezTo>
                      <a:pt x="20698" y="2994"/>
                      <a:pt x="12315" y="4248"/>
                      <a:pt x="6132" y="4248"/>
                    </a:cubicBezTo>
                    <a:cubicBezTo>
                      <a:pt x="3735" y="4248"/>
                      <a:pt x="1669" y="4059"/>
                      <a:pt x="368" y="3625"/>
                    </a:cubicBezTo>
                    <a:lnTo>
                      <a:pt x="368" y="3625"/>
                    </a:lnTo>
                    <a:cubicBezTo>
                      <a:pt x="453" y="3464"/>
                      <a:pt x="578" y="3324"/>
                      <a:pt x="714" y="3195"/>
                    </a:cubicBezTo>
                    <a:lnTo>
                      <a:pt x="848" y="3070"/>
                    </a:lnTo>
                    <a:lnTo>
                      <a:pt x="991" y="2954"/>
                    </a:lnTo>
                    <a:cubicBezTo>
                      <a:pt x="3721" y="947"/>
                      <a:pt x="8315" y="536"/>
                      <a:pt x="11642" y="304"/>
                    </a:cubicBezTo>
                    <a:cubicBezTo>
                      <a:pt x="12694" y="255"/>
                      <a:pt x="14043" y="201"/>
                      <a:pt x="15481" y="201"/>
                    </a:cubicBezTo>
                    <a:cubicBezTo>
                      <a:pt x="18494" y="201"/>
                      <a:pt x="21902" y="440"/>
                      <a:pt x="23811" y="1473"/>
                    </a:cubicBezTo>
                    <a:cubicBezTo>
                      <a:pt x="21979" y="397"/>
                      <a:pt x="18285" y="0"/>
                      <a:pt x="145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37"/>
              <p:cNvSpPr/>
              <p:nvPr/>
            </p:nvSpPr>
            <p:spPr>
              <a:xfrm>
                <a:off x="7934701" y="4464318"/>
                <a:ext cx="594584" cy="664101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11091" extrusionOk="0">
                    <a:moveTo>
                      <a:pt x="4670" y="0"/>
                    </a:moveTo>
                    <a:cubicBezTo>
                      <a:pt x="2163" y="0"/>
                      <a:pt x="750" y="1666"/>
                      <a:pt x="750" y="1666"/>
                    </a:cubicBezTo>
                    <a:cubicBezTo>
                      <a:pt x="125" y="2255"/>
                      <a:pt x="0" y="3290"/>
                      <a:pt x="616" y="3861"/>
                    </a:cubicBezTo>
                    <a:cubicBezTo>
                      <a:pt x="879" y="4108"/>
                      <a:pt x="1172" y="4226"/>
                      <a:pt x="1490" y="4226"/>
                    </a:cubicBezTo>
                    <a:cubicBezTo>
                      <a:pt x="1918" y="4226"/>
                      <a:pt x="2390" y="4014"/>
                      <a:pt x="2891" y="3620"/>
                    </a:cubicBezTo>
                    <a:cubicBezTo>
                      <a:pt x="3274" y="3314"/>
                      <a:pt x="3910" y="3115"/>
                      <a:pt x="4562" y="3115"/>
                    </a:cubicBezTo>
                    <a:cubicBezTo>
                      <a:pt x="5638" y="3115"/>
                      <a:pt x="6757" y="3656"/>
                      <a:pt x="6852" y="5145"/>
                    </a:cubicBezTo>
                    <a:cubicBezTo>
                      <a:pt x="6987" y="7264"/>
                      <a:pt x="4926" y="8006"/>
                      <a:pt x="3615" y="8006"/>
                    </a:cubicBezTo>
                    <a:cubicBezTo>
                      <a:pt x="3453" y="8006"/>
                      <a:pt x="3301" y="7995"/>
                      <a:pt x="3167" y="7973"/>
                    </a:cubicBezTo>
                    <a:cubicBezTo>
                      <a:pt x="3039" y="7952"/>
                      <a:pt x="2918" y="7943"/>
                      <a:pt x="2806" y="7943"/>
                    </a:cubicBezTo>
                    <a:cubicBezTo>
                      <a:pt x="1869" y="7943"/>
                      <a:pt x="1495" y="8624"/>
                      <a:pt x="1463" y="9142"/>
                    </a:cubicBezTo>
                    <a:cubicBezTo>
                      <a:pt x="1442" y="9614"/>
                      <a:pt x="1834" y="11091"/>
                      <a:pt x="3923" y="11091"/>
                    </a:cubicBezTo>
                    <a:cubicBezTo>
                      <a:pt x="4438" y="11091"/>
                      <a:pt x="5057" y="11001"/>
                      <a:pt x="5799" y="10783"/>
                    </a:cubicBezTo>
                    <a:cubicBezTo>
                      <a:pt x="9546" y="9695"/>
                      <a:pt x="9929" y="6724"/>
                      <a:pt x="9912" y="5359"/>
                    </a:cubicBezTo>
                    <a:cubicBezTo>
                      <a:pt x="9894" y="3994"/>
                      <a:pt x="9251" y="854"/>
                      <a:pt x="5951" y="141"/>
                    </a:cubicBezTo>
                    <a:cubicBezTo>
                      <a:pt x="5497" y="43"/>
                      <a:pt x="5070" y="0"/>
                      <a:pt x="4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37"/>
              <p:cNvSpPr/>
              <p:nvPr/>
            </p:nvSpPr>
            <p:spPr>
              <a:xfrm>
                <a:off x="7923384" y="4463480"/>
                <a:ext cx="642725" cy="673322"/>
              </a:xfrm>
              <a:custGeom>
                <a:avLst/>
                <a:gdLst/>
                <a:ahLst/>
                <a:cxnLst/>
                <a:rect l="l" t="t" r="r" b="b"/>
                <a:pathLst>
                  <a:path w="10734" h="11245" extrusionOk="0">
                    <a:moveTo>
                      <a:pt x="939" y="1680"/>
                    </a:moveTo>
                    <a:cubicBezTo>
                      <a:pt x="862" y="1750"/>
                      <a:pt x="793" y="1827"/>
                      <a:pt x="732" y="1911"/>
                    </a:cubicBezTo>
                    <a:lnTo>
                      <a:pt x="732" y="1911"/>
                    </a:lnTo>
                    <a:cubicBezTo>
                      <a:pt x="792" y="1831"/>
                      <a:pt x="861" y="1754"/>
                      <a:pt x="939" y="1680"/>
                    </a:cubicBezTo>
                    <a:close/>
                    <a:moveTo>
                      <a:pt x="4943" y="1"/>
                    </a:moveTo>
                    <a:cubicBezTo>
                      <a:pt x="3458" y="1"/>
                      <a:pt x="1962" y="568"/>
                      <a:pt x="939" y="1680"/>
                    </a:cubicBezTo>
                    <a:cubicBezTo>
                      <a:pt x="1941" y="594"/>
                      <a:pt x="3417" y="38"/>
                      <a:pt x="4881" y="38"/>
                    </a:cubicBezTo>
                    <a:cubicBezTo>
                      <a:pt x="6520" y="38"/>
                      <a:pt x="8142" y="734"/>
                      <a:pt x="9066" y="2162"/>
                    </a:cubicBezTo>
                    <a:cubicBezTo>
                      <a:pt x="10466" y="4330"/>
                      <a:pt x="10350" y="7577"/>
                      <a:pt x="8379" y="9361"/>
                    </a:cubicBezTo>
                    <a:cubicBezTo>
                      <a:pt x="7478" y="10191"/>
                      <a:pt x="6291" y="10637"/>
                      <a:pt x="5096" y="10860"/>
                    </a:cubicBezTo>
                    <a:cubicBezTo>
                      <a:pt x="4787" y="10917"/>
                      <a:pt x="4454" y="10955"/>
                      <a:pt x="4121" y="10955"/>
                    </a:cubicBezTo>
                    <a:cubicBezTo>
                      <a:pt x="3359" y="10955"/>
                      <a:pt x="2597" y="10755"/>
                      <a:pt x="2125" y="10128"/>
                    </a:cubicBezTo>
                    <a:cubicBezTo>
                      <a:pt x="1590" y="9415"/>
                      <a:pt x="1679" y="8398"/>
                      <a:pt x="2625" y="8130"/>
                    </a:cubicBezTo>
                    <a:cubicBezTo>
                      <a:pt x="2738" y="8098"/>
                      <a:pt x="2853" y="8087"/>
                      <a:pt x="2969" y="8087"/>
                    </a:cubicBezTo>
                    <a:cubicBezTo>
                      <a:pt x="3175" y="8087"/>
                      <a:pt x="3386" y="8122"/>
                      <a:pt x="3597" y="8139"/>
                    </a:cubicBezTo>
                    <a:cubicBezTo>
                      <a:pt x="3637" y="8140"/>
                      <a:pt x="3676" y="8140"/>
                      <a:pt x="3716" y="8140"/>
                    </a:cubicBezTo>
                    <a:cubicBezTo>
                      <a:pt x="4715" y="8140"/>
                      <a:pt x="5749" y="7815"/>
                      <a:pt x="6461" y="7086"/>
                    </a:cubicBezTo>
                    <a:cubicBezTo>
                      <a:pt x="7121" y="6408"/>
                      <a:pt x="7273" y="5356"/>
                      <a:pt x="6969" y="4472"/>
                    </a:cubicBezTo>
                    <a:cubicBezTo>
                      <a:pt x="6689" y="3570"/>
                      <a:pt x="5729" y="3098"/>
                      <a:pt x="4833" y="3098"/>
                    </a:cubicBezTo>
                    <a:cubicBezTo>
                      <a:pt x="4817" y="3098"/>
                      <a:pt x="4800" y="3098"/>
                      <a:pt x="4784" y="3099"/>
                    </a:cubicBezTo>
                    <a:cubicBezTo>
                      <a:pt x="4097" y="3099"/>
                      <a:pt x="3401" y="3304"/>
                      <a:pt x="2883" y="3759"/>
                    </a:cubicBezTo>
                    <a:cubicBezTo>
                      <a:pt x="2537" y="4011"/>
                      <a:pt x="2095" y="4225"/>
                      <a:pt x="1662" y="4225"/>
                    </a:cubicBezTo>
                    <a:cubicBezTo>
                      <a:pt x="1437" y="4225"/>
                      <a:pt x="1215" y="4167"/>
                      <a:pt x="1010" y="4026"/>
                    </a:cubicBezTo>
                    <a:cubicBezTo>
                      <a:pt x="275" y="3576"/>
                      <a:pt x="261" y="2559"/>
                      <a:pt x="732" y="1911"/>
                    </a:cubicBezTo>
                    <a:lnTo>
                      <a:pt x="732" y="1911"/>
                    </a:lnTo>
                    <a:cubicBezTo>
                      <a:pt x="1" y="2885"/>
                      <a:pt x="552" y="4253"/>
                      <a:pt x="1684" y="4253"/>
                    </a:cubicBezTo>
                    <a:cubicBezTo>
                      <a:pt x="1878" y="4253"/>
                      <a:pt x="2089" y="4213"/>
                      <a:pt x="2313" y="4124"/>
                    </a:cubicBezTo>
                    <a:cubicBezTo>
                      <a:pt x="2616" y="4000"/>
                      <a:pt x="2919" y="3785"/>
                      <a:pt x="3178" y="3589"/>
                    </a:cubicBezTo>
                    <a:cubicBezTo>
                      <a:pt x="3651" y="3277"/>
                      <a:pt x="4222" y="3161"/>
                      <a:pt x="4784" y="3161"/>
                    </a:cubicBezTo>
                    <a:cubicBezTo>
                      <a:pt x="5658" y="3161"/>
                      <a:pt x="6595" y="3634"/>
                      <a:pt x="6862" y="4517"/>
                    </a:cubicBezTo>
                    <a:cubicBezTo>
                      <a:pt x="7121" y="5347"/>
                      <a:pt x="6969" y="6337"/>
                      <a:pt x="6336" y="6961"/>
                    </a:cubicBezTo>
                    <a:cubicBezTo>
                      <a:pt x="5711" y="7586"/>
                      <a:pt x="4801" y="7871"/>
                      <a:pt x="3936" y="7907"/>
                    </a:cubicBezTo>
                    <a:cubicBezTo>
                      <a:pt x="3903" y="7909"/>
                      <a:pt x="3870" y="7910"/>
                      <a:pt x="3837" y="7910"/>
                    </a:cubicBezTo>
                    <a:cubicBezTo>
                      <a:pt x="3537" y="7910"/>
                      <a:pt x="3243" y="7839"/>
                      <a:pt x="2947" y="7839"/>
                    </a:cubicBezTo>
                    <a:cubicBezTo>
                      <a:pt x="2819" y="7839"/>
                      <a:pt x="2692" y="7852"/>
                      <a:pt x="2562" y="7889"/>
                    </a:cubicBezTo>
                    <a:cubicBezTo>
                      <a:pt x="1447" y="8184"/>
                      <a:pt x="1260" y="9432"/>
                      <a:pt x="1902" y="10289"/>
                    </a:cubicBezTo>
                    <a:cubicBezTo>
                      <a:pt x="2443" y="11005"/>
                      <a:pt x="3271" y="11245"/>
                      <a:pt x="4125" y="11245"/>
                    </a:cubicBezTo>
                    <a:cubicBezTo>
                      <a:pt x="4708" y="11245"/>
                      <a:pt x="5303" y="11133"/>
                      <a:pt x="5827" y="10985"/>
                    </a:cubicBezTo>
                    <a:cubicBezTo>
                      <a:pt x="6720" y="10753"/>
                      <a:pt x="7567" y="10360"/>
                      <a:pt x="8299" y="9789"/>
                    </a:cubicBezTo>
                    <a:cubicBezTo>
                      <a:pt x="10564" y="7969"/>
                      <a:pt x="10734" y="4419"/>
                      <a:pt x="9164" y="2090"/>
                    </a:cubicBezTo>
                    <a:cubicBezTo>
                      <a:pt x="8201" y="688"/>
                      <a:pt x="6579" y="1"/>
                      <a:pt x="4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37"/>
              <p:cNvSpPr/>
              <p:nvPr/>
            </p:nvSpPr>
            <p:spPr>
              <a:xfrm>
                <a:off x="6494587" y="4158225"/>
                <a:ext cx="1750519" cy="462614"/>
              </a:xfrm>
              <a:custGeom>
                <a:avLst/>
                <a:gdLst/>
                <a:ahLst/>
                <a:cxnLst/>
                <a:rect l="l" t="t" r="r" b="b"/>
                <a:pathLst>
                  <a:path w="29235" h="7726" extrusionOk="0">
                    <a:moveTo>
                      <a:pt x="20606" y="448"/>
                    </a:moveTo>
                    <a:cubicBezTo>
                      <a:pt x="26440" y="448"/>
                      <a:pt x="28104" y="1751"/>
                      <a:pt x="28494" y="2309"/>
                    </a:cubicBezTo>
                    <a:cubicBezTo>
                      <a:pt x="28601" y="2460"/>
                      <a:pt x="28601" y="2666"/>
                      <a:pt x="28512" y="2826"/>
                    </a:cubicBezTo>
                    <a:cubicBezTo>
                      <a:pt x="28084" y="3575"/>
                      <a:pt x="26023" y="5690"/>
                      <a:pt x="15291" y="6841"/>
                    </a:cubicBezTo>
                    <a:cubicBezTo>
                      <a:pt x="12598" y="7128"/>
                      <a:pt x="10430" y="7242"/>
                      <a:pt x="8684" y="7242"/>
                    </a:cubicBezTo>
                    <a:cubicBezTo>
                      <a:pt x="3612" y="7242"/>
                      <a:pt x="2104" y="6279"/>
                      <a:pt x="1633" y="5815"/>
                    </a:cubicBezTo>
                    <a:cubicBezTo>
                      <a:pt x="1472" y="5663"/>
                      <a:pt x="1428" y="5440"/>
                      <a:pt x="1499" y="5235"/>
                    </a:cubicBezTo>
                    <a:cubicBezTo>
                      <a:pt x="1829" y="4361"/>
                      <a:pt x="4095" y="1934"/>
                      <a:pt x="14649" y="801"/>
                    </a:cubicBezTo>
                    <a:cubicBezTo>
                      <a:pt x="17005" y="551"/>
                      <a:pt x="18969" y="448"/>
                      <a:pt x="20606" y="448"/>
                    </a:cubicBezTo>
                    <a:close/>
                    <a:moveTo>
                      <a:pt x="20706" y="0"/>
                    </a:moveTo>
                    <a:cubicBezTo>
                      <a:pt x="19022" y="0"/>
                      <a:pt x="17007" y="107"/>
                      <a:pt x="14595" y="364"/>
                    </a:cubicBezTo>
                    <a:cubicBezTo>
                      <a:pt x="0" y="1925"/>
                      <a:pt x="785" y="5797"/>
                      <a:pt x="785" y="5797"/>
                    </a:cubicBezTo>
                    <a:cubicBezTo>
                      <a:pt x="785" y="5797"/>
                      <a:pt x="1309" y="7726"/>
                      <a:pt x="8643" y="7726"/>
                    </a:cubicBezTo>
                    <a:cubicBezTo>
                      <a:pt x="10438" y="7726"/>
                      <a:pt x="12641" y="7610"/>
                      <a:pt x="15344" y="7322"/>
                    </a:cubicBezTo>
                    <a:cubicBezTo>
                      <a:pt x="29083" y="5850"/>
                      <a:pt x="29234" y="2567"/>
                      <a:pt x="29234" y="2567"/>
                    </a:cubicBezTo>
                    <a:cubicBezTo>
                      <a:pt x="29234" y="2567"/>
                      <a:pt x="28964" y="0"/>
                      <a:pt x="207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37"/>
              <p:cNvSpPr/>
              <p:nvPr/>
            </p:nvSpPr>
            <p:spPr>
              <a:xfrm>
                <a:off x="6537819" y="4157686"/>
                <a:ext cx="1711000" cy="468781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7829" extrusionOk="0">
                    <a:moveTo>
                      <a:pt x="20068" y="1"/>
                    </a:moveTo>
                    <a:cubicBezTo>
                      <a:pt x="17998" y="1"/>
                      <a:pt x="15924" y="167"/>
                      <a:pt x="13873" y="373"/>
                    </a:cubicBezTo>
                    <a:cubicBezTo>
                      <a:pt x="15901" y="179"/>
                      <a:pt x="17944" y="29"/>
                      <a:pt x="19982" y="29"/>
                    </a:cubicBezTo>
                    <a:cubicBezTo>
                      <a:pt x="20194" y="29"/>
                      <a:pt x="20406" y="31"/>
                      <a:pt x="20617" y="34"/>
                    </a:cubicBezTo>
                    <a:cubicBezTo>
                      <a:pt x="22196" y="79"/>
                      <a:pt x="23874" y="186"/>
                      <a:pt x="25399" y="596"/>
                    </a:cubicBezTo>
                    <a:cubicBezTo>
                      <a:pt x="26452" y="855"/>
                      <a:pt x="28138" y="1479"/>
                      <a:pt x="28459" y="2576"/>
                    </a:cubicBezTo>
                    <a:cubicBezTo>
                      <a:pt x="28370" y="3014"/>
                      <a:pt x="27995" y="3379"/>
                      <a:pt x="27665" y="3674"/>
                    </a:cubicBezTo>
                    <a:cubicBezTo>
                      <a:pt x="27112" y="4120"/>
                      <a:pt x="26478" y="4468"/>
                      <a:pt x="25836" y="4762"/>
                    </a:cubicBezTo>
                    <a:cubicBezTo>
                      <a:pt x="25676" y="4833"/>
                      <a:pt x="25185" y="5039"/>
                      <a:pt x="25024" y="5110"/>
                    </a:cubicBezTo>
                    <a:cubicBezTo>
                      <a:pt x="24632" y="5235"/>
                      <a:pt x="24230" y="5387"/>
                      <a:pt x="23838" y="5511"/>
                    </a:cubicBezTo>
                    <a:cubicBezTo>
                      <a:pt x="21126" y="6332"/>
                      <a:pt x="18253" y="6805"/>
                      <a:pt x="15434" y="7117"/>
                    </a:cubicBezTo>
                    <a:cubicBezTo>
                      <a:pt x="12943" y="7406"/>
                      <a:pt x="10436" y="7634"/>
                      <a:pt x="7930" y="7634"/>
                    </a:cubicBezTo>
                    <a:cubicBezTo>
                      <a:pt x="7106" y="7634"/>
                      <a:pt x="6283" y="7609"/>
                      <a:pt x="5460" y="7554"/>
                    </a:cubicBezTo>
                    <a:cubicBezTo>
                      <a:pt x="3971" y="7447"/>
                      <a:pt x="1116" y="7144"/>
                      <a:pt x="179" y="5904"/>
                    </a:cubicBezTo>
                    <a:cubicBezTo>
                      <a:pt x="108" y="5806"/>
                      <a:pt x="108" y="5717"/>
                      <a:pt x="117" y="5601"/>
                    </a:cubicBezTo>
                    <a:cubicBezTo>
                      <a:pt x="233" y="4771"/>
                      <a:pt x="911" y="4155"/>
                      <a:pt x="1553" y="3683"/>
                    </a:cubicBezTo>
                    <a:cubicBezTo>
                      <a:pt x="4943" y="1461"/>
                      <a:pt x="9903" y="872"/>
                      <a:pt x="13873" y="373"/>
                    </a:cubicBezTo>
                    <a:lnTo>
                      <a:pt x="13873" y="373"/>
                    </a:lnTo>
                    <a:cubicBezTo>
                      <a:pt x="10099" y="810"/>
                      <a:pt x="6237" y="1319"/>
                      <a:pt x="2748" y="2898"/>
                    </a:cubicBezTo>
                    <a:cubicBezTo>
                      <a:pt x="1651" y="3451"/>
                      <a:pt x="28" y="4396"/>
                      <a:pt x="1" y="5779"/>
                    </a:cubicBezTo>
                    <a:cubicBezTo>
                      <a:pt x="10" y="5859"/>
                      <a:pt x="54" y="5913"/>
                      <a:pt x="81" y="5966"/>
                    </a:cubicBezTo>
                    <a:cubicBezTo>
                      <a:pt x="367" y="6386"/>
                      <a:pt x="804" y="6635"/>
                      <a:pt x="1241" y="6832"/>
                    </a:cubicBezTo>
                    <a:cubicBezTo>
                      <a:pt x="2561" y="7412"/>
                      <a:pt x="4024" y="7608"/>
                      <a:pt x="5443" y="7733"/>
                    </a:cubicBezTo>
                    <a:cubicBezTo>
                      <a:pt x="6301" y="7800"/>
                      <a:pt x="7163" y="7828"/>
                      <a:pt x="8025" y="7828"/>
                    </a:cubicBezTo>
                    <a:cubicBezTo>
                      <a:pt x="9556" y="7828"/>
                      <a:pt x="11088" y="7740"/>
                      <a:pt x="12606" y="7626"/>
                    </a:cubicBezTo>
                    <a:cubicBezTo>
                      <a:pt x="14453" y="7474"/>
                      <a:pt x="16478" y="7251"/>
                      <a:pt x="18298" y="6948"/>
                    </a:cubicBezTo>
                    <a:cubicBezTo>
                      <a:pt x="20885" y="6519"/>
                      <a:pt x="23499" y="5993"/>
                      <a:pt x="25908" y="4905"/>
                    </a:cubicBezTo>
                    <a:cubicBezTo>
                      <a:pt x="26809" y="4468"/>
                      <a:pt x="28361" y="3629"/>
                      <a:pt x="28575" y="2576"/>
                    </a:cubicBezTo>
                    <a:cubicBezTo>
                      <a:pt x="28066" y="908"/>
                      <a:pt x="25024" y="373"/>
                      <a:pt x="23517" y="177"/>
                    </a:cubicBezTo>
                    <a:cubicBezTo>
                      <a:pt x="22371" y="52"/>
                      <a:pt x="21220" y="1"/>
                      <a:pt x="200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37"/>
              <p:cNvSpPr/>
              <p:nvPr/>
            </p:nvSpPr>
            <p:spPr>
              <a:xfrm>
                <a:off x="6571470" y="4183313"/>
                <a:ext cx="1636452" cy="414532"/>
              </a:xfrm>
              <a:custGeom>
                <a:avLst/>
                <a:gdLst/>
                <a:ahLst/>
                <a:cxnLst/>
                <a:rect l="l" t="t" r="r" b="b"/>
                <a:pathLst>
                  <a:path w="27330" h="6923" extrusionOk="0">
                    <a:moveTo>
                      <a:pt x="27163" y="1829"/>
                    </a:moveTo>
                    <a:lnTo>
                      <a:pt x="27163" y="1829"/>
                    </a:lnTo>
                    <a:cubicBezTo>
                      <a:pt x="27185" y="1859"/>
                      <a:pt x="27205" y="1889"/>
                      <a:pt x="27223" y="1921"/>
                    </a:cubicBezTo>
                    <a:lnTo>
                      <a:pt x="27223" y="1921"/>
                    </a:lnTo>
                    <a:cubicBezTo>
                      <a:pt x="27205" y="1889"/>
                      <a:pt x="27185" y="1858"/>
                      <a:pt x="27163" y="1829"/>
                    </a:cubicBezTo>
                    <a:close/>
                    <a:moveTo>
                      <a:pt x="27223" y="1921"/>
                    </a:moveTo>
                    <a:lnTo>
                      <a:pt x="27223" y="1921"/>
                    </a:lnTo>
                    <a:cubicBezTo>
                      <a:pt x="27302" y="2067"/>
                      <a:pt x="27324" y="2234"/>
                      <a:pt x="27228" y="2407"/>
                    </a:cubicBezTo>
                    <a:cubicBezTo>
                      <a:pt x="27329" y="2235"/>
                      <a:pt x="27304" y="2069"/>
                      <a:pt x="27223" y="1921"/>
                    </a:cubicBezTo>
                    <a:close/>
                    <a:moveTo>
                      <a:pt x="27228" y="2407"/>
                    </a:moveTo>
                    <a:cubicBezTo>
                      <a:pt x="27100" y="2603"/>
                      <a:pt x="26935" y="2791"/>
                      <a:pt x="26739" y="2970"/>
                    </a:cubicBezTo>
                    <a:lnTo>
                      <a:pt x="26739" y="2970"/>
                    </a:lnTo>
                    <a:cubicBezTo>
                      <a:pt x="26936" y="2792"/>
                      <a:pt x="27101" y="2604"/>
                      <a:pt x="27228" y="2407"/>
                    </a:cubicBezTo>
                    <a:close/>
                    <a:moveTo>
                      <a:pt x="19197" y="1"/>
                    </a:moveTo>
                    <a:cubicBezTo>
                      <a:pt x="17377" y="1"/>
                      <a:pt x="15551" y="140"/>
                      <a:pt x="13748" y="293"/>
                    </a:cubicBezTo>
                    <a:cubicBezTo>
                      <a:pt x="11661" y="498"/>
                      <a:pt x="9555" y="766"/>
                      <a:pt x="7494" y="1212"/>
                    </a:cubicBezTo>
                    <a:cubicBezTo>
                      <a:pt x="5345" y="1676"/>
                      <a:pt x="1428" y="2675"/>
                      <a:pt x="206" y="4584"/>
                    </a:cubicBezTo>
                    <a:cubicBezTo>
                      <a:pt x="1" y="4896"/>
                      <a:pt x="36" y="5306"/>
                      <a:pt x="331" y="5529"/>
                    </a:cubicBezTo>
                    <a:cubicBezTo>
                      <a:pt x="554" y="5735"/>
                      <a:pt x="848" y="5895"/>
                      <a:pt x="1125" y="6029"/>
                    </a:cubicBezTo>
                    <a:cubicBezTo>
                      <a:pt x="2786" y="6709"/>
                      <a:pt x="4947" y="6923"/>
                      <a:pt x="7150" y="6923"/>
                    </a:cubicBezTo>
                    <a:cubicBezTo>
                      <a:pt x="9455" y="6923"/>
                      <a:pt x="11806" y="6689"/>
                      <a:pt x="13677" y="6511"/>
                    </a:cubicBezTo>
                    <a:cubicBezTo>
                      <a:pt x="16638" y="6163"/>
                      <a:pt x="24246" y="5249"/>
                      <a:pt x="26739" y="2970"/>
                    </a:cubicBezTo>
                    <a:lnTo>
                      <a:pt x="26739" y="2970"/>
                    </a:lnTo>
                    <a:cubicBezTo>
                      <a:pt x="24760" y="4764"/>
                      <a:pt x="19541" y="5642"/>
                      <a:pt x="17245" y="5967"/>
                    </a:cubicBezTo>
                    <a:cubicBezTo>
                      <a:pt x="14777" y="6289"/>
                      <a:pt x="11050" y="6738"/>
                      <a:pt x="7608" y="6738"/>
                    </a:cubicBezTo>
                    <a:cubicBezTo>
                      <a:pt x="5141" y="6738"/>
                      <a:pt x="2820" y="6507"/>
                      <a:pt x="1214" y="5833"/>
                    </a:cubicBezTo>
                    <a:cubicBezTo>
                      <a:pt x="1027" y="5744"/>
                      <a:pt x="804" y="5628"/>
                      <a:pt x="643" y="5503"/>
                    </a:cubicBezTo>
                    <a:cubicBezTo>
                      <a:pt x="545" y="5431"/>
                      <a:pt x="411" y="5324"/>
                      <a:pt x="349" y="5226"/>
                    </a:cubicBezTo>
                    <a:cubicBezTo>
                      <a:pt x="10" y="4584"/>
                      <a:pt x="1508" y="3567"/>
                      <a:pt x="2044" y="3281"/>
                    </a:cubicBezTo>
                    <a:cubicBezTo>
                      <a:pt x="3462" y="2470"/>
                      <a:pt x="5077" y="1988"/>
                      <a:pt x="6656" y="1595"/>
                    </a:cubicBezTo>
                    <a:cubicBezTo>
                      <a:pt x="8984" y="1015"/>
                      <a:pt x="11375" y="668"/>
                      <a:pt x="13757" y="409"/>
                    </a:cubicBezTo>
                    <a:cubicBezTo>
                      <a:pt x="15665" y="223"/>
                      <a:pt x="17601" y="52"/>
                      <a:pt x="19529" y="52"/>
                    </a:cubicBezTo>
                    <a:cubicBezTo>
                      <a:pt x="21208" y="52"/>
                      <a:pt x="22881" y="181"/>
                      <a:pt x="24525" y="543"/>
                    </a:cubicBezTo>
                    <a:cubicBezTo>
                      <a:pt x="25390" y="748"/>
                      <a:pt x="26282" y="1033"/>
                      <a:pt x="26969" y="1631"/>
                    </a:cubicBezTo>
                    <a:cubicBezTo>
                      <a:pt x="27040" y="1688"/>
                      <a:pt x="27108" y="1755"/>
                      <a:pt x="27163" y="1829"/>
                    </a:cubicBezTo>
                    <a:lnTo>
                      <a:pt x="27163" y="1829"/>
                    </a:lnTo>
                    <a:cubicBezTo>
                      <a:pt x="27107" y="1753"/>
                      <a:pt x="27038" y="1683"/>
                      <a:pt x="26969" y="1622"/>
                    </a:cubicBezTo>
                    <a:cubicBezTo>
                      <a:pt x="26282" y="1033"/>
                      <a:pt x="25390" y="739"/>
                      <a:pt x="24525" y="525"/>
                    </a:cubicBezTo>
                    <a:cubicBezTo>
                      <a:pt x="22773" y="135"/>
                      <a:pt x="20988" y="1"/>
                      <a:pt x="19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37"/>
              <p:cNvSpPr/>
              <p:nvPr/>
            </p:nvSpPr>
            <p:spPr>
              <a:xfrm>
                <a:off x="7617410" y="4209300"/>
                <a:ext cx="285316" cy="9760"/>
              </a:xfrm>
              <a:custGeom>
                <a:avLst/>
                <a:gdLst/>
                <a:ahLst/>
                <a:cxnLst/>
                <a:rect l="l" t="t" r="r" b="b"/>
                <a:pathLst>
                  <a:path w="4765" h="163" extrusionOk="0">
                    <a:moveTo>
                      <a:pt x="1944" y="0"/>
                    </a:moveTo>
                    <a:cubicBezTo>
                      <a:pt x="1294" y="0"/>
                      <a:pt x="645" y="32"/>
                      <a:pt x="0" y="109"/>
                    </a:cubicBezTo>
                    <a:cubicBezTo>
                      <a:pt x="286" y="102"/>
                      <a:pt x="572" y="100"/>
                      <a:pt x="858" y="100"/>
                    </a:cubicBezTo>
                    <a:cubicBezTo>
                      <a:pt x="2160" y="100"/>
                      <a:pt x="3462" y="155"/>
                      <a:pt x="4764" y="162"/>
                    </a:cubicBezTo>
                    <a:cubicBezTo>
                      <a:pt x="3830" y="67"/>
                      <a:pt x="2886" y="0"/>
                      <a:pt x="1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37"/>
              <p:cNvSpPr/>
              <p:nvPr/>
            </p:nvSpPr>
            <p:spPr>
              <a:xfrm>
                <a:off x="7826382" y="4356718"/>
                <a:ext cx="22873" cy="1467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45" extrusionOk="0">
                    <a:moveTo>
                      <a:pt x="203" y="0"/>
                    </a:moveTo>
                    <a:cubicBezTo>
                      <a:pt x="169" y="0"/>
                      <a:pt x="133" y="6"/>
                      <a:pt x="96" y="11"/>
                    </a:cubicBezTo>
                    <a:cubicBezTo>
                      <a:pt x="91" y="9"/>
                      <a:pt x="86" y="8"/>
                      <a:pt x="80" y="8"/>
                    </a:cubicBezTo>
                    <a:cubicBezTo>
                      <a:pt x="40" y="8"/>
                      <a:pt x="0" y="61"/>
                      <a:pt x="16" y="100"/>
                    </a:cubicBezTo>
                    <a:cubicBezTo>
                      <a:pt x="25" y="153"/>
                      <a:pt x="70" y="189"/>
                      <a:pt x="114" y="216"/>
                    </a:cubicBezTo>
                    <a:cubicBezTo>
                      <a:pt x="158" y="230"/>
                      <a:pt x="202" y="245"/>
                      <a:pt x="245" y="245"/>
                    </a:cubicBezTo>
                    <a:cubicBezTo>
                      <a:pt x="255" y="245"/>
                      <a:pt x="265" y="244"/>
                      <a:pt x="275" y="243"/>
                    </a:cubicBezTo>
                    <a:cubicBezTo>
                      <a:pt x="328" y="234"/>
                      <a:pt x="373" y="189"/>
                      <a:pt x="382" y="127"/>
                    </a:cubicBezTo>
                    <a:cubicBezTo>
                      <a:pt x="382" y="73"/>
                      <a:pt x="328" y="20"/>
                      <a:pt x="275" y="11"/>
                    </a:cubicBezTo>
                    <a:cubicBezTo>
                      <a:pt x="252" y="3"/>
                      <a:pt x="228" y="0"/>
                      <a:pt x="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37"/>
              <p:cNvSpPr/>
              <p:nvPr/>
            </p:nvSpPr>
            <p:spPr>
              <a:xfrm>
                <a:off x="7886080" y="4363544"/>
                <a:ext cx="40657" cy="28621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78" extrusionOk="0">
                    <a:moveTo>
                      <a:pt x="334" y="1"/>
                    </a:moveTo>
                    <a:cubicBezTo>
                      <a:pt x="270" y="1"/>
                      <a:pt x="205" y="11"/>
                      <a:pt x="143" y="22"/>
                    </a:cubicBezTo>
                    <a:lnTo>
                      <a:pt x="125" y="66"/>
                    </a:lnTo>
                    <a:cubicBezTo>
                      <a:pt x="116" y="57"/>
                      <a:pt x="104" y="53"/>
                      <a:pt x="90" y="53"/>
                    </a:cubicBezTo>
                    <a:cubicBezTo>
                      <a:pt x="62" y="53"/>
                      <a:pt x="30" y="69"/>
                      <a:pt x="18" y="93"/>
                    </a:cubicBezTo>
                    <a:cubicBezTo>
                      <a:pt x="1" y="138"/>
                      <a:pt x="9" y="182"/>
                      <a:pt x="27" y="218"/>
                    </a:cubicBezTo>
                    <a:cubicBezTo>
                      <a:pt x="81" y="361"/>
                      <a:pt x="215" y="459"/>
                      <a:pt x="366" y="477"/>
                    </a:cubicBezTo>
                    <a:cubicBezTo>
                      <a:pt x="373" y="477"/>
                      <a:pt x="380" y="477"/>
                      <a:pt x="387" y="477"/>
                    </a:cubicBezTo>
                    <a:cubicBezTo>
                      <a:pt x="516" y="477"/>
                      <a:pt x="661" y="398"/>
                      <a:pt x="670" y="271"/>
                    </a:cubicBezTo>
                    <a:cubicBezTo>
                      <a:pt x="679" y="155"/>
                      <a:pt x="580" y="57"/>
                      <a:pt x="473" y="22"/>
                    </a:cubicBezTo>
                    <a:cubicBezTo>
                      <a:pt x="428" y="6"/>
                      <a:pt x="381" y="1"/>
                      <a:pt x="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37"/>
              <p:cNvSpPr/>
              <p:nvPr/>
            </p:nvSpPr>
            <p:spPr>
              <a:xfrm>
                <a:off x="6846906" y="5331105"/>
                <a:ext cx="56345" cy="33831"/>
              </a:xfrm>
              <a:custGeom>
                <a:avLst/>
                <a:gdLst/>
                <a:ahLst/>
                <a:cxnLst/>
                <a:rect l="l" t="t" r="r" b="b"/>
                <a:pathLst>
                  <a:path w="941" h="565" extrusionOk="0">
                    <a:moveTo>
                      <a:pt x="410" y="0"/>
                    </a:moveTo>
                    <a:cubicBezTo>
                      <a:pt x="256" y="0"/>
                      <a:pt x="0" y="148"/>
                      <a:pt x="182" y="295"/>
                    </a:cubicBezTo>
                    <a:cubicBezTo>
                      <a:pt x="272" y="366"/>
                      <a:pt x="370" y="438"/>
                      <a:pt x="468" y="491"/>
                    </a:cubicBezTo>
                    <a:cubicBezTo>
                      <a:pt x="548" y="531"/>
                      <a:pt x="628" y="564"/>
                      <a:pt x="714" y="564"/>
                    </a:cubicBezTo>
                    <a:cubicBezTo>
                      <a:pt x="724" y="564"/>
                      <a:pt x="734" y="564"/>
                      <a:pt x="745" y="563"/>
                    </a:cubicBezTo>
                    <a:cubicBezTo>
                      <a:pt x="834" y="563"/>
                      <a:pt x="932" y="491"/>
                      <a:pt x="941" y="393"/>
                    </a:cubicBezTo>
                    <a:cubicBezTo>
                      <a:pt x="941" y="331"/>
                      <a:pt x="914" y="277"/>
                      <a:pt x="869" y="224"/>
                    </a:cubicBezTo>
                    <a:cubicBezTo>
                      <a:pt x="762" y="90"/>
                      <a:pt x="593" y="1"/>
                      <a:pt x="423" y="1"/>
                    </a:cubicBezTo>
                    <a:cubicBezTo>
                      <a:pt x="419" y="0"/>
                      <a:pt x="415" y="0"/>
                      <a:pt x="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37"/>
              <p:cNvSpPr/>
              <p:nvPr/>
            </p:nvSpPr>
            <p:spPr>
              <a:xfrm>
                <a:off x="6704518" y="4628143"/>
                <a:ext cx="454111" cy="34130"/>
              </a:xfrm>
              <a:custGeom>
                <a:avLst/>
                <a:gdLst/>
                <a:ahLst/>
                <a:cxnLst/>
                <a:rect l="l" t="t" r="r" b="b"/>
                <a:pathLst>
                  <a:path w="7584" h="570" extrusionOk="0">
                    <a:moveTo>
                      <a:pt x="0" y="1"/>
                    </a:moveTo>
                    <a:cubicBezTo>
                      <a:pt x="1615" y="409"/>
                      <a:pt x="3279" y="569"/>
                      <a:pt x="4943" y="569"/>
                    </a:cubicBezTo>
                    <a:cubicBezTo>
                      <a:pt x="5825" y="569"/>
                      <a:pt x="6708" y="524"/>
                      <a:pt x="7583" y="447"/>
                    </a:cubicBezTo>
                    <a:lnTo>
                      <a:pt x="7583" y="447"/>
                    </a:lnTo>
                    <a:cubicBezTo>
                      <a:pt x="6972" y="464"/>
                      <a:pt x="6360" y="475"/>
                      <a:pt x="5748" y="475"/>
                    </a:cubicBezTo>
                    <a:cubicBezTo>
                      <a:pt x="3822" y="475"/>
                      <a:pt x="1896" y="36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37"/>
              <p:cNvSpPr/>
              <p:nvPr/>
            </p:nvSpPr>
            <p:spPr>
              <a:xfrm>
                <a:off x="7180963" y="4648861"/>
                <a:ext cx="48680" cy="718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20" extrusionOk="0">
                    <a:moveTo>
                      <a:pt x="516" y="0"/>
                    </a:moveTo>
                    <a:cubicBezTo>
                      <a:pt x="343" y="0"/>
                      <a:pt x="172" y="23"/>
                      <a:pt x="1" y="74"/>
                    </a:cubicBezTo>
                    <a:cubicBezTo>
                      <a:pt x="112" y="104"/>
                      <a:pt x="226" y="119"/>
                      <a:pt x="340" y="119"/>
                    </a:cubicBezTo>
                    <a:cubicBezTo>
                      <a:pt x="501" y="119"/>
                      <a:pt x="661" y="88"/>
                      <a:pt x="813" y="20"/>
                    </a:cubicBezTo>
                    <a:cubicBezTo>
                      <a:pt x="713" y="8"/>
                      <a:pt x="614" y="0"/>
                      <a:pt x="5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37"/>
              <p:cNvSpPr/>
              <p:nvPr/>
            </p:nvSpPr>
            <p:spPr>
              <a:xfrm>
                <a:off x="6846607" y="4420248"/>
                <a:ext cx="836549" cy="168435"/>
              </a:xfrm>
              <a:custGeom>
                <a:avLst/>
                <a:gdLst/>
                <a:ahLst/>
                <a:cxnLst/>
                <a:rect l="l" t="t" r="r" b="b"/>
                <a:pathLst>
                  <a:path w="13971" h="2813" extrusionOk="0">
                    <a:moveTo>
                      <a:pt x="9385" y="0"/>
                    </a:moveTo>
                    <a:cubicBezTo>
                      <a:pt x="8681" y="0"/>
                      <a:pt x="7906" y="26"/>
                      <a:pt x="7066" y="83"/>
                    </a:cubicBezTo>
                    <a:cubicBezTo>
                      <a:pt x="3087" y="359"/>
                      <a:pt x="0" y="1394"/>
                      <a:pt x="63" y="2072"/>
                    </a:cubicBezTo>
                    <a:cubicBezTo>
                      <a:pt x="112" y="2551"/>
                      <a:pt x="1827" y="2813"/>
                      <a:pt x="4118" y="2813"/>
                    </a:cubicBezTo>
                    <a:cubicBezTo>
                      <a:pt x="5114" y="2813"/>
                      <a:pt x="6218" y="2763"/>
                      <a:pt x="7342" y="2661"/>
                    </a:cubicBezTo>
                    <a:cubicBezTo>
                      <a:pt x="11053" y="2322"/>
                      <a:pt x="13971" y="1492"/>
                      <a:pt x="13899" y="805"/>
                    </a:cubicBezTo>
                    <a:cubicBezTo>
                      <a:pt x="13856" y="406"/>
                      <a:pt x="12198" y="0"/>
                      <a:pt x="93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37"/>
              <p:cNvSpPr/>
              <p:nvPr/>
            </p:nvSpPr>
            <p:spPr>
              <a:xfrm>
                <a:off x="6849241" y="4419290"/>
                <a:ext cx="831219" cy="170471"/>
              </a:xfrm>
              <a:custGeom>
                <a:avLst/>
                <a:gdLst/>
                <a:ahLst/>
                <a:cxnLst/>
                <a:rect l="l" t="t" r="r" b="b"/>
                <a:pathLst>
                  <a:path w="13882" h="2847" extrusionOk="0">
                    <a:moveTo>
                      <a:pt x="9332" y="36"/>
                    </a:moveTo>
                    <a:cubicBezTo>
                      <a:pt x="12116" y="36"/>
                      <a:pt x="13793" y="438"/>
                      <a:pt x="13837" y="830"/>
                    </a:cubicBezTo>
                    <a:cubicBezTo>
                      <a:pt x="13846" y="902"/>
                      <a:pt x="13819" y="973"/>
                      <a:pt x="13748" y="1053"/>
                    </a:cubicBezTo>
                    <a:cubicBezTo>
                      <a:pt x="13231" y="1687"/>
                      <a:pt x="10519" y="2365"/>
                      <a:pt x="7289" y="2659"/>
                    </a:cubicBezTo>
                    <a:cubicBezTo>
                      <a:pt x="6151" y="2763"/>
                      <a:pt x="5050" y="2812"/>
                      <a:pt x="4064" y="2812"/>
                    </a:cubicBezTo>
                    <a:cubicBezTo>
                      <a:pt x="1758" y="2812"/>
                      <a:pt x="83" y="2544"/>
                      <a:pt x="45" y="2088"/>
                    </a:cubicBezTo>
                    <a:cubicBezTo>
                      <a:pt x="36" y="2017"/>
                      <a:pt x="63" y="1936"/>
                      <a:pt x="143" y="1856"/>
                    </a:cubicBezTo>
                    <a:cubicBezTo>
                      <a:pt x="688" y="1205"/>
                      <a:pt x="3471" y="366"/>
                      <a:pt x="7022" y="125"/>
                    </a:cubicBezTo>
                    <a:cubicBezTo>
                      <a:pt x="7851" y="63"/>
                      <a:pt x="8627" y="36"/>
                      <a:pt x="9332" y="36"/>
                    </a:cubicBezTo>
                    <a:close/>
                    <a:moveTo>
                      <a:pt x="9347" y="0"/>
                    </a:moveTo>
                    <a:cubicBezTo>
                      <a:pt x="8611" y="0"/>
                      <a:pt x="7828" y="28"/>
                      <a:pt x="7022" y="81"/>
                    </a:cubicBezTo>
                    <a:cubicBezTo>
                      <a:pt x="3462" y="331"/>
                      <a:pt x="661" y="1178"/>
                      <a:pt x="108" y="1829"/>
                    </a:cubicBezTo>
                    <a:cubicBezTo>
                      <a:pt x="36" y="1919"/>
                      <a:pt x="1" y="2008"/>
                      <a:pt x="1" y="2097"/>
                    </a:cubicBezTo>
                    <a:cubicBezTo>
                      <a:pt x="54" y="2605"/>
                      <a:pt x="1812" y="2846"/>
                      <a:pt x="4033" y="2846"/>
                    </a:cubicBezTo>
                    <a:cubicBezTo>
                      <a:pt x="5059" y="2846"/>
                      <a:pt x="6192" y="2793"/>
                      <a:pt x="7298" y="2695"/>
                    </a:cubicBezTo>
                    <a:cubicBezTo>
                      <a:pt x="10528" y="2400"/>
                      <a:pt x="13257" y="1713"/>
                      <a:pt x="13784" y="1071"/>
                    </a:cubicBezTo>
                    <a:cubicBezTo>
                      <a:pt x="13846" y="991"/>
                      <a:pt x="13882" y="902"/>
                      <a:pt x="13873" y="821"/>
                    </a:cubicBezTo>
                    <a:cubicBezTo>
                      <a:pt x="13846" y="554"/>
                      <a:pt x="13141" y="304"/>
                      <a:pt x="12000" y="152"/>
                    </a:cubicBezTo>
                    <a:cubicBezTo>
                      <a:pt x="11242" y="50"/>
                      <a:pt x="10337" y="0"/>
                      <a:pt x="9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37"/>
              <p:cNvSpPr/>
              <p:nvPr/>
            </p:nvSpPr>
            <p:spPr>
              <a:xfrm>
                <a:off x="7573580" y="4361988"/>
                <a:ext cx="87122" cy="43232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722" extrusionOk="0">
                    <a:moveTo>
                      <a:pt x="819" y="1"/>
                    </a:moveTo>
                    <a:cubicBezTo>
                      <a:pt x="598" y="1"/>
                      <a:pt x="369" y="47"/>
                      <a:pt x="215" y="137"/>
                    </a:cubicBezTo>
                    <a:cubicBezTo>
                      <a:pt x="135" y="181"/>
                      <a:pt x="54" y="244"/>
                      <a:pt x="27" y="342"/>
                    </a:cubicBezTo>
                    <a:cubicBezTo>
                      <a:pt x="1" y="458"/>
                      <a:pt x="81" y="574"/>
                      <a:pt x="188" y="636"/>
                    </a:cubicBezTo>
                    <a:cubicBezTo>
                      <a:pt x="295" y="699"/>
                      <a:pt x="420" y="708"/>
                      <a:pt x="536" y="717"/>
                    </a:cubicBezTo>
                    <a:cubicBezTo>
                      <a:pt x="600" y="719"/>
                      <a:pt x="666" y="722"/>
                      <a:pt x="732" y="722"/>
                    </a:cubicBezTo>
                    <a:cubicBezTo>
                      <a:pt x="904" y="722"/>
                      <a:pt x="1077" y="705"/>
                      <a:pt x="1232" y="627"/>
                    </a:cubicBezTo>
                    <a:cubicBezTo>
                      <a:pt x="1339" y="574"/>
                      <a:pt x="1446" y="476"/>
                      <a:pt x="1455" y="351"/>
                    </a:cubicBezTo>
                    <a:cubicBezTo>
                      <a:pt x="1455" y="217"/>
                      <a:pt x="1348" y="110"/>
                      <a:pt x="1232" y="65"/>
                    </a:cubicBezTo>
                    <a:cubicBezTo>
                      <a:pt x="1116" y="22"/>
                      <a:pt x="969" y="1"/>
                      <a:pt x="819" y="1"/>
                    </a:cubicBezTo>
                    <a:close/>
                  </a:path>
                </a:pathLst>
              </a:custGeom>
              <a:solidFill>
                <a:srgbClr val="FFF5E1">
                  <a:alpha val="10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37"/>
              <p:cNvSpPr/>
              <p:nvPr/>
            </p:nvSpPr>
            <p:spPr>
              <a:xfrm>
                <a:off x="7572502" y="4360670"/>
                <a:ext cx="89277" cy="45866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766" extrusionOk="0">
                    <a:moveTo>
                      <a:pt x="842" y="42"/>
                    </a:moveTo>
                    <a:cubicBezTo>
                      <a:pt x="988" y="42"/>
                      <a:pt x="1130" y="62"/>
                      <a:pt x="1241" y="105"/>
                    </a:cubicBezTo>
                    <a:cubicBezTo>
                      <a:pt x="1348" y="141"/>
                      <a:pt x="1455" y="248"/>
                      <a:pt x="1446" y="373"/>
                    </a:cubicBezTo>
                    <a:cubicBezTo>
                      <a:pt x="1446" y="471"/>
                      <a:pt x="1366" y="569"/>
                      <a:pt x="1241" y="641"/>
                    </a:cubicBezTo>
                    <a:cubicBezTo>
                      <a:pt x="1095" y="710"/>
                      <a:pt x="935" y="726"/>
                      <a:pt x="766" y="726"/>
                    </a:cubicBezTo>
                    <a:cubicBezTo>
                      <a:pt x="697" y="726"/>
                      <a:pt x="626" y="723"/>
                      <a:pt x="554" y="721"/>
                    </a:cubicBezTo>
                    <a:cubicBezTo>
                      <a:pt x="429" y="712"/>
                      <a:pt x="313" y="694"/>
                      <a:pt x="215" y="641"/>
                    </a:cubicBezTo>
                    <a:cubicBezTo>
                      <a:pt x="117" y="587"/>
                      <a:pt x="37" y="480"/>
                      <a:pt x="63" y="364"/>
                    </a:cubicBezTo>
                    <a:cubicBezTo>
                      <a:pt x="81" y="293"/>
                      <a:pt x="144" y="230"/>
                      <a:pt x="242" y="168"/>
                    </a:cubicBezTo>
                    <a:cubicBezTo>
                      <a:pt x="392" y="87"/>
                      <a:pt x="622" y="42"/>
                      <a:pt x="842" y="42"/>
                    </a:cubicBezTo>
                    <a:close/>
                    <a:moveTo>
                      <a:pt x="840" y="1"/>
                    </a:moveTo>
                    <a:cubicBezTo>
                      <a:pt x="614" y="1"/>
                      <a:pt x="379" y="50"/>
                      <a:pt x="224" y="141"/>
                    </a:cubicBezTo>
                    <a:cubicBezTo>
                      <a:pt x="117" y="203"/>
                      <a:pt x="45" y="275"/>
                      <a:pt x="28" y="355"/>
                    </a:cubicBezTo>
                    <a:cubicBezTo>
                      <a:pt x="1" y="489"/>
                      <a:pt x="90" y="614"/>
                      <a:pt x="197" y="676"/>
                    </a:cubicBezTo>
                    <a:cubicBezTo>
                      <a:pt x="304" y="730"/>
                      <a:pt x="420" y="748"/>
                      <a:pt x="554" y="756"/>
                    </a:cubicBezTo>
                    <a:cubicBezTo>
                      <a:pt x="634" y="756"/>
                      <a:pt x="706" y="765"/>
                      <a:pt x="786" y="765"/>
                    </a:cubicBezTo>
                    <a:cubicBezTo>
                      <a:pt x="955" y="765"/>
                      <a:pt x="1116" y="739"/>
                      <a:pt x="1259" y="667"/>
                    </a:cubicBezTo>
                    <a:cubicBezTo>
                      <a:pt x="1393" y="596"/>
                      <a:pt x="1482" y="489"/>
                      <a:pt x="1491" y="373"/>
                    </a:cubicBezTo>
                    <a:cubicBezTo>
                      <a:pt x="1491" y="221"/>
                      <a:pt x="1375" y="114"/>
                      <a:pt x="1259" y="70"/>
                    </a:cubicBezTo>
                    <a:cubicBezTo>
                      <a:pt x="1141" y="23"/>
                      <a:pt x="992" y="1"/>
                      <a:pt x="8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37"/>
              <p:cNvSpPr/>
              <p:nvPr/>
            </p:nvSpPr>
            <p:spPr>
              <a:xfrm>
                <a:off x="7626990" y="4415458"/>
                <a:ext cx="31076" cy="1652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276" extrusionOk="0">
                    <a:moveTo>
                      <a:pt x="315" y="1"/>
                    </a:moveTo>
                    <a:cubicBezTo>
                      <a:pt x="275" y="1"/>
                      <a:pt x="234" y="6"/>
                      <a:pt x="188" y="11"/>
                    </a:cubicBezTo>
                    <a:cubicBezTo>
                      <a:pt x="108" y="11"/>
                      <a:pt x="1" y="65"/>
                      <a:pt x="10" y="145"/>
                    </a:cubicBezTo>
                    <a:cubicBezTo>
                      <a:pt x="10" y="207"/>
                      <a:pt x="72" y="243"/>
                      <a:pt x="135" y="261"/>
                    </a:cubicBezTo>
                    <a:cubicBezTo>
                      <a:pt x="171" y="271"/>
                      <a:pt x="211" y="276"/>
                      <a:pt x="250" y="276"/>
                    </a:cubicBezTo>
                    <a:cubicBezTo>
                      <a:pt x="278" y="276"/>
                      <a:pt x="305" y="273"/>
                      <a:pt x="331" y="270"/>
                    </a:cubicBezTo>
                    <a:cubicBezTo>
                      <a:pt x="384" y="261"/>
                      <a:pt x="438" y="234"/>
                      <a:pt x="474" y="198"/>
                    </a:cubicBezTo>
                    <a:cubicBezTo>
                      <a:pt x="509" y="154"/>
                      <a:pt x="518" y="91"/>
                      <a:pt x="474" y="47"/>
                    </a:cubicBezTo>
                    <a:cubicBezTo>
                      <a:pt x="456" y="29"/>
                      <a:pt x="429" y="20"/>
                      <a:pt x="402" y="11"/>
                    </a:cubicBezTo>
                    <a:cubicBezTo>
                      <a:pt x="372" y="3"/>
                      <a:pt x="344" y="1"/>
                      <a:pt x="315" y="1"/>
                    </a:cubicBezTo>
                    <a:close/>
                  </a:path>
                </a:pathLst>
              </a:custGeom>
              <a:solidFill>
                <a:srgbClr val="FFF5E1">
                  <a:alpha val="10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37"/>
              <p:cNvSpPr/>
              <p:nvPr/>
            </p:nvSpPr>
            <p:spPr>
              <a:xfrm>
                <a:off x="7626451" y="4414380"/>
                <a:ext cx="32693" cy="1886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315" extrusionOk="0">
                    <a:moveTo>
                      <a:pt x="313" y="38"/>
                    </a:moveTo>
                    <a:cubicBezTo>
                      <a:pt x="340" y="38"/>
                      <a:pt x="376" y="38"/>
                      <a:pt x="411" y="47"/>
                    </a:cubicBezTo>
                    <a:cubicBezTo>
                      <a:pt x="429" y="56"/>
                      <a:pt x="456" y="65"/>
                      <a:pt x="474" y="83"/>
                    </a:cubicBezTo>
                    <a:cubicBezTo>
                      <a:pt x="500" y="109"/>
                      <a:pt x="500" y="163"/>
                      <a:pt x="474" y="198"/>
                    </a:cubicBezTo>
                    <a:cubicBezTo>
                      <a:pt x="438" y="243"/>
                      <a:pt x="376" y="261"/>
                      <a:pt x="331" y="270"/>
                    </a:cubicBezTo>
                    <a:cubicBezTo>
                      <a:pt x="305" y="274"/>
                      <a:pt x="278" y="276"/>
                      <a:pt x="251" y="276"/>
                    </a:cubicBezTo>
                    <a:cubicBezTo>
                      <a:pt x="214" y="276"/>
                      <a:pt x="179" y="271"/>
                      <a:pt x="153" y="261"/>
                    </a:cubicBezTo>
                    <a:cubicBezTo>
                      <a:pt x="72" y="234"/>
                      <a:pt x="37" y="207"/>
                      <a:pt x="37" y="163"/>
                    </a:cubicBezTo>
                    <a:cubicBezTo>
                      <a:pt x="37" y="145"/>
                      <a:pt x="45" y="127"/>
                      <a:pt x="54" y="109"/>
                    </a:cubicBezTo>
                    <a:cubicBezTo>
                      <a:pt x="90" y="65"/>
                      <a:pt x="153" y="47"/>
                      <a:pt x="197" y="47"/>
                    </a:cubicBezTo>
                    <a:cubicBezTo>
                      <a:pt x="242" y="38"/>
                      <a:pt x="277" y="38"/>
                      <a:pt x="313" y="38"/>
                    </a:cubicBezTo>
                    <a:close/>
                    <a:moveTo>
                      <a:pt x="325" y="1"/>
                    </a:moveTo>
                    <a:cubicBezTo>
                      <a:pt x="284" y="1"/>
                      <a:pt x="243" y="6"/>
                      <a:pt x="197" y="11"/>
                    </a:cubicBezTo>
                    <a:cubicBezTo>
                      <a:pt x="144" y="11"/>
                      <a:pt x="72" y="38"/>
                      <a:pt x="28" y="83"/>
                    </a:cubicBezTo>
                    <a:cubicBezTo>
                      <a:pt x="10" y="109"/>
                      <a:pt x="1" y="136"/>
                      <a:pt x="1" y="163"/>
                    </a:cubicBezTo>
                    <a:cubicBezTo>
                      <a:pt x="1" y="225"/>
                      <a:pt x="45" y="270"/>
                      <a:pt x="135" y="297"/>
                    </a:cubicBezTo>
                    <a:cubicBezTo>
                      <a:pt x="170" y="306"/>
                      <a:pt x="206" y="314"/>
                      <a:pt x="251" y="314"/>
                    </a:cubicBezTo>
                    <a:cubicBezTo>
                      <a:pt x="277" y="314"/>
                      <a:pt x="313" y="314"/>
                      <a:pt x="340" y="306"/>
                    </a:cubicBezTo>
                    <a:cubicBezTo>
                      <a:pt x="393" y="297"/>
                      <a:pt x="456" y="270"/>
                      <a:pt x="500" y="225"/>
                    </a:cubicBezTo>
                    <a:cubicBezTo>
                      <a:pt x="545" y="172"/>
                      <a:pt x="545" y="100"/>
                      <a:pt x="500" y="56"/>
                    </a:cubicBezTo>
                    <a:cubicBezTo>
                      <a:pt x="474" y="29"/>
                      <a:pt x="447" y="20"/>
                      <a:pt x="420" y="11"/>
                    </a:cubicBezTo>
                    <a:cubicBezTo>
                      <a:pt x="386" y="4"/>
                      <a:pt x="355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37"/>
              <p:cNvSpPr/>
              <p:nvPr/>
            </p:nvSpPr>
            <p:spPr>
              <a:xfrm>
                <a:off x="7694293" y="4383723"/>
                <a:ext cx="54010" cy="23891"/>
              </a:xfrm>
              <a:custGeom>
                <a:avLst/>
                <a:gdLst/>
                <a:ahLst/>
                <a:cxnLst/>
                <a:rect l="l" t="t" r="r" b="b"/>
                <a:pathLst>
                  <a:path w="902" h="399" extrusionOk="0">
                    <a:moveTo>
                      <a:pt x="542" y="0"/>
                    </a:moveTo>
                    <a:cubicBezTo>
                      <a:pt x="390" y="0"/>
                      <a:pt x="230" y="32"/>
                      <a:pt x="153" y="59"/>
                    </a:cubicBezTo>
                    <a:cubicBezTo>
                      <a:pt x="90" y="86"/>
                      <a:pt x="19" y="131"/>
                      <a:pt x="10" y="193"/>
                    </a:cubicBezTo>
                    <a:cubicBezTo>
                      <a:pt x="1" y="238"/>
                      <a:pt x="28" y="282"/>
                      <a:pt x="63" y="309"/>
                    </a:cubicBezTo>
                    <a:cubicBezTo>
                      <a:pt x="99" y="336"/>
                      <a:pt x="144" y="354"/>
                      <a:pt x="188" y="363"/>
                    </a:cubicBezTo>
                    <a:cubicBezTo>
                      <a:pt x="286" y="389"/>
                      <a:pt x="384" y="398"/>
                      <a:pt x="483" y="398"/>
                    </a:cubicBezTo>
                    <a:cubicBezTo>
                      <a:pt x="572" y="398"/>
                      <a:pt x="661" y="389"/>
                      <a:pt x="750" y="354"/>
                    </a:cubicBezTo>
                    <a:cubicBezTo>
                      <a:pt x="795" y="336"/>
                      <a:pt x="839" y="309"/>
                      <a:pt x="866" y="264"/>
                    </a:cubicBezTo>
                    <a:cubicBezTo>
                      <a:pt x="893" y="220"/>
                      <a:pt x="902" y="166"/>
                      <a:pt x="875" y="122"/>
                    </a:cubicBezTo>
                    <a:cubicBezTo>
                      <a:pt x="827" y="30"/>
                      <a:pt x="689" y="0"/>
                      <a:pt x="542" y="0"/>
                    </a:cubicBezTo>
                    <a:close/>
                  </a:path>
                </a:pathLst>
              </a:custGeom>
              <a:solidFill>
                <a:srgbClr val="FFF5E1">
                  <a:alpha val="10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37"/>
              <p:cNvSpPr/>
              <p:nvPr/>
            </p:nvSpPr>
            <p:spPr>
              <a:xfrm>
                <a:off x="7693275" y="4382526"/>
                <a:ext cx="56105" cy="26166"/>
              </a:xfrm>
              <a:custGeom>
                <a:avLst/>
                <a:gdLst/>
                <a:ahLst/>
                <a:cxnLst/>
                <a:rect l="l" t="t" r="r" b="b"/>
                <a:pathLst>
                  <a:path w="937" h="437" extrusionOk="0">
                    <a:moveTo>
                      <a:pt x="562" y="35"/>
                    </a:moveTo>
                    <a:cubicBezTo>
                      <a:pt x="705" y="35"/>
                      <a:pt x="830" y="70"/>
                      <a:pt x="874" y="151"/>
                    </a:cubicBezTo>
                    <a:cubicBezTo>
                      <a:pt x="892" y="186"/>
                      <a:pt x="892" y="231"/>
                      <a:pt x="865" y="276"/>
                    </a:cubicBezTo>
                    <a:cubicBezTo>
                      <a:pt x="839" y="311"/>
                      <a:pt x="803" y="338"/>
                      <a:pt x="758" y="356"/>
                    </a:cubicBezTo>
                    <a:cubicBezTo>
                      <a:pt x="687" y="383"/>
                      <a:pt x="607" y="400"/>
                      <a:pt x="509" y="400"/>
                    </a:cubicBezTo>
                    <a:lnTo>
                      <a:pt x="500" y="400"/>
                    </a:lnTo>
                    <a:cubicBezTo>
                      <a:pt x="401" y="400"/>
                      <a:pt x="303" y="391"/>
                      <a:pt x="214" y="365"/>
                    </a:cubicBezTo>
                    <a:cubicBezTo>
                      <a:pt x="170" y="356"/>
                      <a:pt x="125" y="338"/>
                      <a:pt x="98" y="311"/>
                    </a:cubicBezTo>
                    <a:cubicBezTo>
                      <a:pt x="71" y="293"/>
                      <a:pt x="36" y="258"/>
                      <a:pt x="45" y="213"/>
                    </a:cubicBezTo>
                    <a:cubicBezTo>
                      <a:pt x="54" y="151"/>
                      <a:pt x="125" y="115"/>
                      <a:pt x="178" y="97"/>
                    </a:cubicBezTo>
                    <a:cubicBezTo>
                      <a:pt x="259" y="70"/>
                      <a:pt x="419" y="35"/>
                      <a:pt x="562" y="35"/>
                    </a:cubicBezTo>
                    <a:close/>
                    <a:moveTo>
                      <a:pt x="551" y="0"/>
                    </a:moveTo>
                    <a:cubicBezTo>
                      <a:pt x="400" y="0"/>
                      <a:pt x="244" y="31"/>
                      <a:pt x="161" y="61"/>
                    </a:cubicBezTo>
                    <a:cubicBezTo>
                      <a:pt x="71" y="97"/>
                      <a:pt x="9" y="151"/>
                      <a:pt x="9" y="213"/>
                    </a:cubicBezTo>
                    <a:cubicBezTo>
                      <a:pt x="0" y="258"/>
                      <a:pt x="27" y="311"/>
                      <a:pt x="71" y="347"/>
                    </a:cubicBezTo>
                    <a:cubicBezTo>
                      <a:pt x="107" y="374"/>
                      <a:pt x="161" y="391"/>
                      <a:pt x="205" y="400"/>
                    </a:cubicBezTo>
                    <a:cubicBezTo>
                      <a:pt x="303" y="427"/>
                      <a:pt x="401" y="436"/>
                      <a:pt x="500" y="436"/>
                    </a:cubicBezTo>
                    <a:lnTo>
                      <a:pt x="509" y="436"/>
                    </a:lnTo>
                    <a:cubicBezTo>
                      <a:pt x="616" y="436"/>
                      <a:pt x="696" y="418"/>
                      <a:pt x="776" y="391"/>
                    </a:cubicBezTo>
                    <a:cubicBezTo>
                      <a:pt x="830" y="365"/>
                      <a:pt x="865" y="329"/>
                      <a:pt x="892" y="293"/>
                    </a:cubicBezTo>
                    <a:cubicBezTo>
                      <a:pt x="928" y="240"/>
                      <a:pt x="937" y="177"/>
                      <a:pt x="910" y="133"/>
                    </a:cubicBezTo>
                    <a:cubicBezTo>
                      <a:pt x="855" y="33"/>
                      <a:pt x="706" y="0"/>
                      <a:pt x="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37"/>
              <p:cNvSpPr/>
              <p:nvPr/>
            </p:nvSpPr>
            <p:spPr>
              <a:xfrm>
                <a:off x="7500948" y="4380729"/>
                <a:ext cx="18742" cy="13173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20" extrusionOk="0">
                    <a:moveTo>
                      <a:pt x="210" y="0"/>
                    </a:moveTo>
                    <a:cubicBezTo>
                      <a:pt x="196" y="0"/>
                      <a:pt x="182" y="4"/>
                      <a:pt x="170" y="11"/>
                    </a:cubicBezTo>
                    <a:lnTo>
                      <a:pt x="161" y="2"/>
                    </a:lnTo>
                    <a:cubicBezTo>
                      <a:pt x="116" y="11"/>
                      <a:pt x="63" y="20"/>
                      <a:pt x="36" y="56"/>
                    </a:cubicBezTo>
                    <a:cubicBezTo>
                      <a:pt x="0" y="100"/>
                      <a:pt x="0" y="154"/>
                      <a:pt x="36" y="190"/>
                    </a:cubicBezTo>
                    <a:cubicBezTo>
                      <a:pt x="54" y="207"/>
                      <a:pt x="72" y="207"/>
                      <a:pt x="99" y="216"/>
                    </a:cubicBezTo>
                    <a:cubicBezTo>
                      <a:pt x="110" y="219"/>
                      <a:pt x="121" y="220"/>
                      <a:pt x="133" y="220"/>
                    </a:cubicBezTo>
                    <a:cubicBezTo>
                      <a:pt x="169" y="220"/>
                      <a:pt x="208" y="210"/>
                      <a:pt x="241" y="190"/>
                    </a:cubicBezTo>
                    <a:cubicBezTo>
                      <a:pt x="286" y="163"/>
                      <a:pt x="313" y="109"/>
                      <a:pt x="295" y="56"/>
                    </a:cubicBezTo>
                    <a:cubicBezTo>
                      <a:pt x="282" y="23"/>
                      <a:pt x="246" y="0"/>
                      <a:pt x="210" y="0"/>
                    </a:cubicBezTo>
                    <a:close/>
                  </a:path>
                </a:pathLst>
              </a:custGeom>
              <a:solidFill>
                <a:srgbClr val="FFF5E1">
                  <a:alpha val="10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37"/>
              <p:cNvSpPr/>
              <p:nvPr/>
            </p:nvSpPr>
            <p:spPr>
              <a:xfrm>
                <a:off x="7421910" y="4460786"/>
                <a:ext cx="87122" cy="36226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605" extrusionOk="0">
                    <a:moveTo>
                      <a:pt x="881" y="0"/>
                    </a:moveTo>
                    <a:cubicBezTo>
                      <a:pt x="590" y="0"/>
                      <a:pt x="271" y="69"/>
                      <a:pt x="80" y="235"/>
                    </a:cubicBezTo>
                    <a:cubicBezTo>
                      <a:pt x="54" y="262"/>
                      <a:pt x="27" y="298"/>
                      <a:pt x="18" y="333"/>
                    </a:cubicBezTo>
                    <a:cubicBezTo>
                      <a:pt x="0" y="387"/>
                      <a:pt x="27" y="440"/>
                      <a:pt x="63" y="485"/>
                    </a:cubicBezTo>
                    <a:cubicBezTo>
                      <a:pt x="107" y="521"/>
                      <a:pt x="152" y="539"/>
                      <a:pt x="205" y="556"/>
                    </a:cubicBezTo>
                    <a:cubicBezTo>
                      <a:pt x="317" y="591"/>
                      <a:pt x="432" y="604"/>
                      <a:pt x="549" y="604"/>
                    </a:cubicBezTo>
                    <a:cubicBezTo>
                      <a:pt x="702" y="604"/>
                      <a:pt x="856" y="582"/>
                      <a:pt x="1008" y="556"/>
                    </a:cubicBezTo>
                    <a:cubicBezTo>
                      <a:pt x="1124" y="530"/>
                      <a:pt x="1249" y="503"/>
                      <a:pt x="1338" y="423"/>
                    </a:cubicBezTo>
                    <a:cubicBezTo>
                      <a:pt x="1427" y="333"/>
                      <a:pt x="1454" y="173"/>
                      <a:pt x="1365" y="93"/>
                    </a:cubicBezTo>
                    <a:cubicBezTo>
                      <a:pt x="1329" y="66"/>
                      <a:pt x="1285" y="57"/>
                      <a:pt x="1240" y="39"/>
                    </a:cubicBezTo>
                    <a:cubicBezTo>
                      <a:pt x="1135" y="14"/>
                      <a:pt x="1011" y="0"/>
                      <a:pt x="881" y="0"/>
                    </a:cubicBezTo>
                    <a:close/>
                  </a:path>
                </a:pathLst>
              </a:custGeom>
              <a:solidFill>
                <a:srgbClr val="FFF5E1">
                  <a:alpha val="10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37"/>
              <p:cNvSpPr/>
              <p:nvPr/>
            </p:nvSpPr>
            <p:spPr>
              <a:xfrm>
                <a:off x="7420832" y="4459588"/>
                <a:ext cx="87122" cy="38801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648" extrusionOk="0">
                    <a:moveTo>
                      <a:pt x="913" y="41"/>
                    </a:moveTo>
                    <a:cubicBezTo>
                      <a:pt x="1034" y="41"/>
                      <a:pt x="1150" y="53"/>
                      <a:pt x="1249" y="77"/>
                    </a:cubicBezTo>
                    <a:cubicBezTo>
                      <a:pt x="1294" y="95"/>
                      <a:pt x="1338" y="104"/>
                      <a:pt x="1365" y="130"/>
                    </a:cubicBezTo>
                    <a:cubicBezTo>
                      <a:pt x="1410" y="166"/>
                      <a:pt x="1419" y="211"/>
                      <a:pt x="1419" y="246"/>
                    </a:cubicBezTo>
                    <a:cubicBezTo>
                      <a:pt x="1419" y="309"/>
                      <a:pt x="1392" y="380"/>
                      <a:pt x="1347" y="425"/>
                    </a:cubicBezTo>
                    <a:cubicBezTo>
                      <a:pt x="1258" y="505"/>
                      <a:pt x="1142" y="532"/>
                      <a:pt x="1017" y="559"/>
                    </a:cubicBezTo>
                    <a:cubicBezTo>
                      <a:pt x="881" y="584"/>
                      <a:pt x="730" y="606"/>
                      <a:pt x="577" y="606"/>
                    </a:cubicBezTo>
                    <a:cubicBezTo>
                      <a:pt x="461" y="606"/>
                      <a:pt x="344" y="593"/>
                      <a:pt x="232" y="559"/>
                    </a:cubicBezTo>
                    <a:cubicBezTo>
                      <a:pt x="188" y="550"/>
                      <a:pt x="134" y="523"/>
                      <a:pt x="98" y="487"/>
                    </a:cubicBezTo>
                    <a:cubicBezTo>
                      <a:pt x="54" y="452"/>
                      <a:pt x="36" y="398"/>
                      <a:pt x="54" y="362"/>
                    </a:cubicBezTo>
                    <a:cubicBezTo>
                      <a:pt x="63" y="318"/>
                      <a:pt x="89" y="291"/>
                      <a:pt x="116" y="264"/>
                    </a:cubicBezTo>
                    <a:cubicBezTo>
                      <a:pt x="293" y="113"/>
                      <a:pt x="618" y="41"/>
                      <a:pt x="913" y="41"/>
                    </a:cubicBezTo>
                    <a:close/>
                    <a:moveTo>
                      <a:pt x="901" y="0"/>
                    </a:moveTo>
                    <a:cubicBezTo>
                      <a:pt x="603" y="0"/>
                      <a:pt x="277" y="75"/>
                      <a:pt x="89" y="237"/>
                    </a:cubicBezTo>
                    <a:cubicBezTo>
                      <a:pt x="63" y="264"/>
                      <a:pt x="27" y="300"/>
                      <a:pt x="9" y="353"/>
                    </a:cubicBezTo>
                    <a:cubicBezTo>
                      <a:pt x="0" y="407"/>
                      <a:pt x="18" y="469"/>
                      <a:pt x="72" y="514"/>
                    </a:cubicBezTo>
                    <a:cubicBezTo>
                      <a:pt x="116" y="559"/>
                      <a:pt x="170" y="576"/>
                      <a:pt x="223" y="594"/>
                    </a:cubicBezTo>
                    <a:cubicBezTo>
                      <a:pt x="330" y="630"/>
                      <a:pt x="455" y="648"/>
                      <a:pt x="571" y="648"/>
                    </a:cubicBezTo>
                    <a:cubicBezTo>
                      <a:pt x="723" y="648"/>
                      <a:pt x="883" y="621"/>
                      <a:pt x="1026" y="594"/>
                    </a:cubicBezTo>
                    <a:cubicBezTo>
                      <a:pt x="1151" y="568"/>
                      <a:pt x="1276" y="541"/>
                      <a:pt x="1365" y="452"/>
                    </a:cubicBezTo>
                    <a:cubicBezTo>
                      <a:pt x="1428" y="398"/>
                      <a:pt x="1454" y="318"/>
                      <a:pt x="1454" y="246"/>
                    </a:cubicBezTo>
                    <a:cubicBezTo>
                      <a:pt x="1454" y="184"/>
                      <a:pt x="1428" y="139"/>
                      <a:pt x="1392" y="104"/>
                    </a:cubicBezTo>
                    <a:cubicBezTo>
                      <a:pt x="1356" y="68"/>
                      <a:pt x="1303" y="59"/>
                      <a:pt x="1258" y="41"/>
                    </a:cubicBezTo>
                    <a:cubicBezTo>
                      <a:pt x="1153" y="14"/>
                      <a:pt x="1030" y="0"/>
                      <a:pt x="9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37"/>
              <p:cNvSpPr/>
              <p:nvPr/>
            </p:nvSpPr>
            <p:spPr>
              <a:xfrm>
                <a:off x="7743991" y="4404022"/>
                <a:ext cx="78020" cy="30478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509" extrusionOk="0">
                    <a:moveTo>
                      <a:pt x="878" y="0"/>
                    </a:moveTo>
                    <a:cubicBezTo>
                      <a:pt x="604" y="0"/>
                      <a:pt x="304" y="89"/>
                      <a:pt x="90" y="220"/>
                    </a:cubicBezTo>
                    <a:cubicBezTo>
                      <a:pt x="45" y="247"/>
                      <a:pt x="9" y="282"/>
                      <a:pt x="9" y="327"/>
                    </a:cubicBezTo>
                    <a:cubicBezTo>
                      <a:pt x="1" y="380"/>
                      <a:pt x="72" y="416"/>
                      <a:pt x="125" y="434"/>
                    </a:cubicBezTo>
                    <a:cubicBezTo>
                      <a:pt x="290" y="485"/>
                      <a:pt x="454" y="508"/>
                      <a:pt x="622" y="508"/>
                    </a:cubicBezTo>
                    <a:cubicBezTo>
                      <a:pt x="690" y="508"/>
                      <a:pt x="760" y="504"/>
                      <a:pt x="830" y="496"/>
                    </a:cubicBezTo>
                    <a:cubicBezTo>
                      <a:pt x="982" y="479"/>
                      <a:pt x="1151" y="434"/>
                      <a:pt x="1249" y="309"/>
                    </a:cubicBezTo>
                    <a:cubicBezTo>
                      <a:pt x="1285" y="264"/>
                      <a:pt x="1303" y="202"/>
                      <a:pt x="1285" y="148"/>
                    </a:cubicBezTo>
                    <a:cubicBezTo>
                      <a:pt x="1267" y="77"/>
                      <a:pt x="1187" y="41"/>
                      <a:pt x="1107" y="24"/>
                    </a:cubicBezTo>
                    <a:cubicBezTo>
                      <a:pt x="1034" y="7"/>
                      <a:pt x="957" y="0"/>
                      <a:pt x="878" y="0"/>
                    </a:cubicBezTo>
                    <a:close/>
                  </a:path>
                </a:pathLst>
              </a:custGeom>
              <a:solidFill>
                <a:srgbClr val="FFF5E1">
                  <a:alpha val="10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37"/>
              <p:cNvSpPr/>
              <p:nvPr/>
            </p:nvSpPr>
            <p:spPr>
              <a:xfrm>
                <a:off x="7742913" y="4402824"/>
                <a:ext cx="80176" cy="33112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553" extrusionOk="0">
                    <a:moveTo>
                      <a:pt x="893" y="35"/>
                    </a:moveTo>
                    <a:cubicBezTo>
                      <a:pt x="973" y="35"/>
                      <a:pt x="1053" y="44"/>
                      <a:pt x="1125" y="61"/>
                    </a:cubicBezTo>
                    <a:cubicBezTo>
                      <a:pt x="1214" y="88"/>
                      <a:pt x="1267" y="124"/>
                      <a:pt x="1285" y="168"/>
                    </a:cubicBezTo>
                    <a:cubicBezTo>
                      <a:pt x="1303" y="231"/>
                      <a:pt x="1267" y="293"/>
                      <a:pt x="1250" y="311"/>
                    </a:cubicBezTo>
                    <a:cubicBezTo>
                      <a:pt x="1169" y="418"/>
                      <a:pt x="1044" y="481"/>
                      <a:pt x="839" y="499"/>
                    </a:cubicBezTo>
                    <a:cubicBezTo>
                      <a:pt x="774" y="506"/>
                      <a:pt x="708" y="510"/>
                      <a:pt x="641" y="510"/>
                    </a:cubicBezTo>
                    <a:cubicBezTo>
                      <a:pt x="477" y="510"/>
                      <a:pt x="310" y="487"/>
                      <a:pt x="152" y="436"/>
                    </a:cubicBezTo>
                    <a:cubicBezTo>
                      <a:pt x="117" y="427"/>
                      <a:pt x="45" y="400"/>
                      <a:pt x="45" y="347"/>
                    </a:cubicBezTo>
                    <a:cubicBezTo>
                      <a:pt x="45" y="302"/>
                      <a:pt x="81" y="276"/>
                      <a:pt x="117" y="258"/>
                    </a:cubicBezTo>
                    <a:cubicBezTo>
                      <a:pt x="340" y="115"/>
                      <a:pt x="634" y="35"/>
                      <a:pt x="893" y="35"/>
                    </a:cubicBezTo>
                    <a:close/>
                    <a:moveTo>
                      <a:pt x="897" y="1"/>
                    </a:moveTo>
                    <a:cubicBezTo>
                      <a:pt x="604" y="1"/>
                      <a:pt x="302" y="105"/>
                      <a:pt x="99" y="231"/>
                    </a:cubicBezTo>
                    <a:cubicBezTo>
                      <a:pt x="54" y="249"/>
                      <a:pt x="10" y="284"/>
                      <a:pt x="10" y="347"/>
                    </a:cubicBezTo>
                    <a:cubicBezTo>
                      <a:pt x="1" y="400"/>
                      <a:pt x="54" y="445"/>
                      <a:pt x="143" y="472"/>
                    </a:cubicBezTo>
                    <a:cubicBezTo>
                      <a:pt x="304" y="525"/>
                      <a:pt x="482" y="552"/>
                      <a:pt x="652" y="552"/>
                    </a:cubicBezTo>
                    <a:cubicBezTo>
                      <a:pt x="714" y="552"/>
                      <a:pt x="786" y="543"/>
                      <a:pt x="848" y="534"/>
                    </a:cubicBezTo>
                    <a:cubicBezTo>
                      <a:pt x="1053" y="516"/>
                      <a:pt x="1196" y="445"/>
                      <a:pt x="1276" y="338"/>
                    </a:cubicBezTo>
                    <a:cubicBezTo>
                      <a:pt x="1321" y="276"/>
                      <a:pt x="1339" y="213"/>
                      <a:pt x="1321" y="160"/>
                    </a:cubicBezTo>
                    <a:cubicBezTo>
                      <a:pt x="1303" y="97"/>
                      <a:pt x="1241" y="52"/>
                      <a:pt x="1134" y="26"/>
                    </a:cubicBezTo>
                    <a:cubicBezTo>
                      <a:pt x="1057" y="8"/>
                      <a:pt x="978" y="1"/>
                      <a:pt x="8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37"/>
              <p:cNvSpPr/>
              <p:nvPr/>
            </p:nvSpPr>
            <p:spPr>
              <a:xfrm>
                <a:off x="7753631" y="4476473"/>
                <a:ext cx="84427" cy="30478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509" extrusionOk="0">
                    <a:moveTo>
                      <a:pt x="1062" y="0"/>
                    </a:moveTo>
                    <a:cubicBezTo>
                      <a:pt x="776" y="0"/>
                      <a:pt x="446" y="9"/>
                      <a:pt x="196" y="187"/>
                    </a:cubicBezTo>
                    <a:cubicBezTo>
                      <a:pt x="152" y="214"/>
                      <a:pt x="0" y="339"/>
                      <a:pt x="36" y="491"/>
                    </a:cubicBezTo>
                    <a:cubicBezTo>
                      <a:pt x="36" y="500"/>
                      <a:pt x="45" y="509"/>
                      <a:pt x="54" y="509"/>
                    </a:cubicBezTo>
                    <a:cubicBezTo>
                      <a:pt x="63" y="509"/>
                      <a:pt x="71" y="500"/>
                      <a:pt x="71" y="491"/>
                    </a:cubicBezTo>
                    <a:cubicBezTo>
                      <a:pt x="45" y="384"/>
                      <a:pt x="134" y="277"/>
                      <a:pt x="214" y="214"/>
                    </a:cubicBezTo>
                    <a:cubicBezTo>
                      <a:pt x="464" y="45"/>
                      <a:pt x="785" y="36"/>
                      <a:pt x="1062" y="36"/>
                    </a:cubicBezTo>
                    <a:cubicBezTo>
                      <a:pt x="1142" y="36"/>
                      <a:pt x="1204" y="45"/>
                      <a:pt x="1267" y="71"/>
                    </a:cubicBezTo>
                    <a:cubicBezTo>
                      <a:pt x="1320" y="98"/>
                      <a:pt x="1374" y="161"/>
                      <a:pt x="1365" y="223"/>
                    </a:cubicBezTo>
                    <a:cubicBezTo>
                      <a:pt x="1356" y="232"/>
                      <a:pt x="1365" y="241"/>
                      <a:pt x="1374" y="241"/>
                    </a:cubicBezTo>
                    <a:cubicBezTo>
                      <a:pt x="1377" y="244"/>
                      <a:pt x="1379" y="245"/>
                      <a:pt x="1382" y="245"/>
                    </a:cubicBezTo>
                    <a:cubicBezTo>
                      <a:pt x="1388" y="245"/>
                      <a:pt x="1394" y="238"/>
                      <a:pt x="1401" y="232"/>
                    </a:cubicBezTo>
                    <a:cubicBezTo>
                      <a:pt x="1410" y="143"/>
                      <a:pt x="1347" y="71"/>
                      <a:pt x="1285" y="36"/>
                    </a:cubicBezTo>
                    <a:cubicBezTo>
                      <a:pt x="1213" y="9"/>
                      <a:pt x="1142" y="0"/>
                      <a:pt x="10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37"/>
              <p:cNvSpPr/>
              <p:nvPr/>
            </p:nvSpPr>
            <p:spPr>
              <a:xfrm>
                <a:off x="6779843" y="4513118"/>
                <a:ext cx="44908" cy="29639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95" extrusionOk="0">
                    <a:moveTo>
                      <a:pt x="500" y="39"/>
                    </a:moveTo>
                    <a:cubicBezTo>
                      <a:pt x="526" y="39"/>
                      <a:pt x="553" y="39"/>
                      <a:pt x="580" y="48"/>
                    </a:cubicBezTo>
                    <a:cubicBezTo>
                      <a:pt x="642" y="75"/>
                      <a:pt x="678" y="129"/>
                      <a:pt x="696" y="209"/>
                    </a:cubicBezTo>
                    <a:cubicBezTo>
                      <a:pt x="705" y="307"/>
                      <a:pt x="633" y="423"/>
                      <a:pt x="526" y="450"/>
                    </a:cubicBezTo>
                    <a:cubicBezTo>
                      <a:pt x="509" y="454"/>
                      <a:pt x="491" y="456"/>
                      <a:pt x="473" y="456"/>
                    </a:cubicBezTo>
                    <a:cubicBezTo>
                      <a:pt x="455" y="456"/>
                      <a:pt x="437" y="454"/>
                      <a:pt x="419" y="450"/>
                    </a:cubicBezTo>
                    <a:cubicBezTo>
                      <a:pt x="339" y="450"/>
                      <a:pt x="268" y="432"/>
                      <a:pt x="187" y="414"/>
                    </a:cubicBezTo>
                    <a:cubicBezTo>
                      <a:pt x="152" y="405"/>
                      <a:pt x="116" y="396"/>
                      <a:pt x="89" y="378"/>
                    </a:cubicBezTo>
                    <a:cubicBezTo>
                      <a:pt x="54" y="352"/>
                      <a:pt x="36" y="316"/>
                      <a:pt x="45" y="289"/>
                    </a:cubicBezTo>
                    <a:cubicBezTo>
                      <a:pt x="45" y="262"/>
                      <a:pt x="71" y="236"/>
                      <a:pt x="89" y="218"/>
                    </a:cubicBezTo>
                    <a:cubicBezTo>
                      <a:pt x="178" y="129"/>
                      <a:pt x="357" y="39"/>
                      <a:pt x="500" y="39"/>
                    </a:cubicBezTo>
                    <a:close/>
                    <a:moveTo>
                      <a:pt x="503" y="0"/>
                    </a:moveTo>
                    <a:cubicBezTo>
                      <a:pt x="342" y="0"/>
                      <a:pt x="145" y="108"/>
                      <a:pt x="62" y="191"/>
                    </a:cubicBezTo>
                    <a:cubicBezTo>
                      <a:pt x="36" y="209"/>
                      <a:pt x="9" y="244"/>
                      <a:pt x="9" y="289"/>
                    </a:cubicBezTo>
                    <a:cubicBezTo>
                      <a:pt x="0" y="334"/>
                      <a:pt x="27" y="378"/>
                      <a:pt x="62" y="405"/>
                    </a:cubicBezTo>
                    <a:cubicBezTo>
                      <a:pt x="98" y="432"/>
                      <a:pt x="143" y="441"/>
                      <a:pt x="178" y="450"/>
                    </a:cubicBezTo>
                    <a:cubicBezTo>
                      <a:pt x="259" y="476"/>
                      <a:pt x="339" y="485"/>
                      <a:pt x="410" y="494"/>
                    </a:cubicBezTo>
                    <a:lnTo>
                      <a:pt x="464" y="494"/>
                    </a:lnTo>
                    <a:cubicBezTo>
                      <a:pt x="491" y="494"/>
                      <a:pt x="509" y="494"/>
                      <a:pt x="535" y="485"/>
                    </a:cubicBezTo>
                    <a:cubicBezTo>
                      <a:pt x="660" y="459"/>
                      <a:pt x="749" y="325"/>
                      <a:pt x="732" y="200"/>
                    </a:cubicBezTo>
                    <a:cubicBezTo>
                      <a:pt x="714" y="102"/>
                      <a:pt x="669" y="39"/>
                      <a:pt x="589" y="13"/>
                    </a:cubicBezTo>
                    <a:cubicBezTo>
                      <a:pt x="562" y="4"/>
                      <a:pt x="533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37"/>
              <p:cNvSpPr/>
              <p:nvPr/>
            </p:nvSpPr>
            <p:spPr>
              <a:xfrm>
                <a:off x="6958218" y="4246783"/>
                <a:ext cx="177417" cy="143167"/>
              </a:xfrm>
              <a:custGeom>
                <a:avLst/>
                <a:gdLst/>
                <a:ahLst/>
                <a:cxnLst/>
                <a:rect l="l" t="t" r="r" b="b"/>
                <a:pathLst>
                  <a:path w="2963" h="2391" extrusionOk="0">
                    <a:moveTo>
                      <a:pt x="2945" y="0"/>
                    </a:moveTo>
                    <a:cubicBezTo>
                      <a:pt x="2936" y="0"/>
                      <a:pt x="2927" y="0"/>
                      <a:pt x="2918" y="9"/>
                    </a:cubicBezTo>
                    <a:cubicBezTo>
                      <a:pt x="2838" y="277"/>
                      <a:pt x="2650" y="517"/>
                      <a:pt x="2409" y="660"/>
                    </a:cubicBezTo>
                    <a:cubicBezTo>
                      <a:pt x="2249" y="758"/>
                      <a:pt x="2061" y="821"/>
                      <a:pt x="1883" y="883"/>
                    </a:cubicBezTo>
                    <a:cubicBezTo>
                      <a:pt x="1847" y="892"/>
                      <a:pt x="1821" y="910"/>
                      <a:pt x="1785" y="919"/>
                    </a:cubicBezTo>
                    <a:cubicBezTo>
                      <a:pt x="1143" y="1142"/>
                      <a:pt x="313" y="1570"/>
                      <a:pt x="1" y="2364"/>
                    </a:cubicBezTo>
                    <a:cubicBezTo>
                      <a:pt x="1" y="2382"/>
                      <a:pt x="1" y="2391"/>
                      <a:pt x="10" y="2391"/>
                    </a:cubicBezTo>
                    <a:lnTo>
                      <a:pt x="18" y="2391"/>
                    </a:lnTo>
                    <a:cubicBezTo>
                      <a:pt x="27" y="2391"/>
                      <a:pt x="36" y="2391"/>
                      <a:pt x="36" y="2382"/>
                    </a:cubicBezTo>
                    <a:cubicBezTo>
                      <a:pt x="340" y="1597"/>
                      <a:pt x="1160" y="1178"/>
                      <a:pt x="1794" y="955"/>
                    </a:cubicBezTo>
                    <a:cubicBezTo>
                      <a:pt x="1829" y="946"/>
                      <a:pt x="1865" y="928"/>
                      <a:pt x="1901" y="919"/>
                    </a:cubicBezTo>
                    <a:cubicBezTo>
                      <a:pt x="2079" y="856"/>
                      <a:pt x="2267" y="794"/>
                      <a:pt x="2427" y="696"/>
                    </a:cubicBezTo>
                    <a:cubicBezTo>
                      <a:pt x="2677" y="544"/>
                      <a:pt x="2864" y="294"/>
                      <a:pt x="2954" y="27"/>
                    </a:cubicBezTo>
                    <a:cubicBezTo>
                      <a:pt x="2962" y="9"/>
                      <a:pt x="2954" y="0"/>
                      <a:pt x="2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37"/>
              <p:cNvSpPr/>
              <p:nvPr/>
            </p:nvSpPr>
            <p:spPr>
              <a:xfrm>
                <a:off x="7951227" y="4199720"/>
                <a:ext cx="89277" cy="186518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3115" extrusionOk="0">
                    <a:moveTo>
                      <a:pt x="19" y="1"/>
                    </a:moveTo>
                    <a:cubicBezTo>
                      <a:pt x="10" y="10"/>
                      <a:pt x="1" y="19"/>
                      <a:pt x="10" y="28"/>
                    </a:cubicBezTo>
                    <a:cubicBezTo>
                      <a:pt x="108" y="376"/>
                      <a:pt x="384" y="536"/>
                      <a:pt x="608" y="670"/>
                    </a:cubicBezTo>
                    <a:cubicBezTo>
                      <a:pt x="661" y="697"/>
                      <a:pt x="715" y="724"/>
                      <a:pt x="759" y="759"/>
                    </a:cubicBezTo>
                    <a:cubicBezTo>
                      <a:pt x="1000" y="929"/>
                      <a:pt x="1187" y="1116"/>
                      <a:pt x="1294" y="1321"/>
                    </a:cubicBezTo>
                    <a:cubicBezTo>
                      <a:pt x="1428" y="1571"/>
                      <a:pt x="1455" y="1848"/>
                      <a:pt x="1375" y="2080"/>
                    </a:cubicBezTo>
                    <a:cubicBezTo>
                      <a:pt x="1339" y="2187"/>
                      <a:pt x="1277" y="2285"/>
                      <a:pt x="1223" y="2383"/>
                    </a:cubicBezTo>
                    <a:cubicBezTo>
                      <a:pt x="1187" y="2445"/>
                      <a:pt x="1152" y="2499"/>
                      <a:pt x="1116" y="2561"/>
                    </a:cubicBezTo>
                    <a:cubicBezTo>
                      <a:pt x="1054" y="2677"/>
                      <a:pt x="973" y="2909"/>
                      <a:pt x="1071" y="3105"/>
                    </a:cubicBezTo>
                    <a:cubicBezTo>
                      <a:pt x="1071" y="3114"/>
                      <a:pt x="1080" y="3114"/>
                      <a:pt x="1089" y="3114"/>
                    </a:cubicBezTo>
                    <a:lnTo>
                      <a:pt x="1098" y="3114"/>
                    </a:lnTo>
                    <a:cubicBezTo>
                      <a:pt x="1107" y="3105"/>
                      <a:pt x="1107" y="3097"/>
                      <a:pt x="1107" y="3088"/>
                    </a:cubicBezTo>
                    <a:cubicBezTo>
                      <a:pt x="1009" y="2909"/>
                      <a:pt x="1098" y="2695"/>
                      <a:pt x="1152" y="2579"/>
                    </a:cubicBezTo>
                    <a:cubicBezTo>
                      <a:pt x="1178" y="2517"/>
                      <a:pt x="1214" y="2463"/>
                      <a:pt x="1250" y="2401"/>
                    </a:cubicBezTo>
                    <a:cubicBezTo>
                      <a:pt x="1312" y="2303"/>
                      <a:pt x="1375" y="2204"/>
                      <a:pt x="1410" y="2097"/>
                    </a:cubicBezTo>
                    <a:cubicBezTo>
                      <a:pt x="1491" y="1848"/>
                      <a:pt x="1464" y="1562"/>
                      <a:pt x="1330" y="1303"/>
                    </a:cubicBezTo>
                    <a:cubicBezTo>
                      <a:pt x="1214" y="1089"/>
                      <a:pt x="1027" y="902"/>
                      <a:pt x="777" y="724"/>
                    </a:cubicBezTo>
                    <a:cubicBezTo>
                      <a:pt x="732" y="697"/>
                      <a:pt x="679" y="670"/>
                      <a:pt x="625" y="634"/>
                    </a:cubicBezTo>
                    <a:cubicBezTo>
                      <a:pt x="411" y="509"/>
                      <a:pt x="144" y="349"/>
                      <a:pt x="45" y="19"/>
                    </a:cubicBezTo>
                    <a:cubicBezTo>
                      <a:pt x="37" y="10"/>
                      <a:pt x="28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37"/>
              <p:cNvSpPr/>
              <p:nvPr/>
            </p:nvSpPr>
            <p:spPr>
              <a:xfrm>
                <a:off x="6594463" y="4395759"/>
                <a:ext cx="73769" cy="91433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527" extrusionOk="0">
                    <a:moveTo>
                      <a:pt x="1196" y="1"/>
                    </a:moveTo>
                    <a:cubicBezTo>
                      <a:pt x="768" y="474"/>
                      <a:pt x="366" y="973"/>
                      <a:pt x="0" y="1500"/>
                    </a:cubicBezTo>
                    <a:cubicBezTo>
                      <a:pt x="0" y="1509"/>
                      <a:pt x="0" y="1518"/>
                      <a:pt x="9" y="1526"/>
                    </a:cubicBezTo>
                    <a:lnTo>
                      <a:pt x="18" y="1526"/>
                    </a:lnTo>
                    <a:cubicBezTo>
                      <a:pt x="27" y="1526"/>
                      <a:pt x="27" y="1526"/>
                      <a:pt x="36" y="1518"/>
                    </a:cubicBezTo>
                    <a:cubicBezTo>
                      <a:pt x="393" y="1000"/>
                      <a:pt x="794" y="501"/>
                      <a:pt x="1223" y="28"/>
                    </a:cubicBezTo>
                    <a:cubicBezTo>
                      <a:pt x="1232" y="19"/>
                      <a:pt x="1232" y="10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37"/>
              <p:cNvSpPr/>
              <p:nvPr/>
            </p:nvSpPr>
            <p:spPr>
              <a:xfrm>
                <a:off x="6610510" y="4363724"/>
                <a:ext cx="111133" cy="144844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419" extrusionOk="0">
                    <a:moveTo>
                      <a:pt x="1847" y="1"/>
                    </a:moveTo>
                    <a:cubicBezTo>
                      <a:pt x="1838" y="1"/>
                      <a:pt x="1820" y="1"/>
                      <a:pt x="1820" y="10"/>
                    </a:cubicBezTo>
                    <a:cubicBezTo>
                      <a:pt x="1187" y="777"/>
                      <a:pt x="580" y="1580"/>
                      <a:pt x="9" y="2392"/>
                    </a:cubicBezTo>
                    <a:cubicBezTo>
                      <a:pt x="0" y="2400"/>
                      <a:pt x="0" y="2409"/>
                      <a:pt x="9" y="2409"/>
                    </a:cubicBezTo>
                    <a:cubicBezTo>
                      <a:pt x="9" y="2418"/>
                      <a:pt x="18" y="2418"/>
                      <a:pt x="18" y="2418"/>
                    </a:cubicBezTo>
                    <a:cubicBezTo>
                      <a:pt x="27" y="2418"/>
                      <a:pt x="36" y="2418"/>
                      <a:pt x="36" y="2409"/>
                    </a:cubicBezTo>
                    <a:cubicBezTo>
                      <a:pt x="607" y="1598"/>
                      <a:pt x="1213" y="795"/>
                      <a:pt x="1847" y="27"/>
                    </a:cubicBezTo>
                    <a:cubicBezTo>
                      <a:pt x="1856" y="19"/>
                      <a:pt x="1847" y="10"/>
                      <a:pt x="18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37"/>
              <p:cNvSpPr/>
              <p:nvPr/>
            </p:nvSpPr>
            <p:spPr>
              <a:xfrm>
                <a:off x="6634521" y="4321510"/>
                <a:ext cx="152807" cy="203583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3400" extrusionOk="0">
                    <a:moveTo>
                      <a:pt x="2543" y="1"/>
                    </a:moveTo>
                    <a:cubicBezTo>
                      <a:pt x="2534" y="1"/>
                      <a:pt x="2516" y="1"/>
                      <a:pt x="2516" y="10"/>
                    </a:cubicBezTo>
                    <a:lnTo>
                      <a:pt x="9" y="3373"/>
                    </a:lnTo>
                    <a:cubicBezTo>
                      <a:pt x="0" y="3382"/>
                      <a:pt x="9" y="3391"/>
                      <a:pt x="18" y="3400"/>
                    </a:cubicBezTo>
                    <a:lnTo>
                      <a:pt x="36" y="3400"/>
                    </a:lnTo>
                    <a:lnTo>
                      <a:pt x="2543" y="28"/>
                    </a:lnTo>
                    <a:cubicBezTo>
                      <a:pt x="2552" y="19"/>
                      <a:pt x="2543" y="10"/>
                      <a:pt x="25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37"/>
              <p:cNvSpPr/>
              <p:nvPr/>
            </p:nvSpPr>
            <p:spPr>
              <a:xfrm>
                <a:off x="6687393" y="4300314"/>
                <a:ext cx="164603" cy="20771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3469" extrusionOk="0">
                    <a:moveTo>
                      <a:pt x="2726" y="0"/>
                    </a:moveTo>
                    <a:cubicBezTo>
                      <a:pt x="2722" y="0"/>
                      <a:pt x="2717" y="3"/>
                      <a:pt x="2713" y="7"/>
                    </a:cubicBezTo>
                    <a:cubicBezTo>
                      <a:pt x="1740" y="1086"/>
                      <a:pt x="830" y="2237"/>
                      <a:pt x="1" y="3433"/>
                    </a:cubicBezTo>
                    <a:cubicBezTo>
                      <a:pt x="1" y="3442"/>
                      <a:pt x="1" y="3459"/>
                      <a:pt x="10" y="3459"/>
                    </a:cubicBezTo>
                    <a:cubicBezTo>
                      <a:pt x="10" y="3459"/>
                      <a:pt x="19" y="3468"/>
                      <a:pt x="19" y="3468"/>
                    </a:cubicBezTo>
                    <a:cubicBezTo>
                      <a:pt x="27" y="3468"/>
                      <a:pt x="27" y="3459"/>
                      <a:pt x="36" y="3459"/>
                    </a:cubicBezTo>
                    <a:cubicBezTo>
                      <a:pt x="857" y="2264"/>
                      <a:pt x="1767" y="1104"/>
                      <a:pt x="2739" y="34"/>
                    </a:cubicBezTo>
                    <a:cubicBezTo>
                      <a:pt x="2748" y="25"/>
                      <a:pt x="2748" y="16"/>
                      <a:pt x="2739" y="7"/>
                    </a:cubicBezTo>
                    <a:cubicBezTo>
                      <a:pt x="2735" y="3"/>
                      <a:pt x="2731" y="0"/>
                      <a:pt x="2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37"/>
              <p:cNvSpPr/>
              <p:nvPr/>
            </p:nvSpPr>
            <p:spPr>
              <a:xfrm>
                <a:off x="6771281" y="4292290"/>
                <a:ext cx="125024" cy="152688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2550" extrusionOk="0">
                    <a:moveTo>
                      <a:pt x="2066" y="1"/>
                    </a:moveTo>
                    <a:cubicBezTo>
                      <a:pt x="2061" y="1"/>
                      <a:pt x="2057" y="3"/>
                      <a:pt x="2052" y="7"/>
                    </a:cubicBezTo>
                    <a:cubicBezTo>
                      <a:pt x="1356" y="828"/>
                      <a:pt x="660" y="1675"/>
                      <a:pt x="0" y="2514"/>
                    </a:cubicBezTo>
                    <a:cubicBezTo>
                      <a:pt x="0" y="2523"/>
                      <a:pt x="0" y="2541"/>
                      <a:pt x="9" y="2541"/>
                    </a:cubicBezTo>
                    <a:cubicBezTo>
                      <a:pt x="9" y="2550"/>
                      <a:pt x="18" y="2550"/>
                      <a:pt x="18" y="2550"/>
                    </a:cubicBezTo>
                    <a:cubicBezTo>
                      <a:pt x="27" y="2550"/>
                      <a:pt x="27" y="2541"/>
                      <a:pt x="36" y="2541"/>
                    </a:cubicBezTo>
                    <a:cubicBezTo>
                      <a:pt x="696" y="1693"/>
                      <a:pt x="1383" y="855"/>
                      <a:pt x="2079" y="34"/>
                    </a:cubicBezTo>
                    <a:cubicBezTo>
                      <a:pt x="2088" y="25"/>
                      <a:pt x="2088" y="16"/>
                      <a:pt x="2079" y="7"/>
                    </a:cubicBezTo>
                    <a:cubicBezTo>
                      <a:pt x="2074" y="3"/>
                      <a:pt x="2070" y="1"/>
                      <a:pt x="2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37"/>
              <p:cNvSpPr/>
              <p:nvPr/>
            </p:nvSpPr>
            <p:spPr>
              <a:xfrm>
                <a:off x="6831637" y="4290554"/>
                <a:ext cx="107420" cy="133587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2231" extrusionOk="0">
                    <a:moveTo>
                      <a:pt x="1785" y="1"/>
                    </a:moveTo>
                    <a:cubicBezTo>
                      <a:pt x="1776" y="1"/>
                      <a:pt x="1767" y="1"/>
                      <a:pt x="1758" y="9"/>
                    </a:cubicBezTo>
                    <a:lnTo>
                      <a:pt x="0" y="2204"/>
                    </a:lnTo>
                    <a:cubicBezTo>
                      <a:pt x="0" y="2213"/>
                      <a:pt x="0" y="2222"/>
                      <a:pt x="9" y="2231"/>
                    </a:cubicBezTo>
                    <a:lnTo>
                      <a:pt x="18" y="2231"/>
                    </a:lnTo>
                    <a:cubicBezTo>
                      <a:pt x="27" y="2231"/>
                      <a:pt x="27" y="2231"/>
                      <a:pt x="36" y="2222"/>
                    </a:cubicBezTo>
                    <a:lnTo>
                      <a:pt x="1793" y="27"/>
                    </a:lnTo>
                    <a:cubicBezTo>
                      <a:pt x="1793" y="18"/>
                      <a:pt x="1793" y="9"/>
                      <a:pt x="1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37"/>
              <p:cNvSpPr/>
              <p:nvPr/>
            </p:nvSpPr>
            <p:spPr>
              <a:xfrm>
                <a:off x="6880797" y="4277321"/>
                <a:ext cx="109516" cy="132389"/>
              </a:xfrm>
              <a:custGeom>
                <a:avLst/>
                <a:gdLst/>
                <a:ahLst/>
                <a:cxnLst/>
                <a:rect l="l" t="t" r="r" b="b"/>
                <a:pathLst>
                  <a:path w="1829" h="2211" extrusionOk="0">
                    <a:moveTo>
                      <a:pt x="1807" y="1"/>
                    </a:moveTo>
                    <a:cubicBezTo>
                      <a:pt x="1802" y="1"/>
                      <a:pt x="1798" y="3"/>
                      <a:pt x="1793" y="7"/>
                    </a:cubicBezTo>
                    <a:cubicBezTo>
                      <a:pt x="1178" y="712"/>
                      <a:pt x="580" y="1435"/>
                      <a:pt x="9" y="2175"/>
                    </a:cubicBezTo>
                    <a:cubicBezTo>
                      <a:pt x="0" y="2184"/>
                      <a:pt x="0" y="2193"/>
                      <a:pt x="9" y="2202"/>
                    </a:cubicBezTo>
                    <a:cubicBezTo>
                      <a:pt x="9" y="2202"/>
                      <a:pt x="18" y="2211"/>
                      <a:pt x="18" y="2211"/>
                    </a:cubicBezTo>
                    <a:cubicBezTo>
                      <a:pt x="27" y="2211"/>
                      <a:pt x="36" y="2202"/>
                      <a:pt x="36" y="2202"/>
                    </a:cubicBezTo>
                    <a:cubicBezTo>
                      <a:pt x="607" y="1462"/>
                      <a:pt x="1204" y="730"/>
                      <a:pt x="1829" y="34"/>
                    </a:cubicBezTo>
                    <a:cubicBezTo>
                      <a:pt x="1829" y="25"/>
                      <a:pt x="1829" y="16"/>
                      <a:pt x="1820" y="7"/>
                    </a:cubicBezTo>
                    <a:cubicBezTo>
                      <a:pt x="1816" y="3"/>
                      <a:pt x="1811" y="1"/>
                      <a:pt x="18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37"/>
              <p:cNvSpPr/>
              <p:nvPr/>
            </p:nvSpPr>
            <p:spPr>
              <a:xfrm>
                <a:off x="6926723" y="4257202"/>
                <a:ext cx="116522" cy="139155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324" extrusionOk="0">
                    <a:moveTo>
                      <a:pt x="1928" y="1"/>
                    </a:moveTo>
                    <a:cubicBezTo>
                      <a:pt x="1922" y="1"/>
                      <a:pt x="1916" y="7"/>
                      <a:pt x="1909" y="13"/>
                    </a:cubicBezTo>
                    <a:cubicBezTo>
                      <a:pt x="1303" y="790"/>
                      <a:pt x="660" y="1557"/>
                      <a:pt x="9" y="2288"/>
                    </a:cubicBezTo>
                    <a:cubicBezTo>
                      <a:pt x="0" y="2297"/>
                      <a:pt x="0" y="2315"/>
                      <a:pt x="9" y="2315"/>
                    </a:cubicBezTo>
                    <a:cubicBezTo>
                      <a:pt x="18" y="2324"/>
                      <a:pt x="18" y="2324"/>
                      <a:pt x="27" y="2324"/>
                    </a:cubicBezTo>
                    <a:cubicBezTo>
                      <a:pt x="27" y="2324"/>
                      <a:pt x="36" y="2324"/>
                      <a:pt x="36" y="2315"/>
                    </a:cubicBezTo>
                    <a:cubicBezTo>
                      <a:pt x="687" y="1575"/>
                      <a:pt x="1330" y="807"/>
                      <a:pt x="1936" y="31"/>
                    </a:cubicBezTo>
                    <a:cubicBezTo>
                      <a:pt x="1945" y="22"/>
                      <a:pt x="1945" y="13"/>
                      <a:pt x="1936" y="4"/>
                    </a:cubicBezTo>
                    <a:cubicBezTo>
                      <a:pt x="1934" y="2"/>
                      <a:pt x="1931" y="1"/>
                      <a:pt x="19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37"/>
              <p:cNvSpPr/>
              <p:nvPr/>
            </p:nvSpPr>
            <p:spPr>
              <a:xfrm>
                <a:off x="7039412" y="4260795"/>
                <a:ext cx="43351" cy="4850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810" extrusionOk="0">
                    <a:moveTo>
                      <a:pt x="701" y="0"/>
                    </a:moveTo>
                    <a:cubicBezTo>
                      <a:pt x="696" y="0"/>
                      <a:pt x="692" y="2"/>
                      <a:pt x="688" y="7"/>
                    </a:cubicBezTo>
                    <a:cubicBezTo>
                      <a:pt x="429" y="230"/>
                      <a:pt x="197" y="489"/>
                      <a:pt x="10" y="783"/>
                    </a:cubicBezTo>
                    <a:cubicBezTo>
                      <a:pt x="1" y="792"/>
                      <a:pt x="10" y="801"/>
                      <a:pt x="18" y="810"/>
                    </a:cubicBezTo>
                    <a:lnTo>
                      <a:pt x="27" y="810"/>
                    </a:lnTo>
                    <a:cubicBezTo>
                      <a:pt x="36" y="810"/>
                      <a:pt x="36" y="810"/>
                      <a:pt x="45" y="801"/>
                    </a:cubicBezTo>
                    <a:cubicBezTo>
                      <a:pt x="233" y="515"/>
                      <a:pt x="456" y="257"/>
                      <a:pt x="714" y="34"/>
                    </a:cubicBezTo>
                    <a:cubicBezTo>
                      <a:pt x="723" y="25"/>
                      <a:pt x="723" y="16"/>
                      <a:pt x="714" y="7"/>
                    </a:cubicBezTo>
                    <a:cubicBezTo>
                      <a:pt x="710" y="2"/>
                      <a:pt x="705" y="0"/>
                      <a:pt x="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37"/>
              <p:cNvSpPr/>
              <p:nvPr/>
            </p:nvSpPr>
            <p:spPr>
              <a:xfrm>
                <a:off x="7086416" y="4248999"/>
                <a:ext cx="35867" cy="44848"/>
              </a:xfrm>
              <a:custGeom>
                <a:avLst/>
                <a:gdLst/>
                <a:ahLst/>
                <a:cxnLst/>
                <a:rect l="l" t="t" r="r" b="b"/>
                <a:pathLst>
                  <a:path w="599" h="749" extrusionOk="0">
                    <a:moveTo>
                      <a:pt x="576" y="1"/>
                    </a:moveTo>
                    <a:cubicBezTo>
                      <a:pt x="572" y="1"/>
                      <a:pt x="567" y="3"/>
                      <a:pt x="563" y="8"/>
                    </a:cubicBezTo>
                    <a:cubicBezTo>
                      <a:pt x="384" y="249"/>
                      <a:pt x="197" y="489"/>
                      <a:pt x="1" y="712"/>
                    </a:cubicBezTo>
                    <a:cubicBezTo>
                      <a:pt x="1" y="721"/>
                      <a:pt x="1" y="739"/>
                      <a:pt x="10" y="739"/>
                    </a:cubicBezTo>
                    <a:cubicBezTo>
                      <a:pt x="10" y="748"/>
                      <a:pt x="10" y="748"/>
                      <a:pt x="19" y="748"/>
                    </a:cubicBezTo>
                    <a:cubicBezTo>
                      <a:pt x="27" y="748"/>
                      <a:pt x="27" y="739"/>
                      <a:pt x="36" y="739"/>
                    </a:cubicBezTo>
                    <a:cubicBezTo>
                      <a:pt x="224" y="507"/>
                      <a:pt x="411" y="275"/>
                      <a:pt x="589" y="34"/>
                    </a:cubicBezTo>
                    <a:cubicBezTo>
                      <a:pt x="598" y="25"/>
                      <a:pt x="598" y="8"/>
                      <a:pt x="589" y="8"/>
                    </a:cubicBezTo>
                    <a:cubicBezTo>
                      <a:pt x="585" y="3"/>
                      <a:pt x="581" y="1"/>
                      <a:pt x="5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37"/>
              <p:cNvSpPr/>
              <p:nvPr/>
            </p:nvSpPr>
            <p:spPr>
              <a:xfrm>
                <a:off x="7979010" y="4211096"/>
                <a:ext cx="18263" cy="2341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1" extrusionOk="0">
                    <a:moveTo>
                      <a:pt x="285" y="1"/>
                    </a:moveTo>
                    <a:cubicBezTo>
                      <a:pt x="280" y="1"/>
                      <a:pt x="273" y="3"/>
                      <a:pt x="268" y="7"/>
                    </a:cubicBezTo>
                    <a:cubicBezTo>
                      <a:pt x="170" y="114"/>
                      <a:pt x="81" y="230"/>
                      <a:pt x="1" y="364"/>
                    </a:cubicBezTo>
                    <a:cubicBezTo>
                      <a:pt x="1" y="373"/>
                      <a:pt x="1" y="382"/>
                      <a:pt x="10" y="391"/>
                    </a:cubicBezTo>
                    <a:lnTo>
                      <a:pt x="19" y="391"/>
                    </a:lnTo>
                    <a:cubicBezTo>
                      <a:pt x="28" y="391"/>
                      <a:pt x="36" y="391"/>
                      <a:pt x="36" y="382"/>
                    </a:cubicBezTo>
                    <a:cubicBezTo>
                      <a:pt x="108" y="257"/>
                      <a:pt x="197" y="132"/>
                      <a:pt x="295" y="34"/>
                    </a:cubicBezTo>
                    <a:cubicBezTo>
                      <a:pt x="304" y="25"/>
                      <a:pt x="304" y="7"/>
                      <a:pt x="295" y="7"/>
                    </a:cubicBezTo>
                    <a:cubicBezTo>
                      <a:pt x="295" y="3"/>
                      <a:pt x="291" y="1"/>
                      <a:pt x="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37"/>
              <p:cNvSpPr/>
              <p:nvPr/>
            </p:nvSpPr>
            <p:spPr>
              <a:xfrm>
                <a:off x="8004638" y="4219120"/>
                <a:ext cx="27843" cy="3143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25" extrusionOk="0">
                    <a:moveTo>
                      <a:pt x="447" y="0"/>
                    </a:moveTo>
                    <a:cubicBezTo>
                      <a:pt x="443" y="0"/>
                      <a:pt x="438" y="3"/>
                      <a:pt x="438" y="7"/>
                    </a:cubicBezTo>
                    <a:lnTo>
                      <a:pt x="10" y="498"/>
                    </a:lnTo>
                    <a:cubicBezTo>
                      <a:pt x="1" y="507"/>
                      <a:pt x="1" y="516"/>
                      <a:pt x="10" y="524"/>
                    </a:cubicBezTo>
                    <a:lnTo>
                      <a:pt x="28" y="524"/>
                    </a:lnTo>
                    <a:cubicBezTo>
                      <a:pt x="28" y="524"/>
                      <a:pt x="37" y="524"/>
                      <a:pt x="37" y="516"/>
                    </a:cubicBezTo>
                    <a:lnTo>
                      <a:pt x="465" y="34"/>
                    </a:lnTo>
                    <a:cubicBezTo>
                      <a:pt x="465" y="25"/>
                      <a:pt x="465" y="16"/>
                      <a:pt x="456" y="7"/>
                    </a:cubicBezTo>
                    <a:cubicBezTo>
                      <a:pt x="456" y="3"/>
                      <a:pt x="451" y="0"/>
                      <a:pt x="4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37"/>
              <p:cNvSpPr/>
              <p:nvPr/>
            </p:nvSpPr>
            <p:spPr>
              <a:xfrm>
                <a:off x="8026014" y="4221635"/>
                <a:ext cx="43351" cy="56165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38" extrusionOk="0">
                    <a:moveTo>
                      <a:pt x="715" y="1"/>
                    </a:moveTo>
                    <a:cubicBezTo>
                      <a:pt x="706" y="1"/>
                      <a:pt x="697" y="1"/>
                      <a:pt x="688" y="10"/>
                    </a:cubicBezTo>
                    <a:cubicBezTo>
                      <a:pt x="500" y="197"/>
                      <a:pt x="135" y="679"/>
                      <a:pt x="1" y="911"/>
                    </a:cubicBezTo>
                    <a:cubicBezTo>
                      <a:pt x="1" y="920"/>
                      <a:pt x="1" y="929"/>
                      <a:pt x="10" y="937"/>
                    </a:cubicBezTo>
                    <a:lnTo>
                      <a:pt x="19" y="937"/>
                    </a:lnTo>
                    <a:cubicBezTo>
                      <a:pt x="28" y="937"/>
                      <a:pt x="28" y="937"/>
                      <a:pt x="37" y="929"/>
                    </a:cubicBezTo>
                    <a:cubicBezTo>
                      <a:pt x="170" y="697"/>
                      <a:pt x="527" y="224"/>
                      <a:pt x="715" y="28"/>
                    </a:cubicBezTo>
                    <a:cubicBezTo>
                      <a:pt x="723" y="28"/>
                      <a:pt x="723" y="10"/>
                      <a:pt x="7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37"/>
              <p:cNvSpPr/>
              <p:nvPr/>
            </p:nvSpPr>
            <p:spPr>
              <a:xfrm>
                <a:off x="8036732" y="4235167"/>
                <a:ext cx="68440" cy="8538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426" extrusionOk="0">
                    <a:moveTo>
                      <a:pt x="1120" y="0"/>
                    </a:moveTo>
                    <a:cubicBezTo>
                      <a:pt x="1115" y="0"/>
                      <a:pt x="1111" y="2"/>
                      <a:pt x="1106" y="7"/>
                    </a:cubicBezTo>
                    <a:cubicBezTo>
                      <a:pt x="705" y="444"/>
                      <a:pt x="339" y="908"/>
                      <a:pt x="0" y="1389"/>
                    </a:cubicBezTo>
                    <a:cubicBezTo>
                      <a:pt x="0" y="1398"/>
                      <a:pt x="0" y="1416"/>
                      <a:pt x="9" y="1416"/>
                    </a:cubicBezTo>
                    <a:cubicBezTo>
                      <a:pt x="9" y="1425"/>
                      <a:pt x="18" y="1425"/>
                      <a:pt x="18" y="1425"/>
                    </a:cubicBezTo>
                    <a:cubicBezTo>
                      <a:pt x="27" y="1425"/>
                      <a:pt x="27" y="1416"/>
                      <a:pt x="36" y="1416"/>
                    </a:cubicBezTo>
                    <a:cubicBezTo>
                      <a:pt x="366" y="934"/>
                      <a:pt x="741" y="462"/>
                      <a:pt x="1133" y="33"/>
                    </a:cubicBezTo>
                    <a:cubicBezTo>
                      <a:pt x="1142" y="25"/>
                      <a:pt x="1142" y="16"/>
                      <a:pt x="1133" y="7"/>
                    </a:cubicBezTo>
                    <a:cubicBezTo>
                      <a:pt x="1129" y="2"/>
                      <a:pt x="1124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37"/>
              <p:cNvSpPr/>
              <p:nvPr/>
            </p:nvSpPr>
            <p:spPr>
              <a:xfrm>
                <a:off x="8030325" y="4248340"/>
                <a:ext cx="106342" cy="140053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339" extrusionOk="0">
                    <a:moveTo>
                      <a:pt x="1767" y="1"/>
                    </a:moveTo>
                    <a:cubicBezTo>
                      <a:pt x="1758" y="1"/>
                      <a:pt x="1740" y="1"/>
                      <a:pt x="1740" y="10"/>
                    </a:cubicBezTo>
                    <a:cubicBezTo>
                      <a:pt x="1178" y="670"/>
                      <a:pt x="482" y="1589"/>
                      <a:pt x="9" y="2311"/>
                    </a:cubicBezTo>
                    <a:cubicBezTo>
                      <a:pt x="0" y="2320"/>
                      <a:pt x="0" y="2329"/>
                      <a:pt x="9" y="2329"/>
                    </a:cubicBezTo>
                    <a:cubicBezTo>
                      <a:pt x="18" y="2338"/>
                      <a:pt x="18" y="2338"/>
                      <a:pt x="27" y="2338"/>
                    </a:cubicBezTo>
                    <a:cubicBezTo>
                      <a:pt x="27" y="2338"/>
                      <a:pt x="36" y="2338"/>
                      <a:pt x="36" y="2329"/>
                    </a:cubicBezTo>
                    <a:cubicBezTo>
                      <a:pt x="518" y="1615"/>
                      <a:pt x="1213" y="688"/>
                      <a:pt x="1767" y="28"/>
                    </a:cubicBezTo>
                    <a:cubicBezTo>
                      <a:pt x="1775" y="28"/>
                      <a:pt x="1767" y="10"/>
                      <a:pt x="17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37"/>
              <p:cNvSpPr/>
              <p:nvPr/>
            </p:nvSpPr>
            <p:spPr>
              <a:xfrm>
                <a:off x="8061282" y="4265765"/>
                <a:ext cx="99936" cy="131671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199" extrusionOk="0">
                    <a:moveTo>
                      <a:pt x="1652" y="0"/>
                    </a:moveTo>
                    <a:cubicBezTo>
                      <a:pt x="1646" y="0"/>
                      <a:pt x="1639" y="7"/>
                      <a:pt x="1633" y="13"/>
                    </a:cubicBezTo>
                    <a:cubicBezTo>
                      <a:pt x="1098" y="664"/>
                      <a:pt x="491" y="1476"/>
                      <a:pt x="1" y="2172"/>
                    </a:cubicBezTo>
                    <a:cubicBezTo>
                      <a:pt x="1" y="2172"/>
                      <a:pt x="1" y="2190"/>
                      <a:pt x="10" y="2190"/>
                    </a:cubicBezTo>
                    <a:cubicBezTo>
                      <a:pt x="10" y="2199"/>
                      <a:pt x="10" y="2199"/>
                      <a:pt x="18" y="2199"/>
                    </a:cubicBezTo>
                    <a:cubicBezTo>
                      <a:pt x="27" y="2199"/>
                      <a:pt x="27" y="2190"/>
                      <a:pt x="36" y="2190"/>
                    </a:cubicBezTo>
                    <a:cubicBezTo>
                      <a:pt x="518" y="1494"/>
                      <a:pt x="1134" y="691"/>
                      <a:pt x="1669" y="31"/>
                    </a:cubicBezTo>
                    <a:cubicBezTo>
                      <a:pt x="1669" y="22"/>
                      <a:pt x="1669" y="13"/>
                      <a:pt x="1660" y="4"/>
                    </a:cubicBezTo>
                    <a:cubicBezTo>
                      <a:pt x="1657" y="2"/>
                      <a:pt x="1655" y="0"/>
                      <a:pt x="1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37"/>
              <p:cNvSpPr/>
              <p:nvPr/>
            </p:nvSpPr>
            <p:spPr>
              <a:xfrm>
                <a:off x="8113615" y="4288039"/>
                <a:ext cx="74847" cy="100355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676" extrusionOk="0">
                    <a:moveTo>
                      <a:pt x="1228" y="0"/>
                    </a:moveTo>
                    <a:cubicBezTo>
                      <a:pt x="1223" y="0"/>
                      <a:pt x="1219" y="2"/>
                      <a:pt x="1214" y="7"/>
                    </a:cubicBezTo>
                    <a:cubicBezTo>
                      <a:pt x="866" y="399"/>
                      <a:pt x="492" y="944"/>
                      <a:pt x="170" y="1416"/>
                    </a:cubicBezTo>
                    <a:cubicBezTo>
                      <a:pt x="117" y="1497"/>
                      <a:pt x="63" y="1568"/>
                      <a:pt x="10" y="1648"/>
                    </a:cubicBezTo>
                    <a:cubicBezTo>
                      <a:pt x="1" y="1657"/>
                      <a:pt x="10" y="1666"/>
                      <a:pt x="19" y="1666"/>
                    </a:cubicBezTo>
                    <a:cubicBezTo>
                      <a:pt x="19" y="1675"/>
                      <a:pt x="19" y="1675"/>
                      <a:pt x="28" y="1675"/>
                    </a:cubicBezTo>
                    <a:cubicBezTo>
                      <a:pt x="28" y="1675"/>
                      <a:pt x="37" y="1675"/>
                      <a:pt x="37" y="1666"/>
                    </a:cubicBezTo>
                    <a:cubicBezTo>
                      <a:pt x="90" y="1595"/>
                      <a:pt x="144" y="1515"/>
                      <a:pt x="197" y="1434"/>
                    </a:cubicBezTo>
                    <a:cubicBezTo>
                      <a:pt x="527" y="961"/>
                      <a:pt x="893" y="426"/>
                      <a:pt x="1241" y="34"/>
                    </a:cubicBezTo>
                    <a:cubicBezTo>
                      <a:pt x="1250" y="25"/>
                      <a:pt x="1250" y="16"/>
                      <a:pt x="1241" y="7"/>
                    </a:cubicBezTo>
                    <a:cubicBezTo>
                      <a:pt x="1236" y="2"/>
                      <a:pt x="1232" y="0"/>
                      <a:pt x="1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37"/>
              <p:cNvSpPr/>
              <p:nvPr/>
            </p:nvSpPr>
            <p:spPr>
              <a:xfrm>
                <a:off x="7165514" y="5512713"/>
                <a:ext cx="221726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063" extrusionOk="0">
                    <a:moveTo>
                      <a:pt x="3675" y="1"/>
                    </a:moveTo>
                    <a:cubicBezTo>
                      <a:pt x="3377" y="225"/>
                      <a:pt x="2971" y="333"/>
                      <a:pt x="2479" y="333"/>
                    </a:cubicBezTo>
                    <a:cubicBezTo>
                      <a:pt x="2441" y="333"/>
                      <a:pt x="2403" y="332"/>
                      <a:pt x="2364" y="331"/>
                    </a:cubicBezTo>
                    <a:cubicBezTo>
                      <a:pt x="2114" y="322"/>
                      <a:pt x="1865" y="295"/>
                      <a:pt x="1624" y="260"/>
                    </a:cubicBezTo>
                    <a:cubicBezTo>
                      <a:pt x="1410" y="233"/>
                      <a:pt x="1195" y="206"/>
                      <a:pt x="972" y="197"/>
                    </a:cubicBezTo>
                    <a:cubicBezTo>
                      <a:pt x="913" y="191"/>
                      <a:pt x="853" y="187"/>
                      <a:pt x="793" y="187"/>
                    </a:cubicBezTo>
                    <a:cubicBezTo>
                      <a:pt x="680" y="187"/>
                      <a:pt x="565" y="201"/>
                      <a:pt x="455" y="242"/>
                    </a:cubicBezTo>
                    <a:cubicBezTo>
                      <a:pt x="268" y="304"/>
                      <a:pt x="116" y="429"/>
                      <a:pt x="62" y="581"/>
                    </a:cubicBezTo>
                    <a:cubicBezTo>
                      <a:pt x="0" y="768"/>
                      <a:pt x="71" y="982"/>
                      <a:pt x="223" y="1062"/>
                    </a:cubicBezTo>
                    <a:lnTo>
                      <a:pt x="232" y="1062"/>
                    </a:lnTo>
                    <a:cubicBezTo>
                      <a:pt x="241" y="1062"/>
                      <a:pt x="250" y="1062"/>
                      <a:pt x="250" y="1053"/>
                    </a:cubicBezTo>
                    <a:cubicBezTo>
                      <a:pt x="259" y="1045"/>
                      <a:pt x="250" y="1036"/>
                      <a:pt x="241" y="1027"/>
                    </a:cubicBezTo>
                    <a:cubicBezTo>
                      <a:pt x="107" y="955"/>
                      <a:pt x="36" y="759"/>
                      <a:pt x="98" y="599"/>
                    </a:cubicBezTo>
                    <a:cubicBezTo>
                      <a:pt x="152" y="456"/>
                      <a:pt x="285" y="331"/>
                      <a:pt x="464" y="277"/>
                    </a:cubicBezTo>
                    <a:cubicBezTo>
                      <a:pt x="573" y="237"/>
                      <a:pt x="687" y="226"/>
                      <a:pt x="797" y="226"/>
                    </a:cubicBezTo>
                    <a:cubicBezTo>
                      <a:pt x="857" y="226"/>
                      <a:pt x="916" y="230"/>
                      <a:pt x="972" y="233"/>
                    </a:cubicBezTo>
                    <a:cubicBezTo>
                      <a:pt x="1187" y="242"/>
                      <a:pt x="1410" y="268"/>
                      <a:pt x="1615" y="295"/>
                    </a:cubicBezTo>
                    <a:cubicBezTo>
                      <a:pt x="1856" y="331"/>
                      <a:pt x="2114" y="358"/>
                      <a:pt x="2364" y="367"/>
                    </a:cubicBezTo>
                    <a:cubicBezTo>
                      <a:pt x="2416" y="369"/>
                      <a:pt x="2467" y="370"/>
                      <a:pt x="2518" y="370"/>
                    </a:cubicBezTo>
                    <a:cubicBezTo>
                      <a:pt x="3000" y="370"/>
                      <a:pt x="3394" y="255"/>
                      <a:pt x="3693" y="36"/>
                    </a:cubicBezTo>
                    <a:cubicBezTo>
                      <a:pt x="3702" y="28"/>
                      <a:pt x="3702" y="19"/>
                      <a:pt x="3702" y="10"/>
                    </a:cubicBezTo>
                    <a:cubicBezTo>
                      <a:pt x="3693" y="1"/>
                      <a:pt x="3684" y="1"/>
                      <a:pt x="36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37"/>
              <p:cNvSpPr/>
              <p:nvPr/>
            </p:nvSpPr>
            <p:spPr>
              <a:xfrm>
                <a:off x="7172400" y="5526725"/>
                <a:ext cx="35867" cy="37902"/>
              </a:xfrm>
              <a:custGeom>
                <a:avLst/>
                <a:gdLst/>
                <a:ahLst/>
                <a:cxnLst/>
                <a:rect l="l" t="t" r="r" b="b"/>
                <a:pathLst>
                  <a:path w="599" h="633" extrusionOk="0">
                    <a:moveTo>
                      <a:pt x="582" y="1"/>
                    </a:moveTo>
                    <a:cubicBezTo>
                      <a:pt x="576" y="1"/>
                      <a:pt x="572" y="3"/>
                      <a:pt x="572" y="8"/>
                    </a:cubicBezTo>
                    <a:cubicBezTo>
                      <a:pt x="376" y="195"/>
                      <a:pt x="188" y="391"/>
                      <a:pt x="10" y="605"/>
                    </a:cubicBezTo>
                    <a:cubicBezTo>
                      <a:pt x="1" y="614"/>
                      <a:pt x="1" y="623"/>
                      <a:pt x="10" y="632"/>
                    </a:cubicBezTo>
                    <a:lnTo>
                      <a:pt x="19" y="632"/>
                    </a:lnTo>
                    <a:cubicBezTo>
                      <a:pt x="28" y="632"/>
                      <a:pt x="37" y="632"/>
                      <a:pt x="37" y="623"/>
                    </a:cubicBezTo>
                    <a:cubicBezTo>
                      <a:pt x="215" y="418"/>
                      <a:pt x="402" y="222"/>
                      <a:pt x="599" y="34"/>
                    </a:cubicBezTo>
                    <a:cubicBezTo>
                      <a:pt x="599" y="26"/>
                      <a:pt x="599" y="17"/>
                      <a:pt x="599" y="8"/>
                    </a:cubicBezTo>
                    <a:cubicBezTo>
                      <a:pt x="594" y="3"/>
                      <a:pt x="588" y="1"/>
                      <a:pt x="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37"/>
              <p:cNvSpPr/>
              <p:nvPr/>
            </p:nvSpPr>
            <p:spPr>
              <a:xfrm>
                <a:off x="7188986" y="5533671"/>
                <a:ext cx="40118" cy="4430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740" extrusionOk="0">
                    <a:moveTo>
                      <a:pt x="647" y="1"/>
                    </a:moveTo>
                    <a:cubicBezTo>
                      <a:pt x="643" y="1"/>
                      <a:pt x="638" y="3"/>
                      <a:pt x="634" y="8"/>
                    </a:cubicBezTo>
                    <a:lnTo>
                      <a:pt x="9" y="712"/>
                    </a:lnTo>
                    <a:cubicBezTo>
                      <a:pt x="1" y="721"/>
                      <a:pt x="1" y="730"/>
                      <a:pt x="9" y="739"/>
                    </a:cubicBezTo>
                    <a:lnTo>
                      <a:pt x="18" y="739"/>
                    </a:lnTo>
                    <a:cubicBezTo>
                      <a:pt x="27" y="739"/>
                      <a:pt x="27" y="739"/>
                      <a:pt x="36" y="730"/>
                    </a:cubicBezTo>
                    <a:lnTo>
                      <a:pt x="661" y="34"/>
                    </a:lnTo>
                    <a:cubicBezTo>
                      <a:pt x="670" y="25"/>
                      <a:pt x="670" y="17"/>
                      <a:pt x="661" y="8"/>
                    </a:cubicBezTo>
                    <a:cubicBezTo>
                      <a:pt x="656" y="3"/>
                      <a:pt x="652" y="1"/>
                      <a:pt x="6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37"/>
              <p:cNvSpPr/>
              <p:nvPr/>
            </p:nvSpPr>
            <p:spPr>
              <a:xfrm>
                <a:off x="7214075" y="5533551"/>
                <a:ext cx="48142" cy="52393"/>
              </a:xfrm>
              <a:custGeom>
                <a:avLst/>
                <a:gdLst/>
                <a:ahLst/>
                <a:cxnLst/>
                <a:rect l="l" t="t" r="r" b="b"/>
                <a:pathLst>
                  <a:path w="804" h="875" extrusionOk="0">
                    <a:moveTo>
                      <a:pt x="768" y="1"/>
                    </a:moveTo>
                    <a:cubicBezTo>
                      <a:pt x="500" y="268"/>
                      <a:pt x="251" y="554"/>
                      <a:pt x="1" y="839"/>
                    </a:cubicBezTo>
                    <a:cubicBezTo>
                      <a:pt x="1" y="848"/>
                      <a:pt x="1" y="866"/>
                      <a:pt x="10" y="866"/>
                    </a:cubicBezTo>
                    <a:cubicBezTo>
                      <a:pt x="10" y="875"/>
                      <a:pt x="10" y="875"/>
                      <a:pt x="19" y="875"/>
                    </a:cubicBezTo>
                    <a:cubicBezTo>
                      <a:pt x="28" y="875"/>
                      <a:pt x="28" y="875"/>
                      <a:pt x="37" y="866"/>
                    </a:cubicBezTo>
                    <a:cubicBezTo>
                      <a:pt x="277" y="581"/>
                      <a:pt x="536" y="295"/>
                      <a:pt x="795" y="27"/>
                    </a:cubicBezTo>
                    <a:cubicBezTo>
                      <a:pt x="804" y="27"/>
                      <a:pt x="804" y="10"/>
                      <a:pt x="7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37"/>
              <p:cNvSpPr/>
              <p:nvPr/>
            </p:nvSpPr>
            <p:spPr>
              <a:xfrm>
                <a:off x="7242397" y="5538401"/>
                <a:ext cx="45986" cy="47543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94" extrusionOk="0">
                    <a:moveTo>
                      <a:pt x="732" y="0"/>
                    </a:moveTo>
                    <a:cubicBezTo>
                      <a:pt x="473" y="241"/>
                      <a:pt x="233" y="491"/>
                      <a:pt x="10" y="758"/>
                    </a:cubicBezTo>
                    <a:cubicBezTo>
                      <a:pt x="1" y="767"/>
                      <a:pt x="1" y="776"/>
                      <a:pt x="10" y="785"/>
                    </a:cubicBezTo>
                    <a:cubicBezTo>
                      <a:pt x="10" y="785"/>
                      <a:pt x="18" y="794"/>
                      <a:pt x="18" y="794"/>
                    </a:cubicBezTo>
                    <a:cubicBezTo>
                      <a:pt x="27" y="794"/>
                      <a:pt x="27" y="785"/>
                      <a:pt x="36" y="785"/>
                    </a:cubicBezTo>
                    <a:cubicBezTo>
                      <a:pt x="259" y="517"/>
                      <a:pt x="500" y="268"/>
                      <a:pt x="759" y="36"/>
                    </a:cubicBezTo>
                    <a:cubicBezTo>
                      <a:pt x="768" y="27"/>
                      <a:pt x="768" y="9"/>
                      <a:pt x="759" y="9"/>
                    </a:cubicBezTo>
                    <a:cubicBezTo>
                      <a:pt x="750" y="0"/>
                      <a:pt x="741" y="0"/>
                      <a:pt x="7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37"/>
              <p:cNvSpPr/>
              <p:nvPr/>
            </p:nvSpPr>
            <p:spPr>
              <a:xfrm>
                <a:off x="7265390" y="5541694"/>
                <a:ext cx="47603" cy="5071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47" extrusionOk="0">
                    <a:moveTo>
                      <a:pt x="772" y="1"/>
                    </a:moveTo>
                    <a:cubicBezTo>
                      <a:pt x="767" y="1"/>
                      <a:pt x="763" y="3"/>
                      <a:pt x="759" y="7"/>
                    </a:cubicBezTo>
                    <a:cubicBezTo>
                      <a:pt x="491" y="257"/>
                      <a:pt x="241" y="525"/>
                      <a:pt x="9" y="810"/>
                    </a:cubicBezTo>
                    <a:cubicBezTo>
                      <a:pt x="0" y="819"/>
                      <a:pt x="9" y="837"/>
                      <a:pt x="9" y="837"/>
                    </a:cubicBezTo>
                    <a:cubicBezTo>
                      <a:pt x="18" y="846"/>
                      <a:pt x="18" y="846"/>
                      <a:pt x="27" y="846"/>
                    </a:cubicBezTo>
                    <a:cubicBezTo>
                      <a:pt x="27" y="846"/>
                      <a:pt x="36" y="837"/>
                      <a:pt x="36" y="837"/>
                    </a:cubicBezTo>
                    <a:cubicBezTo>
                      <a:pt x="268" y="552"/>
                      <a:pt x="518" y="284"/>
                      <a:pt x="785" y="34"/>
                    </a:cubicBezTo>
                    <a:cubicBezTo>
                      <a:pt x="794" y="25"/>
                      <a:pt x="794" y="16"/>
                      <a:pt x="785" y="7"/>
                    </a:cubicBezTo>
                    <a:cubicBezTo>
                      <a:pt x="781" y="3"/>
                      <a:pt x="776" y="1"/>
                      <a:pt x="7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37"/>
              <p:cNvSpPr/>
              <p:nvPr/>
            </p:nvSpPr>
            <p:spPr>
              <a:xfrm>
                <a:off x="7287305" y="5528761"/>
                <a:ext cx="61434" cy="67362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1125" extrusionOk="0">
                    <a:moveTo>
                      <a:pt x="1026" y="0"/>
                    </a:moveTo>
                    <a:cubicBezTo>
                      <a:pt x="1017" y="0"/>
                      <a:pt x="999" y="0"/>
                      <a:pt x="999" y="9"/>
                    </a:cubicBezTo>
                    <a:lnTo>
                      <a:pt x="9" y="1098"/>
                    </a:lnTo>
                    <a:cubicBezTo>
                      <a:pt x="0" y="1107"/>
                      <a:pt x="0" y="1116"/>
                      <a:pt x="9" y="1124"/>
                    </a:cubicBezTo>
                    <a:lnTo>
                      <a:pt x="27" y="1124"/>
                    </a:lnTo>
                    <a:cubicBezTo>
                      <a:pt x="27" y="1124"/>
                      <a:pt x="36" y="1124"/>
                      <a:pt x="36" y="1116"/>
                    </a:cubicBezTo>
                    <a:lnTo>
                      <a:pt x="1026" y="27"/>
                    </a:lnTo>
                    <a:cubicBezTo>
                      <a:pt x="1026" y="18"/>
                      <a:pt x="1026" y="9"/>
                      <a:pt x="10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37"/>
              <p:cNvSpPr/>
              <p:nvPr/>
            </p:nvSpPr>
            <p:spPr>
              <a:xfrm>
                <a:off x="7313472" y="5518761"/>
                <a:ext cx="72152" cy="8376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399" extrusionOk="0">
                    <a:moveTo>
                      <a:pt x="1182" y="0"/>
                    </a:moveTo>
                    <a:cubicBezTo>
                      <a:pt x="1178" y="0"/>
                      <a:pt x="1173" y="2"/>
                      <a:pt x="1169" y="7"/>
                    </a:cubicBezTo>
                    <a:cubicBezTo>
                      <a:pt x="803" y="471"/>
                      <a:pt x="411" y="926"/>
                      <a:pt x="9" y="1363"/>
                    </a:cubicBezTo>
                    <a:cubicBezTo>
                      <a:pt x="0" y="1372"/>
                      <a:pt x="9" y="1390"/>
                      <a:pt x="9" y="1390"/>
                    </a:cubicBezTo>
                    <a:cubicBezTo>
                      <a:pt x="18" y="1399"/>
                      <a:pt x="18" y="1399"/>
                      <a:pt x="27" y="1399"/>
                    </a:cubicBezTo>
                    <a:cubicBezTo>
                      <a:pt x="27" y="1399"/>
                      <a:pt x="36" y="1399"/>
                      <a:pt x="36" y="1390"/>
                    </a:cubicBezTo>
                    <a:cubicBezTo>
                      <a:pt x="437" y="952"/>
                      <a:pt x="830" y="498"/>
                      <a:pt x="1196" y="34"/>
                    </a:cubicBezTo>
                    <a:cubicBezTo>
                      <a:pt x="1204" y="25"/>
                      <a:pt x="1204" y="16"/>
                      <a:pt x="1196" y="7"/>
                    </a:cubicBezTo>
                    <a:cubicBezTo>
                      <a:pt x="1191" y="2"/>
                      <a:pt x="1187" y="0"/>
                      <a:pt x="1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37"/>
              <p:cNvSpPr/>
              <p:nvPr/>
            </p:nvSpPr>
            <p:spPr>
              <a:xfrm>
                <a:off x="7357781" y="5521396"/>
                <a:ext cx="59877" cy="7311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221" extrusionOk="0">
                    <a:moveTo>
                      <a:pt x="977" y="1"/>
                    </a:moveTo>
                    <a:cubicBezTo>
                      <a:pt x="973" y="1"/>
                      <a:pt x="969" y="3"/>
                      <a:pt x="964" y="7"/>
                    </a:cubicBezTo>
                    <a:cubicBezTo>
                      <a:pt x="625" y="382"/>
                      <a:pt x="295" y="775"/>
                      <a:pt x="10" y="1194"/>
                    </a:cubicBezTo>
                    <a:cubicBezTo>
                      <a:pt x="1" y="1203"/>
                      <a:pt x="1" y="1212"/>
                      <a:pt x="10" y="1221"/>
                    </a:cubicBezTo>
                    <a:lnTo>
                      <a:pt x="18" y="1221"/>
                    </a:lnTo>
                    <a:cubicBezTo>
                      <a:pt x="27" y="1221"/>
                      <a:pt x="36" y="1221"/>
                      <a:pt x="36" y="1212"/>
                    </a:cubicBezTo>
                    <a:cubicBezTo>
                      <a:pt x="331" y="801"/>
                      <a:pt x="652" y="400"/>
                      <a:pt x="991" y="34"/>
                    </a:cubicBezTo>
                    <a:cubicBezTo>
                      <a:pt x="1000" y="25"/>
                      <a:pt x="1000" y="7"/>
                      <a:pt x="991" y="7"/>
                    </a:cubicBezTo>
                    <a:cubicBezTo>
                      <a:pt x="986" y="3"/>
                      <a:pt x="982" y="1"/>
                      <a:pt x="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37"/>
              <p:cNvSpPr/>
              <p:nvPr/>
            </p:nvSpPr>
            <p:spPr>
              <a:xfrm>
                <a:off x="7386103" y="5518581"/>
                <a:ext cx="59877" cy="7430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241" extrusionOk="0">
                    <a:moveTo>
                      <a:pt x="964" y="1"/>
                    </a:moveTo>
                    <a:cubicBezTo>
                      <a:pt x="607" y="376"/>
                      <a:pt x="286" y="777"/>
                      <a:pt x="9" y="1214"/>
                    </a:cubicBezTo>
                    <a:cubicBezTo>
                      <a:pt x="0" y="1223"/>
                      <a:pt x="0" y="1232"/>
                      <a:pt x="9" y="1241"/>
                    </a:cubicBezTo>
                    <a:lnTo>
                      <a:pt x="18" y="1241"/>
                    </a:lnTo>
                    <a:cubicBezTo>
                      <a:pt x="27" y="1241"/>
                      <a:pt x="36" y="1241"/>
                      <a:pt x="36" y="1232"/>
                    </a:cubicBezTo>
                    <a:cubicBezTo>
                      <a:pt x="313" y="804"/>
                      <a:pt x="634" y="402"/>
                      <a:pt x="991" y="28"/>
                    </a:cubicBezTo>
                    <a:cubicBezTo>
                      <a:pt x="1000" y="19"/>
                      <a:pt x="1000" y="10"/>
                      <a:pt x="9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37"/>
              <p:cNvSpPr/>
              <p:nvPr/>
            </p:nvSpPr>
            <p:spPr>
              <a:xfrm>
                <a:off x="7414425" y="5513372"/>
                <a:ext cx="60955" cy="76344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275" extrusionOk="0">
                    <a:moveTo>
                      <a:pt x="995" y="1"/>
                    </a:moveTo>
                    <a:cubicBezTo>
                      <a:pt x="990" y="1"/>
                      <a:pt x="986" y="3"/>
                      <a:pt x="982" y="8"/>
                    </a:cubicBezTo>
                    <a:cubicBezTo>
                      <a:pt x="625" y="391"/>
                      <a:pt x="295" y="811"/>
                      <a:pt x="9" y="1248"/>
                    </a:cubicBezTo>
                    <a:cubicBezTo>
                      <a:pt x="0" y="1257"/>
                      <a:pt x="0" y="1265"/>
                      <a:pt x="9" y="1274"/>
                    </a:cubicBezTo>
                    <a:lnTo>
                      <a:pt x="27" y="1274"/>
                    </a:lnTo>
                    <a:cubicBezTo>
                      <a:pt x="27" y="1274"/>
                      <a:pt x="36" y="1274"/>
                      <a:pt x="36" y="1265"/>
                    </a:cubicBezTo>
                    <a:cubicBezTo>
                      <a:pt x="321" y="828"/>
                      <a:pt x="651" y="418"/>
                      <a:pt x="1008" y="34"/>
                    </a:cubicBezTo>
                    <a:cubicBezTo>
                      <a:pt x="1017" y="25"/>
                      <a:pt x="1017" y="17"/>
                      <a:pt x="1008" y="8"/>
                    </a:cubicBezTo>
                    <a:cubicBezTo>
                      <a:pt x="1004" y="3"/>
                      <a:pt x="999" y="1"/>
                      <a:pt x="9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37"/>
              <p:cNvSpPr/>
              <p:nvPr/>
            </p:nvSpPr>
            <p:spPr>
              <a:xfrm>
                <a:off x="7437897" y="5517324"/>
                <a:ext cx="58860" cy="80415"/>
              </a:xfrm>
              <a:custGeom>
                <a:avLst/>
                <a:gdLst/>
                <a:ahLst/>
                <a:cxnLst/>
                <a:rect l="l" t="t" r="r" b="b"/>
                <a:pathLst>
                  <a:path w="983" h="1343" extrusionOk="0">
                    <a:moveTo>
                      <a:pt x="965" y="0"/>
                    </a:moveTo>
                    <a:cubicBezTo>
                      <a:pt x="959" y="0"/>
                      <a:pt x="953" y="7"/>
                      <a:pt x="946" y="13"/>
                    </a:cubicBezTo>
                    <a:cubicBezTo>
                      <a:pt x="652" y="450"/>
                      <a:pt x="331" y="887"/>
                      <a:pt x="1" y="1315"/>
                    </a:cubicBezTo>
                    <a:cubicBezTo>
                      <a:pt x="1" y="1324"/>
                      <a:pt x="1" y="1333"/>
                      <a:pt x="10" y="1342"/>
                    </a:cubicBezTo>
                    <a:lnTo>
                      <a:pt x="19" y="1342"/>
                    </a:lnTo>
                    <a:cubicBezTo>
                      <a:pt x="19" y="1342"/>
                      <a:pt x="28" y="1342"/>
                      <a:pt x="36" y="1333"/>
                    </a:cubicBezTo>
                    <a:cubicBezTo>
                      <a:pt x="358" y="914"/>
                      <a:pt x="679" y="477"/>
                      <a:pt x="982" y="31"/>
                    </a:cubicBezTo>
                    <a:cubicBezTo>
                      <a:pt x="982" y="22"/>
                      <a:pt x="982" y="13"/>
                      <a:pt x="973" y="4"/>
                    </a:cubicBezTo>
                    <a:cubicBezTo>
                      <a:pt x="971" y="1"/>
                      <a:pt x="968" y="0"/>
                      <a:pt x="9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37"/>
              <p:cNvSpPr/>
              <p:nvPr/>
            </p:nvSpPr>
            <p:spPr>
              <a:xfrm>
                <a:off x="7472626" y="5505588"/>
                <a:ext cx="65207" cy="8520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423" extrusionOk="0">
                    <a:moveTo>
                      <a:pt x="1072" y="0"/>
                    </a:moveTo>
                    <a:cubicBezTo>
                      <a:pt x="1066" y="0"/>
                      <a:pt x="1060" y="6"/>
                      <a:pt x="1053" y="13"/>
                    </a:cubicBezTo>
                    <a:cubicBezTo>
                      <a:pt x="705" y="468"/>
                      <a:pt x="349" y="932"/>
                      <a:pt x="10" y="1395"/>
                    </a:cubicBezTo>
                    <a:cubicBezTo>
                      <a:pt x="1" y="1404"/>
                      <a:pt x="10" y="1413"/>
                      <a:pt x="18" y="1422"/>
                    </a:cubicBezTo>
                    <a:lnTo>
                      <a:pt x="27" y="1422"/>
                    </a:lnTo>
                    <a:cubicBezTo>
                      <a:pt x="27" y="1422"/>
                      <a:pt x="36" y="1422"/>
                      <a:pt x="36" y="1413"/>
                    </a:cubicBezTo>
                    <a:cubicBezTo>
                      <a:pt x="384" y="949"/>
                      <a:pt x="732" y="486"/>
                      <a:pt x="1089" y="31"/>
                    </a:cubicBezTo>
                    <a:cubicBezTo>
                      <a:pt x="1089" y="22"/>
                      <a:pt x="1089" y="13"/>
                      <a:pt x="1080" y="4"/>
                    </a:cubicBezTo>
                    <a:cubicBezTo>
                      <a:pt x="1077" y="1"/>
                      <a:pt x="1075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37"/>
              <p:cNvSpPr/>
              <p:nvPr/>
            </p:nvSpPr>
            <p:spPr>
              <a:xfrm>
                <a:off x="7499331" y="5501816"/>
                <a:ext cx="69518" cy="91074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521" extrusionOk="0">
                    <a:moveTo>
                      <a:pt x="1144" y="1"/>
                    </a:moveTo>
                    <a:cubicBezTo>
                      <a:pt x="1137" y="1"/>
                      <a:pt x="1131" y="7"/>
                      <a:pt x="1125" y="13"/>
                    </a:cubicBezTo>
                    <a:lnTo>
                      <a:pt x="1" y="1494"/>
                    </a:lnTo>
                    <a:cubicBezTo>
                      <a:pt x="1" y="1503"/>
                      <a:pt x="1" y="1512"/>
                      <a:pt x="10" y="1521"/>
                    </a:cubicBezTo>
                    <a:lnTo>
                      <a:pt x="19" y="1521"/>
                    </a:lnTo>
                    <a:cubicBezTo>
                      <a:pt x="27" y="1521"/>
                      <a:pt x="27" y="1521"/>
                      <a:pt x="36" y="1512"/>
                    </a:cubicBezTo>
                    <a:lnTo>
                      <a:pt x="1151" y="31"/>
                    </a:lnTo>
                    <a:cubicBezTo>
                      <a:pt x="1160" y="22"/>
                      <a:pt x="1160" y="13"/>
                      <a:pt x="1151" y="4"/>
                    </a:cubicBezTo>
                    <a:cubicBezTo>
                      <a:pt x="1149" y="2"/>
                      <a:pt x="1146" y="1"/>
                      <a:pt x="1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37"/>
              <p:cNvSpPr/>
              <p:nvPr/>
            </p:nvSpPr>
            <p:spPr>
              <a:xfrm>
                <a:off x="7536216" y="5495648"/>
                <a:ext cx="66823" cy="91912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535" extrusionOk="0">
                    <a:moveTo>
                      <a:pt x="1080" y="0"/>
                    </a:moveTo>
                    <a:cubicBezTo>
                      <a:pt x="669" y="464"/>
                      <a:pt x="304" y="964"/>
                      <a:pt x="0" y="1508"/>
                    </a:cubicBezTo>
                    <a:cubicBezTo>
                      <a:pt x="0" y="1517"/>
                      <a:pt x="0" y="1526"/>
                      <a:pt x="9" y="1526"/>
                    </a:cubicBezTo>
                    <a:cubicBezTo>
                      <a:pt x="18" y="1535"/>
                      <a:pt x="18" y="1535"/>
                      <a:pt x="18" y="1535"/>
                    </a:cubicBezTo>
                    <a:cubicBezTo>
                      <a:pt x="27" y="1535"/>
                      <a:pt x="36" y="1526"/>
                      <a:pt x="36" y="1526"/>
                    </a:cubicBezTo>
                    <a:cubicBezTo>
                      <a:pt x="339" y="991"/>
                      <a:pt x="696" y="482"/>
                      <a:pt x="1106" y="27"/>
                    </a:cubicBezTo>
                    <a:cubicBezTo>
                      <a:pt x="1115" y="18"/>
                      <a:pt x="1115" y="9"/>
                      <a:pt x="1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37"/>
              <p:cNvSpPr/>
              <p:nvPr/>
            </p:nvSpPr>
            <p:spPr>
              <a:xfrm>
                <a:off x="7569328" y="5484391"/>
                <a:ext cx="68979" cy="88738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482" extrusionOk="0">
                    <a:moveTo>
                      <a:pt x="1142" y="1"/>
                    </a:moveTo>
                    <a:cubicBezTo>
                      <a:pt x="1133" y="1"/>
                      <a:pt x="1115" y="1"/>
                      <a:pt x="1115" y="10"/>
                    </a:cubicBezTo>
                    <a:cubicBezTo>
                      <a:pt x="723" y="474"/>
                      <a:pt x="348" y="956"/>
                      <a:pt x="0" y="1455"/>
                    </a:cubicBezTo>
                    <a:cubicBezTo>
                      <a:pt x="0" y="1464"/>
                      <a:pt x="0" y="1473"/>
                      <a:pt x="9" y="1482"/>
                    </a:cubicBezTo>
                    <a:lnTo>
                      <a:pt x="18" y="1482"/>
                    </a:lnTo>
                    <a:cubicBezTo>
                      <a:pt x="27" y="1482"/>
                      <a:pt x="27" y="1482"/>
                      <a:pt x="36" y="1473"/>
                    </a:cubicBezTo>
                    <a:cubicBezTo>
                      <a:pt x="384" y="982"/>
                      <a:pt x="750" y="492"/>
                      <a:pt x="1142" y="28"/>
                    </a:cubicBezTo>
                    <a:cubicBezTo>
                      <a:pt x="1151" y="19"/>
                      <a:pt x="1142" y="10"/>
                      <a:pt x="1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37"/>
              <p:cNvSpPr/>
              <p:nvPr/>
            </p:nvSpPr>
            <p:spPr>
              <a:xfrm>
                <a:off x="7596034" y="5479721"/>
                <a:ext cx="68440" cy="9340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560" extrusionOk="0">
                    <a:moveTo>
                      <a:pt x="1120" y="1"/>
                    </a:moveTo>
                    <a:cubicBezTo>
                      <a:pt x="1116" y="1"/>
                      <a:pt x="1111" y="3"/>
                      <a:pt x="1107" y="8"/>
                    </a:cubicBezTo>
                    <a:cubicBezTo>
                      <a:pt x="723" y="498"/>
                      <a:pt x="348" y="1016"/>
                      <a:pt x="9" y="1533"/>
                    </a:cubicBezTo>
                    <a:cubicBezTo>
                      <a:pt x="0" y="1542"/>
                      <a:pt x="0" y="1551"/>
                      <a:pt x="9" y="1560"/>
                    </a:cubicBezTo>
                    <a:lnTo>
                      <a:pt x="27" y="1560"/>
                    </a:lnTo>
                    <a:cubicBezTo>
                      <a:pt x="27" y="1560"/>
                      <a:pt x="36" y="1560"/>
                      <a:pt x="36" y="1551"/>
                    </a:cubicBezTo>
                    <a:cubicBezTo>
                      <a:pt x="384" y="1034"/>
                      <a:pt x="750" y="525"/>
                      <a:pt x="1142" y="34"/>
                    </a:cubicBezTo>
                    <a:cubicBezTo>
                      <a:pt x="1142" y="25"/>
                      <a:pt x="1142" y="17"/>
                      <a:pt x="1133" y="8"/>
                    </a:cubicBezTo>
                    <a:cubicBezTo>
                      <a:pt x="1129" y="3"/>
                      <a:pt x="1124" y="1"/>
                      <a:pt x="1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37"/>
              <p:cNvSpPr/>
              <p:nvPr/>
            </p:nvSpPr>
            <p:spPr>
              <a:xfrm>
                <a:off x="7616871" y="5476009"/>
                <a:ext cx="81793" cy="102989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720" extrusionOk="0">
                    <a:moveTo>
                      <a:pt x="1343" y="0"/>
                    </a:moveTo>
                    <a:cubicBezTo>
                      <a:pt x="1338" y="0"/>
                      <a:pt x="1334" y="3"/>
                      <a:pt x="1330" y="7"/>
                    </a:cubicBezTo>
                    <a:lnTo>
                      <a:pt x="9" y="1693"/>
                    </a:lnTo>
                    <a:cubicBezTo>
                      <a:pt x="0" y="1702"/>
                      <a:pt x="0" y="1711"/>
                      <a:pt x="9" y="1720"/>
                    </a:cubicBezTo>
                    <a:lnTo>
                      <a:pt x="18" y="1720"/>
                    </a:lnTo>
                    <a:cubicBezTo>
                      <a:pt x="27" y="1720"/>
                      <a:pt x="36" y="1720"/>
                      <a:pt x="36" y="1711"/>
                    </a:cubicBezTo>
                    <a:lnTo>
                      <a:pt x="1356" y="34"/>
                    </a:lnTo>
                    <a:cubicBezTo>
                      <a:pt x="1365" y="25"/>
                      <a:pt x="1365" y="16"/>
                      <a:pt x="1356" y="7"/>
                    </a:cubicBezTo>
                    <a:cubicBezTo>
                      <a:pt x="1352" y="3"/>
                      <a:pt x="1347" y="0"/>
                      <a:pt x="1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37"/>
              <p:cNvSpPr/>
              <p:nvPr/>
            </p:nvSpPr>
            <p:spPr>
              <a:xfrm>
                <a:off x="7655851" y="5466907"/>
                <a:ext cx="77002" cy="99816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667" extrusionOk="0">
                    <a:moveTo>
                      <a:pt x="1263" y="1"/>
                    </a:moveTo>
                    <a:cubicBezTo>
                      <a:pt x="1258" y="1"/>
                      <a:pt x="1254" y="3"/>
                      <a:pt x="1249" y="8"/>
                    </a:cubicBezTo>
                    <a:cubicBezTo>
                      <a:pt x="803" y="525"/>
                      <a:pt x="384" y="1069"/>
                      <a:pt x="1" y="1640"/>
                    </a:cubicBezTo>
                    <a:cubicBezTo>
                      <a:pt x="1" y="1649"/>
                      <a:pt x="1" y="1658"/>
                      <a:pt x="9" y="1667"/>
                    </a:cubicBezTo>
                    <a:lnTo>
                      <a:pt x="18" y="1667"/>
                    </a:lnTo>
                    <a:cubicBezTo>
                      <a:pt x="27" y="1667"/>
                      <a:pt x="27" y="1667"/>
                      <a:pt x="36" y="1658"/>
                    </a:cubicBezTo>
                    <a:cubicBezTo>
                      <a:pt x="411" y="1096"/>
                      <a:pt x="830" y="543"/>
                      <a:pt x="1276" y="34"/>
                    </a:cubicBezTo>
                    <a:cubicBezTo>
                      <a:pt x="1285" y="25"/>
                      <a:pt x="1285" y="8"/>
                      <a:pt x="1276" y="8"/>
                    </a:cubicBezTo>
                    <a:cubicBezTo>
                      <a:pt x="1272" y="3"/>
                      <a:pt x="1267" y="1"/>
                      <a:pt x="1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37"/>
              <p:cNvSpPr/>
              <p:nvPr/>
            </p:nvSpPr>
            <p:spPr>
              <a:xfrm>
                <a:off x="7685251" y="5457866"/>
                <a:ext cx="83349" cy="109935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1836" extrusionOk="0">
                    <a:moveTo>
                      <a:pt x="1374" y="0"/>
                    </a:moveTo>
                    <a:cubicBezTo>
                      <a:pt x="1370" y="0"/>
                      <a:pt x="1365" y="2"/>
                      <a:pt x="1365" y="7"/>
                    </a:cubicBezTo>
                    <a:cubicBezTo>
                      <a:pt x="857" y="560"/>
                      <a:pt x="402" y="1167"/>
                      <a:pt x="9" y="1800"/>
                    </a:cubicBezTo>
                    <a:cubicBezTo>
                      <a:pt x="0" y="1809"/>
                      <a:pt x="9" y="1827"/>
                      <a:pt x="18" y="1827"/>
                    </a:cubicBezTo>
                    <a:cubicBezTo>
                      <a:pt x="18" y="1827"/>
                      <a:pt x="18" y="1836"/>
                      <a:pt x="27" y="1836"/>
                    </a:cubicBezTo>
                    <a:cubicBezTo>
                      <a:pt x="27" y="1836"/>
                      <a:pt x="36" y="1827"/>
                      <a:pt x="36" y="1827"/>
                    </a:cubicBezTo>
                    <a:cubicBezTo>
                      <a:pt x="428" y="1184"/>
                      <a:pt x="883" y="587"/>
                      <a:pt x="1392" y="34"/>
                    </a:cubicBezTo>
                    <a:cubicBezTo>
                      <a:pt x="1392" y="25"/>
                      <a:pt x="1392" y="16"/>
                      <a:pt x="1383" y="7"/>
                    </a:cubicBezTo>
                    <a:cubicBezTo>
                      <a:pt x="1383" y="2"/>
                      <a:pt x="1378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37"/>
              <p:cNvSpPr/>
              <p:nvPr/>
            </p:nvSpPr>
            <p:spPr>
              <a:xfrm>
                <a:off x="7726387" y="5448225"/>
                <a:ext cx="76404" cy="10730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792" extrusionOk="0">
                    <a:moveTo>
                      <a:pt x="1249" y="1"/>
                    </a:moveTo>
                    <a:cubicBezTo>
                      <a:pt x="1245" y="1"/>
                      <a:pt x="1240" y="3"/>
                      <a:pt x="1240" y="7"/>
                    </a:cubicBezTo>
                    <a:cubicBezTo>
                      <a:pt x="794" y="569"/>
                      <a:pt x="375" y="1158"/>
                      <a:pt x="0" y="1765"/>
                    </a:cubicBezTo>
                    <a:cubicBezTo>
                      <a:pt x="0" y="1774"/>
                      <a:pt x="0" y="1783"/>
                      <a:pt x="9" y="1791"/>
                    </a:cubicBezTo>
                    <a:lnTo>
                      <a:pt x="18" y="1791"/>
                    </a:lnTo>
                    <a:cubicBezTo>
                      <a:pt x="27" y="1791"/>
                      <a:pt x="27" y="1791"/>
                      <a:pt x="36" y="1783"/>
                    </a:cubicBezTo>
                    <a:cubicBezTo>
                      <a:pt x="410" y="1176"/>
                      <a:pt x="821" y="587"/>
                      <a:pt x="1267" y="34"/>
                    </a:cubicBezTo>
                    <a:cubicBezTo>
                      <a:pt x="1276" y="25"/>
                      <a:pt x="1267" y="16"/>
                      <a:pt x="1258" y="7"/>
                    </a:cubicBezTo>
                    <a:cubicBezTo>
                      <a:pt x="1258" y="3"/>
                      <a:pt x="1254" y="1"/>
                      <a:pt x="1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37"/>
              <p:cNvSpPr/>
              <p:nvPr/>
            </p:nvSpPr>
            <p:spPr>
              <a:xfrm>
                <a:off x="7773391" y="5439124"/>
                <a:ext cx="59877" cy="87002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453" extrusionOk="0">
                    <a:moveTo>
                      <a:pt x="977" y="1"/>
                    </a:moveTo>
                    <a:cubicBezTo>
                      <a:pt x="973" y="1"/>
                      <a:pt x="968" y="3"/>
                      <a:pt x="964" y="8"/>
                    </a:cubicBezTo>
                    <a:cubicBezTo>
                      <a:pt x="616" y="454"/>
                      <a:pt x="295" y="935"/>
                      <a:pt x="9" y="1426"/>
                    </a:cubicBezTo>
                    <a:cubicBezTo>
                      <a:pt x="0" y="1435"/>
                      <a:pt x="9" y="1444"/>
                      <a:pt x="18" y="1444"/>
                    </a:cubicBezTo>
                    <a:cubicBezTo>
                      <a:pt x="18" y="1453"/>
                      <a:pt x="18" y="1453"/>
                      <a:pt x="27" y="1453"/>
                    </a:cubicBezTo>
                    <a:cubicBezTo>
                      <a:pt x="27" y="1453"/>
                      <a:pt x="36" y="1444"/>
                      <a:pt x="45" y="1444"/>
                    </a:cubicBezTo>
                    <a:cubicBezTo>
                      <a:pt x="321" y="953"/>
                      <a:pt x="642" y="480"/>
                      <a:pt x="999" y="34"/>
                    </a:cubicBezTo>
                    <a:cubicBezTo>
                      <a:pt x="999" y="25"/>
                      <a:pt x="999" y="17"/>
                      <a:pt x="990" y="8"/>
                    </a:cubicBezTo>
                    <a:cubicBezTo>
                      <a:pt x="986" y="3"/>
                      <a:pt x="981" y="1"/>
                      <a:pt x="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37"/>
              <p:cNvSpPr/>
              <p:nvPr/>
            </p:nvSpPr>
            <p:spPr>
              <a:xfrm>
                <a:off x="7803270" y="5428346"/>
                <a:ext cx="65266" cy="91912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535" extrusionOk="0">
                    <a:moveTo>
                      <a:pt x="1080" y="0"/>
                    </a:moveTo>
                    <a:cubicBezTo>
                      <a:pt x="1071" y="0"/>
                      <a:pt x="1062" y="0"/>
                      <a:pt x="1053" y="9"/>
                    </a:cubicBezTo>
                    <a:cubicBezTo>
                      <a:pt x="688" y="482"/>
                      <a:pt x="331" y="991"/>
                      <a:pt x="10" y="1499"/>
                    </a:cubicBezTo>
                    <a:cubicBezTo>
                      <a:pt x="1" y="1508"/>
                      <a:pt x="10" y="1526"/>
                      <a:pt x="19" y="1526"/>
                    </a:cubicBezTo>
                    <a:cubicBezTo>
                      <a:pt x="19" y="1535"/>
                      <a:pt x="19" y="1535"/>
                      <a:pt x="28" y="1535"/>
                    </a:cubicBezTo>
                    <a:cubicBezTo>
                      <a:pt x="28" y="1535"/>
                      <a:pt x="36" y="1526"/>
                      <a:pt x="36" y="1526"/>
                    </a:cubicBezTo>
                    <a:cubicBezTo>
                      <a:pt x="367" y="1008"/>
                      <a:pt x="714" y="509"/>
                      <a:pt x="1089" y="27"/>
                    </a:cubicBezTo>
                    <a:cubicBezTo>
                      <a:pt x="1089" y="18"/>
                      <a:pt x="1089" y="9"/>
                      <a:pt x="10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37"/>
              <p:cNvSpPr/>
              <p:nvPr/>
            </p:nvSpPr>
            <p:spPr>
              <a:xfrm>
                <a:off x="7827879" y="5454093"/>
                <a:ext cx="47603" cy="6508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087" extrusionOk="0">
                    <a:moveTo>
                      <a:pt x="772" y="1"/>
                    </a:moveTo>
                    <a:cubicBezTo>
                      <a:pt x="767" y="1"/>
                      <a:pt x="763" y="3"/>
                      <a:pt x="758" y="7"/>
                    </a:cubicBezTo>
                    <a:cubicBezTo>
                      <a:pt x="491" y="337"/>
                      <a:pt x="232" y="694"/>
                      <a:pt x="0" y="1060"/>
                    </a:cubicBezTo>
                    <a:cubicBezTo>
                      <a:pt x="0" y="1069"/>
                      <a:pt x="0" y="1078"/>
                      <a:pt x="9" y="1087"/>
                    </a:cubicBezTo>
                    <a:lnTo>
                      <a:pt x="18" y="1087"/>
                    </a:lnTo>
                    <a:cubicBezTo>
                      <a:pt x="27" y="1087"/>
                      <a:pt x="27" y="1087"/>
                      <a:pt x="36" y="1078"/>
                    </a:cubicBezTo>
                    <a:cubicBezTo>
                      <a:pt x="268" y="712"/>
                      <a:pt x="518" y="364"/>
                      <a:pt x="785" y="34"/>
                    </a:cubicBezTo>
                    <a:cubicBezTo>
                      <a:pt x="794" y="25"/>
                      <a:pt x="794" y="7"/>
                      <a:pt x="785" y="7"/>
                    </a:cubicBezTo>
                    <a:cubicBezTo>
                      <a:pt x="781" y="3"/>
                      <a:pt x="776" y="1"/>
                      <a:pt x="7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37"/>
              <p:cNvSpPr/>
              <p:nvPr/>
            </p:nvSpPr>
            <p:spPr>
              <a:xfrm>
                <a:off x="8031882" y="4558326"/>
                <a:ext cx="460518" cy="48440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090" extrusionOk="0">
                    <a:moveTo>
                      <a:pt x="6821" y="0"/>
                    </a:moveTo>
                    <a:cubicBezTo>
                      <a:pt x="6817" y="0"/>
                      <a:pt x="6812" y="2"/>
                      <a:pt x="6808" y="7"/>
                    </a:cubicBezTo>
                    <a:cubicBezTo>
                      <a:pt x="6799" y="7"/>
                      <a:pt x="6799" y="16"/>
                      <a:pt x="6799" y="25"/>
                    </a:cubicBezTo>
                    <a:cubicBezTo>
                      <a:pt x="7352" y="828"/>
                      <a:pt x="7655" y="1800"/>
                      <a:pt x="7646" y="2763"/>
                    </a:cubicBezTo>
                    <a:cubicBezTo>
                      <a:pt x="7646" y="3754"/>
                      <a:pt x="7334" y="4708"/>
                      <a:pt x="6772" y="5475"/>
                    </a:cubicBezTo>
                    <a:cubicBezTo>
                      <a:pt x="5988" y="6543"/>
                      <a:pt x="4673" y="7198"/>
                      <a:pt x="3375" y="7198"/>
                    </a:cubicBezTo>
                    <a:cubicBezTo>
                      <a:pt x="3285" y="7198"/>
                      <a:pt x="3195" y="7195"/>
                      <a:pt x="3105" y="7188"/>
                    </a:cubicBezTo>
                    <a:cubicBezTo>
                      <a:pt x="2891" y="7170"/>
                      <a:pt x="2677" y="7135"/>
                      <a:pt x="2463" y="7108"/>
                    </a:cubicBezTo>
                    <a:cubicBezTo>
                      <a:pt x="2172" y="7065"/>
                      <a:pt x="1870" y="7017"/>
                      <a:pt x="1570" y="7017"/>
                    </a:cubicBezTo>
                    <a:cubicBezTo>
                      <a:pt x="1493" y="7017"/>
                      <a:pt x="1416" y="7020"/>
                      <a:pt x="1339" y="7028"/>
                    </a:cubicBezTo>
                    <a:cubicBezTo>
                      <a:pt x="768" y="7081"/>
                      <a:pt x="108" y="7429"/>
                      <a:pt x="1" y="8063"/>
                    </a:cubicBezTo>
                    <a:cubicBezTo>
                      <a:pt x="1" y="8071"/>
                      <a:pt x="10" y="8080"/>
                      <a:pt x="19" y="8089"/>
                    </a:cubicBezTo>
                    <a:cubicBezTo>
                      <a:pt x="28" y="8089"/>
                      <a:pt x="37" y="8080"/>
                      <a:pt x="37" y="8071"/>
                    </a:cubicBezTo>
                    <a:cubicBezTo>
                      <a:pt x="144" y="7456"/>
                      <a:pt x="786" y="7117"/>
                      <a:pt x="1339" y="7063"/>
                    </a:cubicBezTo>
                    <a:cubicBezTo>
                      <a:pt x="1416" y="7056"/>
                      <a:pt x="1493" y="7053"/>
                      <a:pt x="1570" y="7053"/>
                    </a:cubicBezTo>
                    <a:cubicBezTo>
                      <a:pt x="1870" y="7053"/>
                      <a:pt x="2172" y="7101"/>
                      <a:pt x="2463" y="7144"/>
                    </a:cubicBezTo>
                    <a:cubicBezTo>
                      <a:pt x="2668" y="7170"/>
                      <a:pt x="2891" y="7206"/>
                      <a:pt x="3105" y="7224"/>
                    </a:cubicBezTo>
                    <a:cubicBezTo>
                      <a:pt x="3195" y="7230"/>
                      <a:pt x="3285" y="7233"/>
                      <a:pt x="3375" y="7233"/>
                    </a:cubicBezTo>
                    <a:cubicBezTo>
                      <a:pt x="4689" y="7233"/>
                      <a:pt x="6006" y="6571"/>
                      <a:pt x="6799" y="5502"/>
                    </a:cubicBezTo>
                    <a:cubicBezTo>
                      <a:pt x="7370" y="4726"/>
                      <a:pt x="7682" y="3754"/>
                      <a:pt x="7691" y="2763"/>
                    </a:cubicBezTo>
                    <a:cubicBezTo>
                      <a:pt x="7691" y="1800"/>
                      <a:pt x="7388" y="819"/>
                      <a:pt x="6834" y="7"/>
                    </a:cubicBezTo>
                    <a:cubicBezTo>
                      <a:pt x="6830" y="2"/>
                      <a:pt x="6826" y="0"/>
                      <a:pt x="6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37"/>
              <p:cNvSpPr/>
              <p:nvPr/>
            </p:nvSpPr>
            <p:spPr>
              <a:xfrm>
                <a:off x="8036732" y="4999503"/>
                <a:ext cx="42214" cy="50716"/>
              </a:xfrm>
              <a:custGeom>
                <a:avLst/>
                <a:gdLst/>
                <a:ahLst/>
                <a:cxnLst/>
                <a:rect l="l" t="t" r="r" b="b"/>
                <a:pathLst>
                  <a:path w="705" h="847" extrusionOk="0">
                    <a:moveTo>
                      <a:pt x="683" y="1"/>
                    </a:moveTo>
                    <a:cubicBezTo>
                      <a:pt x="678" y="1"/>
                      <a:pt x="674" y="3"/>
                      <a:pt x="669" y="8"/>
                    </a:cubicBezTo>
                    <a:cubicBezTo>
                      <a:pt x="446" y="266"/>
                      <a:pt x="223" y="534"/>
                      <a:pt x="9" y="811"/>
                    </a:cubicBezTo>
                    <a:cubicBezTo>
                      <a:pt x="0" y="819"/>
                      <a:pt x="9" y="837"/>
                      <a:pt x="9" y="837"/>
                    </a:cubicBezTo>
                    <a:cubicBezTo>
                      <a:pt x="18" y="846"/>
                      <a:pt x="18" y="846"/>
                      <a:pt x="27" y="846"/>
                    </a:cubicBezTo>
                    <a:cubicBezTo>
                      <a:pt x="27" y="846"/>
                      <a:pt x="36" y="837"/>
                      <a:pt x="36" y="837"/>
                    </a:cubicBezTo>
                    <a:cubicBezTo>
                      <a:pt x="250" y="561"/>
                      <a:pt x="473" y="293"/>
                      <a:pt x="705" y="34"/>
                    </a:cubicBezTo>
                    <a:cubicBezTo>
                      <a:pt x="705" y="25"/>
                      <a:pt x="705" y="8"/>
                      <a:pt x="696" y="8"/>
                    </a:cubicBezTo>
                    <a:cubicBezTo>
                      <a:pt x="692" y="3"/>
                      <a:pt x="687" y="1"/>
                      <a:pt x="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37"/>
              <p:cNvSpPr/>
              <p:nvPr/>
            </p:nvSpPr>
            <p:spPr>
              <a:xfrm>
                <a:off x="8049546" y="4981780"/>
                <a:ext cx="66823" cy="8658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446" extrusionOk="0">
                    <a:moveTo>
                      <a:pt x="1107" y="0"/>
                    </a:moveTo>
                    <a:cubicBezTo>
                      <a:pt x="1098" y="0"/>
                      <a:pt x="1080" y="0"/>
                      <a:pt x="1080" y="9"/>
                    </a:cubicBezTo>
                    <a:lnTo>
                      <a:pt x="9" y="1419"/>
                    </a:lnTo>
                    <a:cubicBezTo>
                      <a:pt x="0" y="1428"/>
                      <a:pt x="0" y="1437"/>
                      <a:pt x="9" y="1446"/>
                    </a:cubicBezTo>
                    <a:lnTo>
                      <a:pt x="27" y="1446"/>
                    </a:lnTo>
                    <a:cubicBezTo>
                      <a:pt x="27" y="1446"/>
                      <a:pt x="36" y="1446"/>
                      <a:pt x="36" y="1437"/>
                    </a:cubicBezTo>
                    <a:lnTo>
                      <a:pt x="1107" y="27"/>
                    </a:lnTo>
                    <a:cubicBezTo>
                      <a:pt x="1115" y="18"/>
                      <a:pt x="1115" y="9"/>
                      <a:pt x="1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37"/>
              <p:cNvSpPr/>
              <p:nvPr/>
            </p:nvSpPr>
            <p:spPr>
              <a:xfrm>
                <a:off x="8067150" y="4985672"/>
                <a:ext cx="73769" cy="10245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711" extrusionOk="0">
                    <a:moveTo>
                      <a:pt x="1210" y="0"/>
                    </a:moveTo>
                    <a:cubicBezTo>
                      <a:pt x="1205" y="0"/>
                      <a:pt x="1201" y="2"/>
                      <a:pt x="1196" y="7"/>
                    </a:cubicBezTo>
                    <a:cubicBezTo>
                      <a:pt x="795" y="551"/>
                      <a:pt x="393" y="1113"/>
                      <a:pt x="10" y="1684"/>
                    </a:cubicBezTo>
                    <a:cubicBezTo>
                      <a:pt x="1" y="1693"/>
                      <a:pt x="10" y="1702"/>
                      <a:pt x="19" y="1711"/>
                    </a:cubicBezTo>
                    <a:lnTo>
                      <a:pt x="28" y="1711"/>
                    </a:lnTo>
                    <a:cubicBezTo>
                      <a:pt x="28" y="1711"/>
                      <a:pt x="36" y="1711"/>
                      <a:pt x="45" y="1702"/>
                    </a:cubicBezTo>
                    <a:cubicBezTo>
                      <a:pt x="420" y="1140"/>
                      <a:pt x="821" y="578"/>
                      <a:pt x="1232" y="25"/>
                    </a:cubicBezTo>
                    <a:cubicBezTo>
                      <a:pt x="1232" y="25"/>
                      <a:pt x="1232" y="7"/>
                      <a:pt x="1223" y="7"/>
                    </a:cubicBezTo>
                    <a:cubicBezTo>
                      <a:pt x="1218" y="2"/>
                      <a:pt x="1214" y="0"/>
                      <a:pt x="12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37"/>
              <p:cNvSpPr/>
              <p:nvPr/>
            </p:nvSpPr>
            <p:spPr>
              <a:xfrm>
                <a:off x="8087448" y="4985672"/>
                <a:ext cx="85565" cy="120054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005" extrusionOk="0">
                    <a:moveTo>
                      <a:pt x="1410" y="0"/>
                    </a:moveTo>
                    <a:cubicBezTo>
                      <a:pt x="1406" y="0"/>
                      <a:pt x="1401" y="2"/>
                      <a:pt x="1401" y="7"/>
                    </a:cubicBezTo>
                    <a:cubicBezTo>
                      <a:pt x="893" y="622"/>
                      <a:pt x="420" y="1291"/>
                      <a:pt x="10" y="1978"/>
                    </a:cubicBezTo>
                    <a:cubicBezTo>
                      <a:pt x="1" y="1987"/>
                      <a:pt x="1" y="1996"/>
                      <a:pt x="10" y="2005"/>
                    </a:cubicBezTo>
                    <a:lnTo>
                      <a:pt x="19" y="2005"/>
                    </a:lnTo>
                    <a:cubicBezTo>
                      <a:pt x="28" y="2005"/>
                      <a:pt x="36" y="2005"/>
                      <a:pt x="36" y="1996"/>
                    </a:cubicBezTo>
                    <a:cubicBezTo>
                      <a:pt x="456" y="1309"/>
                      <a:pt x="920" y="649"/>
                      <a:pt x="1428" y="33"/>
                    </a:cubicBezTo>
                    <a:cubicBezTo>
                      <a:pt x="1428" y="25"/>
                      <a:pt x="1428" y="7"/>
                      <a:pt x="1419" y="7"/>
                    </a:cubicBezTo>
                    <a:cubicBezTo>
                      <a:pt x="1419" y="2"/>
                      <a:pt x="1415" y="0"/>
                      <a:pt x="1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37"/>
              <p:cNvSpPr/>
              <p:nvPr/>
            </p:nvSpPr>
            <p:spPr>
              <a:xfrm>
                <a:off x="8112597" y="4991360"/>
                <a:ext cx="79637" cy="11436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910" extrusionOk="0">
                    <a:moveTo>
                      <a:pt x="1320" y="1"/>
                    </a:moveTo>
                    <a:cubicBezTo>
                      <a:pt x="1311" y="1"/>
                      <a:pt x="1302" y="1"/>
                      <a:pt x="1294" y="10"/>
                    </a:cubicBezTo>
                    <a:cubicBezTo>
                      <a:pt x="812" y="590"/>
                      <a:pt x="375" y="1223"/>
                      <a:pt x="0" y="1883"/>
                    </a:cubicBezTo>
                    <a:cubicBezTo>
                      <a:pt x="0" y="1892"/>
                      <a:pt x="0" y="1901"/>
                      <a:pt x="9" y="1901"/>
                    </a:cubicBezTo>
                    <a:cubicBezTo>
                      <a:pt x="9" y="1910"/>
                      <a:pt x="18" y="1910"/>
                      <a:pt x="18" y="1910"/>
                    </a:cubicBezTo>
                    <a:cubicBezTo>
                      <a:pt x="27" y="1910"/>
                      <a:pt x="36" y="1901"/>
                      <a:pt x="36" y="1901"/>
                    </a:cubicBezTo>
                    <a:cubicBezTo>
                      <a:pt x="410" y="1241"/>
                      <a:pt x="839" y="616"/>
                      <a:pt x="1320" y="28"/>
                    </a:cubicBezTo>
                    <a:cubicBezTo>
                      <a:pt x="1329" y="19"/>
                      <a:pt x="1329" y="10"/>
                      <a:pt x="1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37"/>
              <p:cNvSpPr/>
              <p:nvPr/>
            </p:nvSpPr>
            <p:spPr>
              <a:xfrm>
                <a:off x="8132895" y="4985133"/>
                <a:ext cx="92451" cy="134485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2246" extrusionOk="0">
                    <a:moveTo>
                      <a:pt x="1518" y="0"/>
                    </a:moveTo>
                    <a:cubicBezTo>
                      <a:pt x="1512" y="0"/>
                      <a:pt x="1508" y="2"/>
                      <a:pt x="1508" y="7"/>
                    </a:cubicBezTo>
                    <a:cubicBezTo>
                      <a:pt x="963" y="712"/>
                      <a:pt x="464" y="1452"/>
                      <a:pt x="9" y="2219"/>
                    </a:cubicBezTo>
                    <a:cubicBezTo>
                      <a:pt x="0" y="2228"/>
                      <a:pt x="0" y="2237"/>
                      <a:pt x="9" y="2237"/>
                    </a:cubicBezTo>
                    <a:cubicBezTo>
                      <a:pt x="18" y="2246"/>
                      <a:pt x="18" y="2246"/>
                      <a:pt x="18" y="2246"/>
                    </a:cubicBezTo>
                    <a:cubicBezTo>
                      <a:pt x="27" y="2246"/>
                      <a:pt x="36" y="2237"/>
                      <a:pt x="36" y="2237"/>
                    </a:cubicBezTo>
                    <a:cubicBezTo>
                      <a:pt x="491" y="1479"/>
                      <a:pt x="999" y="738"/>
                      <a:pt x="1534" y="34"/>
                    </a:cubicBezTo>
                    <a:cubicBezTo>
                      <a:pt x="1543" y="25"/>
                      <a:pt x="1534" y="16"/>
                      <a:pt x="1534" y="7"/>
                    </a:cubicBezTo>
                    <a:cubicBezTo>
                      <a:pt x="1530" y="2"/>
                      <a:pt x="1523" y="0"/>
                      <a:pt x="1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37"/>
              <p:cNvSpPr/>
              <p:nvPr/>
            </p:nvSpPr>
            <p:spPr>
              <a:xfrm>
                <a:off x="8164391" y="4987648"/>
                <a:ext cx="85505" cy="124545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080" extrusionOk="0">
                    <a:moveTo>
                      <a:pt x="1419" y="0"/>
                    </a:moveTo>
                    <a:cubicBezTo>
                      <a:pt x="1410" y="0"/>
                      <a:pt x="1401" y="0"/>
                      <a:pt x="1392" y="9"/>
                    </a:cubicBezTo>
                    <a:cubicBezTo>
                      <a:pt x="901" y="661"/>
                      <a:pt x="429" y="1348"/>
                      <a:pt x="9" y="2052"/>
                    </a:cubicBezTo>
                    <a:cubicBezTo>
                      <a:pt x="0" y="2061"/>
                      <a:pt x="9" y="2070"/>
                      <a:pt x="18" y="2079"/>
                    </a:cubicBezTo>
                    <a:lnTo>
                      <a:pt x="27" y="2079"/>
                    </a:lnTo>
                    <a:cubicBezTo>
                      <a:pt x="27" y="2079"/>
                      <a:pt x="36" y="2079"/>
                      <a:pt x="36" y="2070"/>
                    </a:cubicBezTo>
                    <a:cubicBezTo>
                      <a:pt x="464" y="1374"/>
                      <a:pt x="928" y="687"/>
                      <a:pt x="1419" y="27"/>
                    </a:cubicBezTo>
                    <a:cubicBezTo>
                      <a:pt x="1428" y="18"/>
                      <a:pt x="1428" y="9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37"/>
              <p:cNvSpPr/>
              <p:nvPr/>
            </p:nvSpPr>
            <p:spPr>
              <a:xfrm>
                <a:off x="8188402" y="4989264"/>
                <a:ext cx="90355" cy="131431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195" extrusionOk="0">
                    <a:moveTo>
                      <a:pt x="1500" y="0"/>
                    </a:moveTo>
                    <a:cubicBezTo>
                      <a:pt x="1491" y="0"/>
                      <a:pt x="1482" y="0"/>
                      <a:pt x="1473" y="9"/>
                    </a:cubicBezTo>
                    <a:cubicBezTo>
                      <a:pt x="964" y="705"/>
                      <a:pt x="465" y="1428"/>
                      <a:pt x="10" y="2168"/>
                    </a:cubicBezTo>
                    <a:cubicBezTo>
                      <a:pt x="1" y="2177"/>
                      <a:pt x="10" y="2186"/>
                      <a:pt x="19" y="2186"/>
                    </a:cubicBezTo>
                    <a:cubicBezTo>
                      <a:pt x="19" y="2195"/>
                      <a:pt x="19" y="2195"/>
                      <a:pt x="28" y="2195"/>
                    </a:cubicBezTo>
                    <a:cubicBezTo>
                      <a:pt x="28" y="2195"/>
                      <a:pt x="36" y="2186"/>
                      <a:pt x="36" y="2186"/>
                    </a:cubicBezTo>
                    <a:cubicBezTo>
                      <a:pt x="500" y="1454"/>
                      <a:pt x="991" y="723"/>
                      <a:pt x="1508" y="27"/>
                    </a:cubicBezTo>
                    <a:cubicBezTo>
                      <a:pt x="1508" y="18"/>
                      <a:pt x="1508" y="9"/>
                      <a:pt x="1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37"/>
              <p:cNvSpPr/>
              <p:nvPr/>
            </p:nvSpPr>
            <p:spPr>
              <a:xfrm>
                <a:off x="8219957" y="4981361"/>
                <a:ext cx="86583" cy="130832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185" extrusionOk="0">
                    <a:moveTo>
                      <a:pt x="1423" y="1"/>
                    </a:moveTo>
                    <a:cubicBezTo>
                      <a:pt x="1419" y="1"/>
                      <a:pt x="1414" y="3"/>
                      <a:pt x="1410" y="7"/>
                    </a:cubicBezTo>
                    <a:cubicBezTo>
                      <a:pt x="883" y="685"/>
                      <a:pt x="411" y="1408"/>
                      <a:pt x="0" y="2157"/>
                    </a:cubicBezTo>
                    <a:cubicBezTo>
                      <a:pt x="0" y="2166"/>
                      <a:pt x="0" y="2175"/>
                      <a:pt x="9" y="2175"/>
                    </a:cubicBezTo>
                    <a:cubicBezTo>
                      <a:pt x="9" y="2184"/>
                      <a:pt x="18" y="2184"/>
                      <a:pt x="18" y="2184"/>
                    </a:cubicBezTo>
                    <a:cubicBezTo>
                      <a:pt x="27" y="2184"/>
                      <a:pt x="36" y="2175"/>
                      <a:pt x="36" y="2175"/>
                    </a:cubicBezTo>
                    <a:cubicBezTo>
                      <a:pt x="446" y="1426"/>
                      <a:pt x="919" y="703"/>
                      <a:pt x="1436" y="34"/>
                    </a:cubicBezTo>
                    <a:cubicBezTo>
                      <a:pt x="1445" y="25"/>
                      <a:pt x="1445" y="16"/>
                      <a:pt x="1436" y="7"/>
                    </a:cubicBezTo>
                    <a:cubicBezTo>
                      <a:pt x="1432" y="3"/>
                      <a:pt x="1428" y="1"/>
                      <a:pt x="14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37"/>
              <p:cNvSpPr/>
              <p:nvPr/>
            </p:nvSpPr>
            <p:spPr>
              <a:xfrm>
                <a:off x="8251992" y="4974055"/>
                <a:ext cx="86044" cy="128497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2146" extrusionOk="0">
                    <a:moveTo>
                      <a:pt x="1411" y="1"/>
                    </a:moveTo>
                    <a:cubicBezTo>
                      <a:pt x="1405" y="1"/>
                      <a:pt x="1398" y="7"/>
                      <a:pt x="1392" y="13"/>
                    </a:cubicBezTo>
                    <a:lnTo>
                      <a:pt x="9" y="2119"/>
                    </a:lnTo>
                    <a:cubicBezTo>
                      <a:pt x="0" y="2128"/>
                      <a:pt x="9" y="2137"/>
                      <a:pt x="18" y="2145"/>
                    </a:cubicBezTo>
                    <a:lnTo>
                      <a:pt x="27" y="2145"/>
                    </a:lnTo>
                    <a:cubicBezTo>
                      <a:pt x="27" y="2145"/>
                      <a:pt x="36" y="2145"/>
                      <a:pt x="36" y="2137"/>
                    </a:cubicBezTo>
                    <a:lnTo>
                      <a:pt x="1428" y="31"/>
                    </a:lnTo>
                    <a:cubicBezTo>
                      <a:pt x="1437" y="22"/>
                      <a:pt x="1428" y="13"/>
                      <a:pt x="1419" y="4"/>
                    </a:cubicBezTo>
                    <a:cubicBezTo>
                      <a:pt x="1416" y="2"/>
                      <a:pt x="1414" y="1"/>
                      <a:pt x="1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37"/>
              <p:cNvSpPr/>
              <p:nvPr/>
            </p:nvSpPr>
            <p:spPr>
              <a:xfrm>
                <a:off x="8273368" y="4947051"/>
                <a:ext cx="104726" cy="159214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2659" extrusionOk="0">
                    <a:moveTo>
                      <a:pt x="1740" y="0"/>
                    </a:moveTo>
                    <a:cubicBezTo>
                      <a:pt x="1731" y="0"/>
                      <a:pt x="1722" y="0"/>
                      <a:pt x="1713" y="9"/>
                    </a:cubicBezTo>
                    <a:lnTo>
                      <a:pt x="9" y="2632"/>
                    </a:lnTo>
                    <a:cubicBezTo>
                      <a:pt x="0" y="2641"/>
                      <a:pt x="9" y="2650"/>
                      <a:pt x="18" y="2659"/>
                    </a:cubicBezTo>
                    <a:lnTo>
                      <a:pt x="27" y="2659"/>
                    </a:lnTo>
                    <a:cubicBezTo>
                      <a:pt x="27" y="2659"/>
                      <a:pt x="36" y="2659"/>
                      <a:pt x="36" y="2650"/>
                    </a:cubicBezTo>
                    <a:lnTo>
                      <a:pt x="1749" y="27"/>
                    </a:lnTo>
                    <a:cubicBezTo>
                      <a:pt x="1749" y="18"/>
                      <a:pt x="1749" y="9"/>
                      <a:pt x="17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37"/>
              <p:cNvSpPr/>
              <p:nvPr/>
            </p:nvSpPr>
            <p:spPr>
              <a:xfrm>
                <a:off x="8313965" y="4907651"/>
                <a:ext cx="113827" cy="181010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3023" extrusionOk="0">
                    <a:moveTo>
                      <a:pt x="1869" y="1"/>
                    </a:moveTo>
                    <a:cubicBezTo>
                      <a:pt x="1865" y="1"/>
                      <a:pt x="1860" y="3"/>
                      <a:pt x="1856" y="7"/>
                    </a:cubicBezTo>
                    <a:cubicBezTo>
                      <a:pt x="1222" y="989"/>
                      <a:pt x="598" y="1988"/>
                      <a:pt x="9" y="2996"/>
                    </a:cubicBezTo>
                    <a:cubicBezTo>
                      <a:pt x="0" y="3005"/>
                      <a:pt x="9" y="3014"/>
                      <a:pt x="18" y="3023"/>
                    </a:cubicBezTo>
                    <a:lnTo>
                      <a:pt x="27" y="3023"/>
                    </a:lnTo>
                    <a:cubicBezTo>
                      <a:pt x="27" y="3023"/>
                      <a:pt x="36" y="3023"/>
                      <a:pt x="36" y="3014"/>
                    </a:cubicBezTo>
                    <a:cubicBezTo>
                      <a:pt x="634" y="2014"/>
                      <a:pt x="1258" y="1006"/>
                      <a:pt x="1892" y="34"/>
                    </a:cubicBezTo>
                    <a:cubicBezTo>
                      <a:pt x="1900" y="25"/>
                      <a:pt x="1892" y="7"/>
                      <a:pt x="1883" y="7"/>
                    </a:cubicBezTo>
                    <a:cubicBezTo>
                      <a:pt x="1878" y="3"/>
                      <a:pt x="1874" y="1"/>
                      <a:pt x="1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37"/>
              <p:cNvSpPr/>
              <p:nvPr/>
            </p:nvSpPr>
            <p:spPr>
              <a:xfrm>
                <a:off x="8341748" y="4794782"/>
                <a:ext cx="172028" cy="294957"/>
              </a:xfrm>
              <a:custGeom>
                <a:avLst/>
                <a:gdLst/>
                <a:ahLst/>
                <a:cxnLst/>
                <a:rect l="l" t="t" r="r" b="b"/>
                <a:pathLst>
                  <a:path w="2873" h="4926" extrusionOk="0">
                    <a:moveTo>
                      <a:pt x="2864" y="1"/>
                    </a:moveTo>
                    <a:cubicBezTo>
                      <a:pt x="2855" y="1"/>
                      <a:pt x="2846" y="1"/>
                      <a:pt x="2837" y="10"/>
                    </a:cubicBezTo>
                    <a:cubicBezTo>
                      <a:pt x="1954" y="1660"/>
                      <a:pt x="999" y="3311"/>
                      <a:pt x="9" y="4890"/>
                    </a:cubicBezTo>
                    <a:cubicBezTo>
                      <a:pt x="0" y="4899"/>
                      <a:pt x="9" y="4916"/>
                      <a:pt x="18" y="4916"/>
                    </a:cubicBezTo>
                    <a:cubicBezTo>
                      <a:pt x="18" y="4916"/>
                      <a:pt x="18" y="4925"/>
                      <a:pt x="27" y="4925"/>
                    </a:cubicBezTo>
                    <a:cubicBezTo>
                      <a:pt x="27" y="4925"/>
                      <a:pt x="36" y="4916"/>
                      <a:pt x="36" y="4916"/>
                    </a:cubicBezTo>
                    <a:cubicBezTo>
                      <a:pt x="1035" y="3329"/>
                      <a:pt x="1990" y="1687"/>
                      <a:pt x="2873" y="28"/>
                    </a:cubicBezTo>
                    <a:cubicBezTo>
                      <a:pt x="2873" y="19"/>
                      <a:pt x="2873" y="10"/>
                      <a:pt x="2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37"/>
              <p:cNvSpPr/>
              <p:nvPr/>
            </p:nvSpPr>
            <p:spPr>
              <a:xfrm>
                <a:off x="8386596" y="4843043"/>
                <a:ext cx="130952" cy="212505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3549" extrusionOk="0">
                    <a:moveTo>
                      <a:pt x="2161" y="0"/>
                    </a:moveTo>
                    <a:cubicBezTo>
                      <a:pt x="2155" y="0"/>
                      <a:pt x="2150" y="2"/>
                      <a:pt x="2150" y="7"/>
                    </a:cubicBezTo>
                    <a:lnTo>
                      <a:pt x="1" y="3522"/>
                    </a:lnTo>
                    <a:cubicBezTo>
                      <a:pt x="1" y="3531"/>
                      <a:pt x="1" y="3548"/>
                      <a:pt x="9" y="3548"/>
                    </a:cubicBezTo>
                    <a:lnTo>
                      <a:pt x="18" y="3548"/>
                    </a:lnTo>
                    <a:cubicBezTo>
                      <a:pt x="27" y="3548"/>
                      <a:pt x="36" y="3548"/>
                      <a:pt x="36" y="3540"/>
                    </a:cubicBezTo>
                    <a:lnTo>
                      <a:pt x="2177" y="34"/>
                    </a:lnTo>
                    <a:cubicBezTo>
                      <a:pt x="2186" y="25"/>
                      <a:pt x="2186" y="7"/>
                      <a:pt x="2177" y="7"/>
                    </a:cubicBezTo>
                    <a:cubicBezTo>
                      <a:pt x="2173" y="2"/>
                      <a:pt x="2166" y="0"/>
                      <a:pt x="2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37"/>
              <p:cNvSpPr/>
              <p:nvPr/>
            </p:nvSpPr>
            <p:spPr>
              <a:xfrm>
                <a:off x="8429888" y="4909268"/>
                <a:ext cx="68919" cy="111013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1854" extrusionOk="0">
                    <a:moveTo>
                      <a:pt x="1121" y="0"/>
                    </a:moveTo>
                    <a:cubicBezTo>
                      <a:pt x="1117" y="0"/>
                      <a:pt x="1115" y="3"/>
                      <a:pt x="1115" y="7"/>
                    </a:cubicBezTo>
                    <a:cubicBezTo>
                      <a:pt x="758" y="623"/>
                      <a:pt x="393" y="1229"/>
                      <a:pt x="9" y="1827"/>
                    </a:cubicBezTo>
                    <a:cubicBezTo>
                      <a:pt x="0" y="1836"/>
                      <a:pt x="9" y="1845"/>
                      <a:pt x="18" y="1854"/>
                    </a:cubicBezTo>
                    <a:lnTo>
                      <a:pt x="27" y="1854"/>
                    </a:lnTo>
                    <a:cubicBezTo>
                      <a:pt x="27" y="1854"/>
                      <a:pt x="36" y="1854"/>
                      <a:pt x="36" y="1845"/>
                    </a:cubicBezTo>
                    <a:cubicBezTo>
                      <a:pt x="419" y="1256"/>
                      <a:pt x="794" y="640"/>
                      <a:pt x="1142" y="25"/>
                    </a:cubicBezTo>
                    <a:cubicBezTo>
                      <a:pt x="1151" y="16"/>
                      <a:pt x="1142" y="7"/>
                      <a:pt x="1133" y="7"/>
                    </a:cubicBezTo>
                    <a:cubicBezTo>
                      <a:pt x="1129" y="3"/>
                      <a:pt x="1124" y="0"/>
                      <a:pt x="1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37"/>
              <p:cNvSpPr/>
              <p:nvPr/>
            </p:nvSpPr>
            <p:spPr>
              <a:xfrm>
                <a:off x="8477969" y="4736581"/>
                <a:ext cx="44369" cy="72152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05" extrusionOk="0">
                    <a:moveTo>
                      <a:pt x="732" y="1"/>
                    </a:moveTo>
                    <a:cubicBezTo>
                      <a:pt x="723" y="1"/>
                      <a:pt x="705" y="1"/>
                      <a:pt x="705" y="10"/>
                    </a:cubicBezTo>
                    <a:lnTo>
                      <a:pt x="0" y="1178"/>
                    </a:lnTo>
                    <a:cubicBezTo>
                      <a:pt x="0" y="1187"/>
                      <a:pt x="0" y="1196"/>
                      <a:pt x="9" y="1205"/>
                    </a:cubicBezTo>
                    <a:lnTo>
                      <a:pt x="18" y="1205"/>
                    </a:lnTo>
                    <a:cubicBezTo>
                      <a:pt x="27" y="1205"/>
                      <a:pt x="36" y="1205"/>
                      <a:pt x="36" y="1196"/>
                    </a:cubicBezTo>
                    <a:lnTo>
                      <a:pt x="732" y="27"/>
                    </a:lnTo>
                    <a:cubicBezTo>
                      <a:pt x="740" y="18"/>
                      <a:pt x="740" y="10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37"/>
              <p:cNvSpPr/>
              <p:nvPr/>
            </p:nvSpPr>
            <p:spPr>
              <a:xfrm>
                <a:off x="8485394" y="4715025"/>
                <a:ext cx="25747" cy="4083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682" extrusionOk="0">
                    <a:moveTo>
                      <a:pt x="404" y="0"/>
                    </a:moveTo>
                    <a:cubicBezTo>
                      <a:pt x="398" y="0"/>
                      <a:pt x="393" y="6"/>
                      <a:pt x="393" y="13"/>
                    </a:cubicBezTo>
                    <a:cubicBezTo>
                      <a:pt x="313" y="254"/>
                      <a:pt x="179" y="477"/>
                      <a:pt x="10" y="655"/>
                    </a:cubicBezTo>
                    <a:cubicBezTo>
                      <a:pt x="1" y="664"/>
                      <a:pt x="1" y="673"/>
                      <a:pt x="10" y="682"/>
                    </a:cubicBezTo>
                    <a:lnTo>
                      <a:pt x="37" y="682"/>
                    </a:lnTo>
                    <a:cubicBezTo>
                      <a:pt x="206" y="494"/>
                      <a:pt x="349" y="271"/>
                      <a:pt x="429" y="22"/>
                    </a:cubicBezTo>
                    <a:cubicBezTo>
                      <a:pt x="429" y="13"/>
                      <a:pt x="420" y="4"/>
                      <a:pt x="411" y="4"/>
                    </a:cubicBezTo>
                    <a:cubicBezTo>
                      <a:pt x="409" y="1"/>
                      <a:pt x="406" y="0"/>
                      <a:pt x="4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37"/>
              <p:cNvSpPr/>
              <p:nvPr/>
            </p:nvSpPr>
            <p:spPr>
              <a:xfrm>
                <a:off x="8489166" y="4677602"/>
                <a:ext cx="17125" cy="3395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67" extrusionOk="0">
                    <a:moveTo>
                      <a:pt x="269" y="1"/>
                    </a:moveTo>
                    <a:cubicBezTo>
                      <a:pt x="263" y="1"/>
                      <a:pt x="256" y="7"/>
                      <a:pt x="250" y="13"/>
                    </a:cubicBezTo>
                    <a:lnTo>
                      <a:pt x="0" y="540"/>
                    </a:lnTo>
                    <a:cubicBezTo>
                      <a:pt x="0" y="548"/>
                      <a:pt x="0" y="557"/>
                      <a:pt x="9" y="566"/>
                    </a:cubicBezTo>
                    <a:lnTo>
                      <a:pt x="18" y="566"/>
                    </a:lnTo>
                    <a:cubicBezTo>
                      <a:pt x="27" y="566"/>
                      <a:pt x="36" y="566"/>
                      <a:pt x="36" y="557"/>
                    </a:cubicBezTo>
                    <a:lnTo>
                      <a:pt x="286" y="31"/>
                    </a:lnTo>
                    <a:cubicBezTo>
                      <a:pt x="286" y="22"/>
                      <a:pt x="286" y="4"/>
                      <a:pt x="277" y="4"/>
                    </a:cubicBezTo>
                    <a:cubicBezTo>
                      <a:pt x="274" y="2"/>
                      <a:pt x="272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37"/>
              <p:cNvSpPr/>
              <p:nvPr/>
            </p:nvSpPr>
            <p:spPr>
              <a:xfrm>
                <a:off x="8485933" y="4650897"/>
                <a:ext cx="16107" cy="30717"/>
              </a:xfrm>
              <a:custGeom>
                <a:avLst/>
                <a:gdLst/>
                <a:ahLst/>
                <a:cxnLst/>
                <a:rect l="l" t="t" r="r" b="b"/>
                <a:pathLst>
                  <a:path w="269" h="513" extrusionOk="0">
                    <a:moveTo>
                      <a:pt x="250" y="1"/>
                    </a:moveTo>
                    <a:cubicBezTo>
                      <a:pt x="242" y="1"/>
                      <a:pt x="233" y="7"/>
                      <a:pt x="233" y="13"/>
                    </a:cubicBezTo>
                    <a:cubicBezTo>
                      <a:pt x="144" y="165"/>
                      <a:pt x="63" y="325"/>
                      <a:pt x="10" y="495"/>
                    </a:cubicBezTo>
                    <a:cubicBezTo>
                      <a:pt x="1" y="504"/>
                      <a:pt x="10" y="513"/>
                      <a:pt x="19" y="513"/>
                    </a:cubicBezTo>
                    <a:lnTo>
                      <a:pt x="28" y="513"/>
                    </a:lnTo>
                    <a:cubicBezTo>
                      <a:pt x="37" y="513"/>
                      <a:pt x="37" y="513"/>
                      <a:pt x="45" y="504"/>
                    </a:cubicBezTo>
                    <a:cubicBezTo>
                      <a:pt x="99" y="334"/>
                      <a:pt x="170" y="174"/>
                      <a:pt x="260" y="31"/>
                    </a:cubicBezTo>
                    <a:cubicBezTo>
                      <a:pt x="268" y="22"/>
                      <a:pt x="268" y="4"/>
                      <a:pt x="260" y="4"/>
                    </a:cubicBezTo>
                    <a:cubicBezTo>
                      <a:pt x="257" y="2"/>
                      <a:pt x="254" y="1"/>
                      <a:pt x="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37"/>
              <p:cNvSpPr/>
              <p:nvPr/>
            </p:nvSpPr>
            <p:spPr>
              <a:xfrm>
                <a:off x="8480065" y="4629520"/>
                <a:ext cx="12335" cy="200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35" extrusionOk="0">
                    <a:moveTo>
                      <a:pt x="189" y="1"/>
                    </a:moveTo>
                    <a:cubicBezTo>
                      <a:pt x="183" y="1"/>
                      <a:pt x="177" y="7"/>
                      <a:pt x="170" y="13"/>
                    </a:cubicBezTo>
                    <a:lnTo>
                      <a:pt x="1" y="308"/>
                    </a:lnTo>
                    <a:cubicBezTo>
                      <a:pt x="1" y="317"/>
                      <a:pt x="1" y="326"/>
                      <a:pt x="10" y="334"/>
                    </a:cubicBezTo>
                    <a:lnTo>
                      <a:pt x="19" y="334"/>
                    </a:lnTo>
                    <a:cubicBezTo>
                      <a:pt x="27" y="334"/>
                      <a:pt x="27" y="334"/>
                      <a:pt x="36" y="326"/>
                    </a:cubicBezTo>
                    <a:lnTo>
                      <a:pt x="206" y="31"/>
                    </a:lnTo>
                    <a:cubicBezTo>
                      <a:pt x="206" y="22"/>
                      <a:pt x="206" y="4"/>
                      <a:pt x="197" y="4"/>
                    </a:cubicBezTo>
                    <a:cubicBezTo>
                      <a:pt x="194" y="2"/>
                      <a:pt x="192" y="1"/>
                      <a:pt x="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37"/>
              <p:cNvSpPr/>
              <p:nvPr/>
            </p:nvSpPr>
            <p:spPr>
              <a:xfrm>
                <a:off x="7012168" y="4710415"/>
                <a:ext cx="1071628" cy="731344"/>
              </a:xfrm>
              <a:custGeom>
                <a:avLst/>
                <a:gdLst/>
                <a:ahLst/>
                <a:cxnLst/>
                <a:rect l="l" t="t" r="r" b="b"/>
                <a:pathLst>
                  <a:path w="17897" h="12214" extrusionOk="0">
                    <a:moveTo>
                      <a:pt x="17887" y="0"/>
                    </a:moveTo>
                    <a:cubicBezTo>
                      <a:pt x="17870" y="0"/>
                      <a:pt x="17861" y="9"/>
                      <a:pt x="17861" y="18"/>
                    </a:cubicBezTo>
                    <a:cubicBezTo>
                      <a:pt x="17423" y="2623"/>
                      <a:pt x="16050" y="5326"/>
                      <a:pt x="14176" y="7253"/>
                    </a:cubicBezTo>
                    <a:cubicBezTo>
                      <a:pt x="12454" y="9037"/>
                      <a:pt x="10197" y="10411"/>
                      <a:pt x="7664" y="11241"/>
                    </a:cubicBezTo>
                    <a:cubicBezTo>
                      <a:pt x="5746" y="11863"/>
                      <a:pt x="3693" y="12175"/>
                      <a:pt x="1543" y="12175"/>
                    </a:cubicBezTo>
                    <a:cubicBezTo>
                      <a:pt x="1043" y="12175"/>
                      <a:pt x="537" y="12158"/>
                      <a:pt x="27" y="12124"/>
                    </a:cubicBezTo>
                    <a:cubicBezTo>
                      <a:pt x="19" y="12124"/>
                      <a:pt x="10" y="12124"/>
                      <a:pt x="10" y="12142"/>
                    </a:cubicBezTo>
                    <a:cubicBezTo>
                      <a:pt x="1" y="12151"/>
                      <a:pt x="10" y="12160"/>
                      <a:pt x="19" y="12160"/>
                    </a:cubicBezTo>
                    <a:cubicBezTo>
                      <a:pt x="545" y="12195"/>
                      <a:pt x="1053" y="12213"/>
                      <a:pt x="1562" y="12213"/>
                    </a:cubicBezTo>
                    <a:cubicBezTo>
                      <a:pt x="3712" y="12213"/>
                      <a:pt x="5755" y="11892"/>
                      <a:pt x="7673" y="11277"/>
                    </a:cubicBezTo>
                    <a:cubicBezTo>
                      <a:pt x="10215" y="10447"/>
                      <a:pt x="12472" y="9064"/>
                      <a:pt x="14203" y="7280"/>
                    </a:cubicBezTo>
                    <a:cubicBezTo>
                      <a:pt x="16076" y="5353"/>
                      <a:pt x="17459" y="2632"/>
                      <a:pt x="17896" y="18"/>
                    </a:cubicBezTo>
                    <a:cubicBezTo>
                      <a:pt x="17896" y="9"/>
                      <a:pt x="17896" y="0"/>
                      <a:pt x="178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37"/>
              <p:cNvSpPr/>
              <p:nvPr/>
            </p:nvSpPr>
            <p:spPr>
              <a:xfrm>
                <a:off x="8108825" y="4440667"/>
                <a:ext cx="4311" cy="4173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97" extrusionOk="0">
                    <a:moveTo>
                      <a:pt x="45" y="0"/>
                    </a:moveTo>
                    <a:cubicBezTo>
                      <a:pt x="36" y="0"/>
                      <a:pt x="27" y="9"/>
                      <a:pt x="27" y="18"/>
                    </a:cubicBezTo>
                    <a:lnTo>
                      <a:pt x="1" y="678"/>
                    </a:lnTo>
                    <a:cubicBezTo>
                      <a:pt x="1" y="687"/>
                      <a:pt x="10" y="696"/>
                      <a:pt x="18" y="696"/>
                    </a:cubicBezTo>
                    <a:cubicBezTo>
                      <a:pt x="36" y="696"/>
                      <a:pt x="36" y="687"/>
                      <a:pt x="45" y="678"/>
                    </a:cubicBezTo>
                    <a:lnTo>
                      <a:pt x="63" y="18"/>
                    </a:lnTo>
                    <a:cubicBezTo>
                      <a:pt x="72" y="9"/>
                      <a:pt x="6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37"/>
              <p:cNvSpPr/>
              <p:nvPr/>
            </p:nvSpPr>
            <p:spPr>
              <a:xfrm>
                <a:off x="7067196" y="5432897"/>
                <a:ext cx="25149" cy="35028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85" extrusionOk="0">
                    <a:moveTo>
                      <a:pt x="402" y="1"/>
                    </a:moveTo>
                    <a:cubicBezTo>
                      <a:pt x="396" y="1"/>
                      <a:pt x="390" y="5"/>
                      <a:pt x="384" y="5"/>
                    </a:cubicBezTo>
                    <a:cubicBezTo>
                      <a:pt x="232" y="174"/>
                      <a:pt x="108" y="361"/>
                      <a:pt x="1" y="558"/>
                    </a:cubicBezTo>
                    <a:cubicBezTo>
                      <a:pt x="1" y="567"/>
                      <a:pt x="1" y="576"/>
                      <a:pt x="9" y="584"/>
                    </a:cubicBezTo>
                    <a:lnTo>
                      <a:pt x="18" y="584"/>
                    </a:lnTo>
                    <a:cubicBezTo>
                      <a:pt x="27" y="584"/>
                      <a:pt x="36" y="584"/>
                      <a:pt x="36" y="576"/>
                    </a:cubicBezTo>
                    <a:cubicBezTo>
                      <a:pt x="134" y="379"/>
                      <a:pt x="268" y="201"/>
                      <a:pt x="411" y="31"/>
                    </a:cubicBezTo>
                    <a:cubicBezTo>
                      <a:pt x="420" y="22"/>
                      <a:pt x="420" y="13"/>
                      <a:pt x="411" y="5"/>
                    </a:cubicBezTo>
                    <a:cubicBezTo>
                      <a:pt x="408" y="2"/>
                      <a:pt x="405" y="1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37"/>
              <p:cNvSpPr/>
              <p:nvPr/>
            </p:nvSpPr>
            <p:spPr>
              <a:xfrm>
                <a:off x="7107792" y="5432897"/>
                <a:ext cx="24610" cy="40896"/>
              </a:xfrm>
              <a:custGeom>
                <a:avLst/>
                <a:gdLst/>
                <a:ahLst/>
                <a:cxnLst/>
                <a:rect l="l" t="t" r="r" b="b"/>
                <a:pathLst>
                  <a:path w="411" h="683" extrusionOk="0">
                    <a:moveTo>
                      <a:pt x="389" y="1"/>
                    </a:moveTo>
                    <a:cubicBezTo>
                      <a:pt x="380" y="1"/>
                      <a:pt x="375" y="7"/>
                      <a:pt x="375" y="13"/>
                    </a:cubicBezTo>
                    <a:cubicBezTo>
                      <a:pt x="268" y="237"/>
                      <a:pt x="152" y="451"/>
                      <a:pt x="9" y="647"/>
                    </a:cubicBezTo>
                    <a:cubicBezTo>
                      <a:pt x="1" y="656"/>
                      <a:pt x="1" y="674"/>
                      <a:pt x="9" y="674"/>
                    </a:cubicBezTo>
                    <a:cubicBezTo>
                      <a:pt x="18" y="674"/>
                      <a:pt x="18" y="683"/>
                      <a:pt x="27" y="683"/>
                    </a:cubicBezTo>
                    <a:cubicBezTo>
                      <a:pt x="27" y="683"/>
                      <a:pt x="36" y="674"/>
                      <a:pt x="36" y="674"/>
                    </a:cubicBezTo>
                    <a:cubicBezTo>
                      <a:pt x="179" y="468"/>
                      <a:pt x="304" y="254"/>
                      <a:pt x="411" y="22"/>
                    </a:cubicBezTo>
                    <a:cubicBezTo>
                      <a:pt x="411" y="13"/>
                      <a:pt x="411" y="5"/>
                      <a:pt x="402" y="5"/>
                    </a:cubicBezTo>
                    <a:cubicBezTo>
                      <a:pt x="397" y="2"/>
                      <a:pt x="392" y="1"/>
                      <a:pt x="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37"/>
              <p:cNvSpPr/>
              <p:nvPr/>
            </p:nvSpPr>
            <p:spPr>
              <a:xfrm>
                <a:off x="7140366" y="5439004"/>
                <a:ext cx="26765" cy="390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52" extrusionOk="0">
                    <a:moveTo>
                      <a:pt x="438" y="1"/>
                    </a:moveTo>
                    <a:cubicBezTo>
                      <a:pt x="429" y="1"/>
                      <a:pt x="420" y="1"/>
                      <a:pt x="411" y="10"/>
                    </a:cubicBezTo>
                    <a:lnTo>
                      <a:pt x="1" y="625"/>
                    </a:lnTo>
                    <a:cubicBezTo>
                      <a:pt x="1" y="634"/>
                      <a:pt x="1" y="643"/>
                      <a:pt x="10" y="643"/>
                    </a:cubicBezTo>
                    <a:cubicBezTo>
                      <a:pt x="10" y="652"/>
                      <a:pt x="19" y="652"/>
                      <a:pt x="19" y="652"/>
                    </a:cubicBezTo>
                    <a:cubicBezTo>
                      <a:pt x="27" y="652"/>
                      <a:pt x="27" y="652"/>
                      <a:pt x="36" y="643"/>
                    </a:cubicBezTo>
                    <a:lnTo>
                      <a:pt x="438" y="27"/>
                    </a:lnTo>
                    <a:cubicBezTo>
                      <a:pt x="447" y="19"/>
                      <a:pt x="447" y="10"/>
                      <a:pt x="4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37"/>
              <p:cNvSpPr/>
              <p:nvPr/>
            </p:nvSpPr>
            <p:spPr>
              <a:xfrm>
                <a:off x="7171921" y="5443076"/>
                <a:ext cx="34190" cy="4993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834" extrusionOk="0">
                    <a:moveTo>
                      <a:pt x="546" y="0"/>
                    </a:moveTo>
                    <a:cubicBezTo>
                      <a:pt x="540" y="0"/>
                      <a:pt x="535" y="7"/>
                      <a:pt x="535" y="13"/>
                    </a:cubicBezTo>
                    <a:lnTo>
                      <a:pt x="9" y="798"/>
                    </a:lnTo>
                    <a:cubicBezTo>
                      <a:pt x="0" y="807"/>
                      <a:pt x="9" y="825"/>
                      <a:pt x="18" y="825"/>
                    </a:cubicBezTo>
                    <a:cubicBezTo>
                      <a:pt x="18" y="825"/>
                      <a:pt x="18" y="834"/>
                      <a:pt x="27" y="834"/>
                    </a:cubicBezTo>
                    <a:cubicBezTo>
                      <a:pt x="27" y="834"/>
                      <a:pt x="36" y="825"/>
                      <a:pt x="45" y="825"/>
                    </a:cubicBezTo>
                    <a:lnTo>
                      <a:pt x="562" y="31"/>
                    </a:lnTo>
                    <a:cubicBezTo>
                      <a:pt x="571" y="22"/>
                      <a:pt x="562" y="13"/>
                      <a:pt x="553" y="4"/>
                    </a:cubicBezTo>
                    <a:cubicBezTo>
                      <a:pt x="551" y="1"/>
                      <a:pt x="548" y="0"/>
                      <a:pt x="5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37"/>
              <p:cNvSpPr/>
              <p:nvPr/>
            </p:nvSpPr>
            <p:spPr>
              <a:xfrm>
                <a:off x="7210363" y="5432717"/>
                <a:ext cx="50237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034" extrusionOk="0">
                    <a:moveTo>
                      <a:pt x="817" y="1"/>
                    </a:moveTo>
                    <a:cubicBezTo>
                      <a:pt x="812" y="1"/>
                      <a:pt x="808" y="3"/>
                      <a:pt x="803" y="8"/>
                    </a:cubicBezTo>
                    <a:lnTo>
                      <a:pt x="9" y="998"/>
                    </a:lnTo>
                    <a:cubicBezTo>
                      <a:pt x="0" y="1007"/>
                      <a:pt x="0" y="1025"/>
                      <a:pt x="9" y="1025"/>
                    </a:cubicBezTo>
                    <a:cubicBezTo>
                      <a:pt x="9" y="1033"/>
                      <a:pt x="18" y="1033"/>
                      <a:pt x="18" y="1033"/>
                    </a:cubicBezTo>
                    <a:cubicBezTo>
                      <a:pt x="27" y="1033"/>
                      <a:pt x="27" y="1025"/>
                      <a:pt x="36" y="1025"/>
                    </a:cubicBezTo>
                    <a:lnTo>
                      <a:pt x="830" y="34"/>
                    </a:lnTo>
                    <a:cubicBezTo>
                      <a:pt x="839" y="25"/>
                      <a:pt x="839" y="16"/>
                      <a:pt x="830" y="8"/>
                    </a:cubicBezTo>
                    <a:cubicBezTo>
                      <a:pt x="826" y="3"/>
                      <a:pt x="821" y="1"/>
                      <a:pt x="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37"/>
              <p:cNvSpPr/>
              <p:nvPr/>
            </p:nvSpPr>
            <p:spPr>
              <a:xfrm>
                <a:off x="7242936" y="5418347"/>
                <a:ext cx="62572" cy="78978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319" extrusionOk="0">
                    <a:moveTo>
                      <a:pt x="1022" y="0"/>
                    </a:moveTo>
                    <a:cubicBezTo>
                      <a:pt x="1018" y="0"/>
                      <a:pt x="1013" y="2"/>
                      <a:pt x="1009" y="7"/>
                    </a:cubicBezTo>
                    <a:cubicBezTo>
                      <a:pt x="687" y="444"/>
                      <a:pt x="357" y="872"/>
                      <a:pt x="9" y="1291"/>
                    </a:cubicBezTo>
                    <a:cubicBezTo>
                      <a:pt x="1" y="1291"/>
                      <a:pt x="1" y="1309"/>
                      <a:pt x="9" y="1318"/>
                    </a:cubicBezTo>
                    <a:lnTo>
                      <a:pt x="18" y="1318"/>
                    </a:lnTo>
                    <a:cubicBezTo>
                      <a:pt x="27" y="1318"/>
                      <a:pt x="36" y="1318"/>
                      <a:pt x="36" y="1309"/>
                    </a:cubicBezTo>
                    <a:cubicBezTo>
                      <a:pt x="384" y="899"/>
                      <a:pt x="723" y="462"/>
                      <a:pt x="1035" y="25"/>
                    </a:cubicBezTo>
                    <a:cubicBezTo>
                      <a:pt x="1044" y="25"/>
                      <a:pt x="1044" y="7"/>
                      <a:pt x="1035" y="7"/>
                    </a:cubicBezTo>
                    <a:cubicBezTo>
                      <a:pt x="1031" y="2"/>
                      <a:pt x="1026" y="0"/>
                      <a:pt x="1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37"/>
              <p:cNvSpPr/>
              <p:nvPr/>
            </p:nvSpPr>
            <p:spPr>
              <a:xfrm>
                <a:off x="7289401" y="5415113"/>
                <a:ext cx="64189" cy="77901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301" extrusionOk="0">
                    <a:moveTo>
                      <a:pt x="1049" y="0"/>
                    </a:moveTo>
                    <a:cubicBezTo>
                      <a:pt x="1044" y="0"/>
                      <a:pt x="1040" y="3"/>
                      <a:pt x="1036" y="7"/>
                    </a:cubicBezTo>
                    <a:cubicBezTo>
                      <a:pt x="670" y="409"/>
                      <a:pt x="331" y="837"/>
                      <a:pt x="10" y="1274"/>
                    </a:cubicBezTo>
                    <a:cubicBezTo>
                      <a:pt x="1" y="1283"/>
                      <a:pt x="1" y="1292"/>
                      <a:pt x="10" y="1301"/>
                    </a:cubicBezTo>
                    <a:lnTo>
                      <a:pt x="19" y="1301"/>
                    </a:lnTo>
                    <a:cubicBezTo>
                      <a:pt x="27" y="1301"/>
                      <a:pt x="36" y="1301"/>
                      <a:pt x="36" y="1292"/>
                    </a:cubicBezTo>
                    <a:cubicBezTo>
                      <a:pt x="358" y="864"/>
                      <a:pt x="705" y="435"/>
                      <a:pt x="1062" y="34"/>
                    </a:cubicBezTo>
                    <a:cubicBezTo>
                      <a:pt x="1071" y="25"/>
                      <a:pt x="1071" y="16"/>
                      <a:pt x="1062" y="7"/>
                    </a:cubicBezTo>
                    <a:cubicBezTo>
                      <a:pt x="1058" y="3"/>
                      <a:pt x="1053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37"/>
              <p:cNvSpPr/>
              <p:nvPr/>
            </p:nvSpPr>
            <p:spPr>
              <a:xfrm>
                <a:off x="7334309" y="5404934"/>
                <a:ext cx="65207" cy="9340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560" extrusionOk="0">
                    <a:moveTo>
                      <a:pt x="1063" y="1"/>
                    </a:moveTo>
                    <a:cubicBezTo>
                      <a:pt x="1057" y="1"/>
                      <a:pt x="1053" y="3"/>
                      <a:pt x="1053" y="8"/>
                    </a:cubicBezTo>
                    <a:cubicBezTo>
                      <a:pt x="696" y="507"/>
                      <a:pt x="339" y="1025"/>
                      <a:pt x="0" y="1533"/>
                    </a:cubicBezTo>
                    <a:cubicBezTo>
                      <a:pt x="0" y="1542"/>
                      <a:pt x="0" y="1551"/>
                      <a:pt x="9" y="1560"/>
                    </a:cubicBezTo>
                    <a:lnTo>
                      <a:pt x="18" y="1560"/>
                    </a:lnTo>
                    <a:cubicBezTo>
                      <a:pt x="27" y="1560"/>
                      <a:pt x="27" y="1560"/>
                      <a:pt x="36" y="1551"/>
                    </a:cubicBezTo>
                    <a:cubicBezTo>
                      <a:pt x="366" y="1043"/>
                      <a:pt x="723" y="525"/>
                      <a:pt x="1080" y="34"/>
                    </a:cubicBezTo>
                    <a:cubicBezTo>
                      <a:pt x="1088" y="26"/>
                      <a:pt x="1088" y="8"/>
                      <a:pt x="1080" y="8"/>
                    </a:cubicBezTo>
                    <a:cubicBezTo>
                      <a:pt x="1075" y="3"/>
                      <a:pt x="1068" y="1"/>
                      <a:pt x="10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37"/>
              <p:cNvSpPr/>
              <p:nvPr/>
            </p:nvSpPr>
            <p:spPr>
              <a:xfrm>
                <a:off x="7383947" y="5391581"/>
                <a:ext cx="74847" cy="108917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819" extrusionOk="0">
                    <a:moveTo>
                      <a:pt x="1227" y="1"/>
                    </a:moveTo>
                    <a:cubicBezTo>
                      <a:pt x="1223" y="1"/>
                      <a:pt x="1218" y="3"/>
                      <a:pt x="1214" y="8"/>
                    </a:cubicBezTo>
                    <a:cubicBezTo>
                      <a:pt x="786" y="579"/>
                      <a:pt x="375" y="1176"/>
                      <a:pt x="1" y="1792"/>
                    </a:cubicBezTo>
                    <a:cubicBezTo>
                      <a:pt x="1" y="1801"/>
                      <a:pt x="1" y="1810"/>
                      <a:pt x="10" y="1810"/>
                    </a:cubicBezTo>
                    <a:cubicBezTo>
                      <a:pt x="10" y="1819"/>
                      <a:pt x="19" y="1819"/>
                      <a:pt x="19" y="1819"/>
                    </a:cubicBezTo>
                    <a:cubicBezTo>
                      <a:pt x="27" y="1819"/>
                      <a:pt x="36" y="1810"/>
                      <a:pt x="36" y="1810"/>
                    </a:cubicBezTo>
                    <a:cubicBezTo>
                      <a:pt x="411" y="1203"/>
                      <a:pt x="821" y="596"/>
                      <a:pt x="1250" y="34"/>
                    </a:cubicBezTo>
                    <a:cubicBezTo>
                      <a:pt x="1250" y="25"/>
                      <a:pt x="1250" y="8"/>
                      <a:pt x="1241" y="8"/>
                    </a:cubicBezTo>
                    <a:cubicBezTo>
                      <a:pt x="1236" y="3"/>
                      <a:pt x="1232" y="1"/>
                      <a:pt x="1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37"/>
              <p:cNvSpPr/>
              <p:nvPr/>
            </p:nvSpPr>
            <p:spPr>
              <a:xfrm>
                <a:off x="7427778" y="5368109"/>
                <a:ext cx="87661" cy="127599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2131" extrusionOk="0">
                    <a:moveTo>
                      <a:pt x="1441" y="0"/>
                    </a:moveTo>
                    <a:cubicBezTo>
                      <a:pt x="1437" y="0"/>
                      <a:pt x="1432" y="3"/>
                      <a:pt x="1428" y="7"/>
                    </a:cubicBezTo>
                    <a:cubicBezTo>
                      <a:pt x="1133" y="391"/>
                      <a:pt x="830" y="855"/>
                      <a:pt x="536" y="1310"/>
                    </a:cubicBezTo>
                    <a:cubicBezTo>
                      <a:pt x="348" y="1595"/>
                      <a:pt x="170" y="1854"/>
                      <a:pt x="0" y="2104"/>
                    </a:cubicBezTo>
                    <a:cubicBezTo>
                      <a:pt x="0" y="2112"/>
                      <a:pt x="0" y="2121"/>
                      <a:pt x="9" y="2130"/>
                    </a:cubicBezTo>
                    <a:lnTo>
                      <a:pt x="18" y="2130"/>
                    </a:lnTo>
                    <a:cubicBezTo>
                      <a:pt x="27" y="2130"/>
                      <a:pt x="27" y="2130"/>
                      <a:pt x="36" y="2121"/>
                    </a:cubicBezTo>
                    <a:cubicBezTo>
                      <a:pt x="205" y="1881"/>
                      <a:pt x="375" y="1613"/>
                      <a:pt x="562" y="1327"/>
                    </a:cubicBezTo>
                    <a:cubicBezTo>
                      <a:pt x="857" y="881"/>
                      <a:pt x="1169" y="409"/>
                      <a:pt x="1454" y="34"/>
                    </a:cubicBezTo>
                    <a:cubicBezTo>
                      <a:pt x="1463" y="25"/>
                      <a:pt x="1463" y="7"/>
                      <a:pt x="1454" y="7"/>
                    </a:cubicBezTo>
                    <a:cubicBezTo>
                      <a:pt x="1450" y="3"/>
                      <a:pt x="1445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37"/>
              <p:cNvSpPr/>
              <p:nvPr/>
            </p:nvSpPr>
            <p:spPr>
              <a:xfrm>
                <a:off x="7471548" y="5355715"/>
                <a:ext cx="98379" cy="13945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2329" extrusionOk="0">
                    <a:moveTo>
                      <a:pt x="1633" y="0"/>
                    </a:moveTo>
                    <a:cubicBezTo>
                      <a:pt x="1624" y="0"/>
                      <a:pt x="1607" y="0"/>
                      <a:pt x="1607" y="9"/>
                    </a:cubicBezTo>
                    <a:cubicBezTo>
                      <a:pt x="1027" y="740"/>
                      <a:pt x="491" y="1508"/>
                      <a:pt x="10" y="2302"/>
                    </a:cubicBezTo>
                    <a:cubicBezTo>
                      <a:pt x="1" y="2311"/>
                      <a:pt x="10" y="2319"/>
                      <a:pt x="19" y="2328"/>
                    </a:cubicBezTo>
                    <a:lnTo>
                      <a:pt x="28" y="2328"/>
                    </a:lnTo>
                    <a:cubicBezTo>
                      <a:pt x="36" y="2328"/>
                      <a:pt x="36" y="2328"/>
                      <a:pt x="45" y="2319"/>
                    </a:cubicBezTo>
                    <a:cubicBezTo>
                      <a:pt x="527" y="1526"/>
                      <a:pt x="1062" y="758"/>
                      <a:pt x="1633" y="27"/>
                    </a:cubicBezTo>
                    <a:cubicBezTo>
                      <a:pt x="1642" y="27"/>
                      <a:pt x="1633" y="9"/>
                      <a:pt x="1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37"/>
              <p:cNvSpPr/>
              <p:nvPr/>
            </p:nvSpPr>
            <p:spPr>
              <a:xfrm>
                <a:off x="7518013" y="5313082"/>
                <a:ext cx="127779" cy="184243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3077" extrusionOk="0">
                    <a:moveTo>
                      <a:pt x="2106" y="1"/>
                    </a:moveTo>
                    <a:cubicBezTo>
                      <a:pt x="2102" y="1"/>
                      <a:pt x="2097" y="3"/>
                      <a:pt x="2097" y="7"/>
                    </a:cubicBezTo>
                    <a:cubicBezTo>
                      <a:pt x="1803" y="435"/>
                      <a:pt x="1419" y="989"/>
                      <a:pt x="1054" y="1524"/>
                    </a:cubicBezTo>
                    <a:cubicBezTo>
                      <a:pt x="688" y="2059"/>
                      <a:pt x="304" y="2621"/>
                      <a:pt x="10" y="3049"/>
                    </a:cubicBezTo>
                    <a:cubicBezTo>
                      <a:pt x="1" y="3058"/>
                      <a:pt x="1" y="3067"/>
                      <a:pt x="10" y="3076"/>
                    </a:cubicBezTo>
                    <a:lnTo>
                      <a:pt x="19" y="3076"/>
                    </a:lnTo>
                    <a:cubicBezTo>
                      <a:pt x="28" y="3076"/>
                      <a:pt x="37" y="3076"/>
                      <a:pt x="37" y="3067"/>
                    </a:cubicBezTo>
                    <a:cubicBezTo>
                      <a:pt x="331" y="2639"/>
                      <a:pt x="715" y="2086"/>
                      <a:pt x="1080" y="1542"/>
                    </a:cubicBezTo>
                    <a:cubicBezTo>
                      <a:pt x="1455" y="1006"/>
                      <a:pt x="1830" y="453"/>
                      <a:pt x="2124" y="34"/>
                    </a:cubicBezTo>
                    <a:cubicBezTo>
                      <a:pt x="2133" y="25"/>
                      <a:pt x="2124" y="7"/>
                      <a:pt x="2115" y="7"/>
                    </a:cubicBezTo>
                    <a:cubicBezTo>
                      <a:pt x="2115" y="3"/>
                      <a:pt x="2111" y="1"/>
                      <a:pt x="2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37"/>
              <p:cNvSpPr/>
              <p:nvPr/>
            </p:nvSpPr>
            <p:spPr>
              <a:xfrm>
                <a:off x="7564538" y="5279311"/>
                <a:ext cx="148017" cy="21106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3525" extrusionOk="0">
                    <a:moveTo>
                      <a:pt x="2462" y="0"/>
                    </a:moveTo>
                    <a:cubicBezTo>
                      <a:pt x="2453" y="0"/>
                      <a:pt x="2444" y="0"/>
                      <a:pt x="2435" y="9"/>
                    </a:cubicBezTo>
                    <a:cubicBezTo>
                      <a:pt x="1775" y="1026"/>
                      <a:pt x="732" y="2525"/>
                      <a:pt x="9" y="3488"/>
                    </a:cubicBezTo>
                    <a:cubicBezTo>
                      <a:pt x="0" y="3497"/>
                      <a:pt x="0" y="3506"/>
                      <a:pt x="9" y="3515"/>
                    </a:cubicBezTo>
                    <a:cubicBezTo>
                      <a:pt x="9" y="3515"/>
                      <a:pt x="18" y="3524"/>
                      <a:pt x="18" y="3524"/>
                    </a:cubicBezTo>
                    <a:cubicBezTo>
                      <a:pt x="27" y="3524"/>
                      <a:pt x="27" y="3515"/>
                      <a:pt x="36" y="3515"/>
                    </a:cubicBezTo>
                    <a:cubicBezTo>
                      <a:pt x="758" y="2543"/>
                      <a:pt x="1811" y="1044"/>
                      <a:pt x="2471" y="27"/>
                    </a:cubicBezTo>
                    <a:cubicBezTo>
                      <a:pt x="2471" y="18"/>
                      <a:pt x="2471" y="9"/>
                      <a:pt x="24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37"/>
              <p:cNvSpPr/>
              <p:nvPr/>
            </p:nvSpPr>
            <p:spPr>
              <a:xfrm>
                <a:off x="7629146" y="5189555"/>
                <a:ext cx="196638" cy="28585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4774" extrusionOk="0">
                    <a:moveTo>
                      <a:pt x="3275" y="1"/>
                    </a:moveTo>
                    <a:cubicBezTo>
                      <a:pt x="3266" y="1"/>
                      <a:pt x="3248" y="1"/>
                      <a:pt x="3248" y="10"/>
                    </a:cubicBezTo>
                    <a:cubicBezTo>
                      <a:pt x="2213" y="1410"/>
                      <a:pt x="937" y="3266"/>
                      <a:pt x="0" y="4747"/>
                    </a:cubicBezTo>
                    <a:cubicBezTo>
                      <a:pt x="0" y="4755"/>
                      <a:pt x="0" y="4764"/>
                      <a:pt x="9" y="4764"/>
                    </a:cubicBezTo>
                    <a:cubicBezTo>
                      <a:pt x="9" y="4773"/>
                      <a:pt x="18" y="4773"/>
                      <a:pt x="18" y="4773"/>
                    </a:cubicBezTo>
                    <a:cubicBezTo>
                      <a:pt x="27" y="4773"/>
                      <a:pt x="27" y="4764"/>
                      <a:pt x="36" y="4764"/>
                    </a:cubicBezTo>
                    <a:cubicBezTo>
                      <a:pt x="964" y="3292"/>
                      <a:pt x="2240" y="1428"/>
                      <a:pt x="3275" y="27"/>
                    </a:cubicBezTo>
                    <a:cubicBezTo>
                      <a:pt x="3283" y="18"/>
                      <a:pt x="3275" y="10"/>
                      <a:pt x="3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37"/>
              <p:cNvSpPr/>
              <p:nvPr/>
            </p:nvSpPr>
            <p:spPr>
              <a:xfrm>
                <a:off x="7687886" y="4650058"/>
                <a:ext cx="513390" cy="810921"/>
              </a:xfrm>
              <a:custGeom>
                <a:avLst/>
                <a:gdLst/>
                <a:ahLst/>
                <a:cxnLst/>
                <a:rect l="l" t="t" r="r" b="b"/>
                <a:pathLst>
                  <a:path w="8574" h="13543" extrusionOk="0">
                    <a:moveTo>
                      <a:pt x="8565" y="0"/>
                    </a:moveTo>
                    <a:cubicBezTo>
                      <a:pt x="8556" y="0"/>
                      <a:pt x="8547" y="0"/>
                      <a:pt x="8538" y="9"/>
                    </a:cubicBezTo>
                    <a:cubicBezTo>
                      <a:pt x="6335" y="3676"/>
                      <a:pt x="2097" y="10500"/>
                      <a:pt x="10" y="13516"/>
                    </a:cubicBezTo>
                    <a:cubicBezTo>
                      <a:pt x="1" y="13525"/>
                      <a:pt x="1" y="13534"/>
                      <a:pt x="10" y="13542"/>
                    </a:cubicBezTo>
                    <a:lnTo>
                      <a:pt x="28" y="13542"/>
                    </a:lnTo>
                    <a:cubicBezTo>
                      <a:pt x="28" y="13542"/>
                      <a:pt x="36" y="13542"/>
                      <a:pt x="36" y="13534"/>
                    </a:cubicBezTo>
                    <a:cubicBezTo>
                      <a:pt x="2133" y="10518"/>
                      <a:pt x="6370" y="3694"/>
                      <a:pt x="8574" y="27"/>
                    </a:cubicBezTo>
                    <a:cubicBezTo>
                      <a:pt x="8574" y="18"/>
                      <a:pt x="8574" y="9"/>
                      <a:pt x="85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37"/>
              <p:cNvSpPr/>
              <p:nvPr/>
            </p:nvSpPr>
            <p:spPr>
              <a:xfrm>
                <a:off x="7752014" y="5030939"/>
                <a:ext cx="266575" cy="411358"/>
              </a:xfrm>
              <a:custGeom>
                <a:avLst/>
                <a:gdLst/>
                <a:ahLst/>
                <a:cxnLst/>
                <a:rect l="l" t="t" r="r" b="b"/>
                <a:pathLst>
                  <a:path w="4452" h="6870" extrusionOk="0">
                    <a:moveTo>
                      <a:pt x="4443" y="0"/>
                    </a:moveTo>
                    <a:cubicBezTo>
                      <a:pt x="4434" y="0"/>
                      <a:pt x="4425" y="0"/>
                      <a:pt x="4416" y="9"/>
                    </a:cubicBezTo>
                    <a:cubicBezTo>
                      <a:pt x="3729" y="1053"/>
                      <a:pt x="2953" y="2257"/>
                      <a:pt x="2213" y="3426"/>
                    </a:cubicBezTo>
                    <a:cubicBezTo>
                      <a:pt x="1472" y="4585"/>
                      <a:pt x="705" y="5799"/>
                      <a:pt x="9" y="6842"/>
                    </a:cubicBezTo>
                    <a:cubicBezTo>
                      <a:pt x="0" y="6851"/>
                      <a:pt x="9" y="6860"/>
                      <a:pt x="18" y="6860"/>
                    </a:cubicBezTo>
                    <a:cubicBezTo>
                      <a:pt x="18" y="6869"/>
                      <a:pt x="18" y="6869"/>
                      <a:pt x="27" y="6869"/>
                    </a:cubicBezTo>
                    <a:cubicBezTo>
                      <a:pt x="27" y="6869"/>
                      <a:pt x="36" y="6860"/>
                      <a:pt x="45" y="6860"/>
                    </a:cubicBezTo>
                    <a:cubicBezTo>
                      <a:pt x="732" y="5817"/>
                      <a:pt x="1499" y="4612"/>
                      <a:pt x="2248" y="3444"/>
                    </a:cubicBezTo>
                    <a:cubicBezTo>
                      <a:pt x="2989" y="2275"/>
                      <a:pt x="3756" y="1071"/>
                      <a:pt x="4452" y="27"/>
                    </a:cubicBezTo>
                    <a:cubicBezTo>
                      <a:pt x="4452" y="18"/>
                      <a:pt x="4452" y="9"/>
                      <a:pt x="4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37"/>
              <p:cNvSpPr/>
              <p:nvPr/>
            </p:nvSpPr>
            <p:spPr>
              <a:xfrm>
                <a:off x="7804886" y="5092134"/>
                <a:ext cx="220649" cy="334655"/>
              </a:xfrm>
              <a:custGeom>
                <a:avLst/>
                <a:gdLst/>
                <a:ahLst/>
                <a:cxnLst/>
                <a:rect l="l" t="t" r="r" b="b"/>
                <a:pathLst>
                  <a:path w="3685" h="5589" extrusionOk="0">
                    <a:moveTo>
                      <a:pt x="3659" y="0"/>
                    </a:moveTo>
                    <a:cubicBezTo>
                      <a:pt x="3653" y="0"/>
                      <a:pt x="3647" y="7"/>
                      <a:pt x="3640" y="13"/>
                    </a:cubicBezTo>
                    <a:cubicBezTo>
                      <a:pt x="2543" y="1770"/>
                      <a:pt x="1187" y="3849"/>
                      <a:pt x="9" y="5553"/>
                    </a:cubicBezTo>
                    <a:cubicBezTo>
                      <a:pt x="1" y="5562"/>
                      <a:pt x="9" y="5580"/>
                      <a:pt x="18" y="5580"/>
                    </a:cubicBezTo>
                    <a:cubicBezTo>
                      <a:pt x="18" y="5580"/>
                      <a:pt x="18" y="5589"/>
                      <a:pt x="27" y="5589"/>
                    </a:cubicBezTo>
                    <a:cubicBezTo>
                      <a:pt x="27" y="5589"/>
                      <a:pt x="36" y="5580"/>
                      <a:pt x="36" y="5580"/>
                    </a:cubicBezTo>
                    <a:cubicBezTo>
                      <a:pt x="1223" y="3867"/>
                      <a:pt x="2579" y="1788"/>
                      <a:pt x="3676" y="31"/>
                    </a:cubicBezTo>
                    <a:cubicBezTo>
                      <a:pt x="3685" y="22"/>
                      <a:pt x="3676" y="13"/>
                      <a:pt x="3667" y="4"/>
                    </a:cubicBezTo>
                    <a:cubicBezTo>
                      <a:pt x="3664" y="1"/>
                      <a:pt x="3662" y="0"/>
                      <a:pt x="3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37"/>
              <p:cNvSpPr/>
              <p:nvPr/>
            </p:nvSpPr>
            <p:spPr>
              <a:xfrm>
                <a:off x="7876979" y="5119199"/>
                <a:ext cx="180112" cy="271245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4530" extrusionOk="0">
                    <a:moveTo>
                      <a:pt x="2977" y="0"/>
                    </a:moveTo>
                    <a:cubicBezTo>
                      <a:pt x="2974" y="0"/>
                      <a:pt x="2972" y="2"/>
                      <a:pt x="2972" y="7"/>
                    </a:cubicBezTo>
                    <a:lnTo>
                      <a:pt x="10" y="4503"/>
                    </a:lnTo>
                    <a:cubicBezTo>
                      <a:pt x="1" y="4512"/>
                      <a:pt x="1" y="4521"/>
                      <a:pt x="10" y="4530"/>
                    </a:cubicBezTo>
                    <a:lnTo>
                      <a:pt x="19" y="4530"/>
                    </a:lnTo>
                    <a:cubicBezTo>
                      <a:pt x="28" y="4530"/>
                      <a:pt x="37" y="4530"/>
                      <a:pt x="37" y="4521"/>
                    </a:cubicBezTo>
                    <a:lnTo>
                      <a:pt x="2998" y="34"/>
                    </a:lnTo>
                    <a:cubicBezTo>
                      <a:pt x="3007" y="25"/>
                      <a:pt x="2998" y="7"/>
                      <a:pt x="2989" y="7"/>
                    </a:cubicBezTo>
                    <a:cubicBezTo>
                      <a:pt x="2985" y="2"/>
                      <a:pt x="2980" y="0"/>
                      <a:pt x="2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37"/>
              <p:cNvSpPr/>
              <p:nvPr/>
            </p:nvSpPr>
            <p:spPr>
              <a:xfrm>
                <a:off x="7954460" y="5135186"/>
                <a:ext cx="149095" cy="210948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523" extrusionOk="0">
                    <a:moveTo>
                      <a:pt x="2467" y="1"/>
                    </a:moveTo>
                    <a:cubicBezTo>
                      <a:pt x="2463" y="1"/>
                      <a:pt x="2458" y="3"/>
                      <a:pt x="2454" y="8"/>
                    </a:cubicBezTo>
                    <a:cubicBezTo>
                      <a:pt x="1624" y="1149"/>
                      <a:pt x="794" y="2327"/>
                      <a:pt x="9" y="3496"/>
                    </a:cubicBezTo>
                    <a:cubicBezTo>
                      <a:pt x="0" y="3505"/>
                      <a:pt x="0" y="3514"/>
                      <a:pt x="9" y="3522"/>
                    </a:cubicBezTo>
                    <a:lnTo>
                      <a:pt x="27" y="3522"/>
                    </a:lnTo>
                    <a:cubicBezTo>
                      <a:pt x="27" y="3522"/>
                      <a:pt x="36" y="3522"/>
                      <a:pt x="36" y="3514"/>
                    </a:cubicBezTo>
                    <a:cubicBezTo>
                      <a:pt x="830" y="2345"/>
                      <a:pt x="1651" y="1176"/>
                      <a:pt x="2489" y="34"/>
                    </a:cubicBezTo>
                    <a:cubicBezTo>
                      <a:pt x="2489" y="25"/>
                      <a:pt x="2489" y="8"/>
                      <a:pt x="2480" y="8"/>
                    </a:cubicBezTo>
                    <a:cubicBezTo>
                      <a:pt x="2476" y="3"/>
                      <a:pt x="2472" y="1"/>
                      <a:pt x="2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37"/>
              <p:cNvSpPr/>
              <p:nvPr/>
            </p:nvSpPr>
            <p:spPr>
              <a:xfrm>
                <a:off x="8029786" y="5146443"/>
                <a:ext cx="112210" cy="156400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612" extrusionOk="0">
                    <a:moveTo>
                      <a:pt x="1851" y="0"/>
                    </a:moveTo>
                    <a:cubicBezTo>
                      <a:pt x="1847" y="0"/>
                      <a:pt x="1842" y="2"/>
                      <a:pt x="1838" y="7"/>
                    </a:cubicBezTo>
                    <a:cubicBezTo>
                      <a:pt x="1365" y="578"/>
                      <a:pt x="384" y="1943"/>
                      <a:pt x="0" y="2576"/>
                    </a:cubicBezTo>
                    <a:cubicBezTo>
                      <a:pt x="0" y="2585"/>
                      <a:pt x="0" y="2603"/>
                      <a:pt x="9" y="2603"/>
                    </a:cubicBezTo>
                    <a:cubicBezTo>
                      <a:pt x="9" y="2603"/>
                      <a:pt x="18" y="2612"/>
                      <a:pt x="18" y="2612"/>
                    </a:cubicBezTo>
                    <a:cubicBezTo>
                      <a:pt x="27" y="2612"/>
                      <a:pt x="27" y="2603"/>
                      <a:pt x="36" y="2603"/>
                    </a:cubicBezTo>
                    <a:cubicBezTo>
                      <a:pt x="420" y="1970"/>
                      <a:pt x="1392" y="596"/>
                      <a:pt x="1874" y="34"/>
                    </a:cubicBezTo>
                    <a:cubicBezTo>
                      <a:pt x="1874" y="25"/>
                      <a:pt x="1874" y="16"/>
                      <a:pt x="1865" y="7"/>
                    </a:cubicBezTo>
                    <a:cubicBezTo>
                      <a:pt x="1860" y="2"/>
                      <a:pt x="1856" y="0"/>
                      <a:pt x="18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37"/>
              <p:cNvSpPr/>
              <p:nvPr/>
            </p:nvSpPr>
            <p:spPr>
              <a:xfrm>
                <a:off x="8069844" y="4657004"/>
                <a:ext cx="174723" cy="270347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4515" extrusionOk="0">
                    <a:moveTo>
                      <a:pt x="2909" y="0"/>
                    </a:moveTo>
                    <a:cubicBezTo>
                      <a:pt x="2900" y="0"/>
                      <a:pt x="2882" y="0"/>
                      <a:pt x="2882" y="9"/>
                    </a:cubicBezTo>
                    <a:cubicBezTo>
                      <a:pt x="1972" y="1419"/>
                      <a:pt x="910" y="3078"/>
                      <a:pt x="9" y="4488"/>
                    </a:cubicBezTo>
                    <a:cubicBezTo>
                      <a:pt x="0" y="4497"/>
                      <a:pt x="9" y="4505"/>
                      <a:pt x="18" y="4514"/>
                    </a:cubicBezTo>
                    <a:lnTo>
                      <a:pt x="27" y="4514"/>
                    </a:lnTo>
                    <a:cubicBezTo>
                      <a:pt x="27" y="4514"/>
                      <a:pt x="36" y="4514"/>
                      <a:pt x="45" y="4505"/>
                    </a:cubicBezTo>
                    <a:cubicBezTo>
                      <a:pt x="946" y="3096"/>
                      <a:pt x="2008" y="1437"/>
                      <a:pt x="2909" y="27"/>
                    </a:cubicBezTo>
                    <a:cubicBezTo>
                      <a:pt x="2918" y="18"/>
                      <a:pt x="2918" y="9"/>
                      <a:pt x="29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37"/>
              <p:cNvSpPr/>
              <p:nvPr/>
            </p:nvSpPr>
            <p:spPr>
              <a:xfrm>
                <a:off x="8113615" y="4674069"/>
                <a:ext cx="172088" cy="254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4248" extrusionOk="0">
                    <a:moveTo>
                      <a:pt x="2865" y="1"/>
                    </a:moveTo>
                    <a:cubicBezTo>
                      <a:pt x="2856" y="1"/>
                      <a:pt x="2847" y="1"/>
                      <a:pt x="2838" y="10"/>
                    </a:cubicBezTo>
                    <a:lnTo>
                      <a:pt x="10" y="4220"/>
                    </a:lnTo>
                    <a:cubicBezTo>
                      <a:pt x="1" y="4220"/>
                      <a:pt x="1" y="4238"/>
                      <a:pt x="10" y="4238"/>
                    </a:cubicBezTo>
                    <a:cubicBezTo>
                      <a:pt x="19" y="4247"/>
                      <a:pt x="19" y="4247"/>
                      <a:pt x="19" y="4247"/>
                    </a:cubicBezTo>
                    <a:cubicBezTo>
                      <a:pt x="28" y="4247"/>
                      <a:pt x="37" y="4238"/>
                      <a:pt x="37" y="4238"/>
                    </a:cubicBezTo>
                    <a:lnTo>
                      <a:pt x="2865" y="28"/>
                    </a:lnTo>
                    <a:cubicBezTo>
                      <a:pt x="2873" y="19"/>
                      <a:pt x="2873" y="10"/>
                      <a:pt x="28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37"/>
              <p:cNvSpPr/>
              <p:nvPr/>
            </p:nvSpPr>
            <p:spPr>
              <a:xfrm>
                <a:off x="8160619" y="4741551"/>
                <a:ext cx="125084" cy="184722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3085" extrusionOk="0">
                    <a:moveTo>
                      <a:pt x="2066" y="0"/>
                    </a:moveTo>
                    <a:cubicBezTo>
                      <a:pt x="2062" y="0"/>
                      <a:pt x="2057" y="2"/>
                      <a:pt x="2053" y="7"/>
                    </a:cubicBezTo>
                    <a:lnTo>
                      <a:pt x="1" y="3049"/>
                    </a:lnTo>
                    <a:cubicBezTo>
                      <a:pt x="1" y="3058"/>
                      <a:pt x="1" y="3076"/>
                      <a:pt x="10" y="3076"/>
                    </a:cubicBezTo>
                    <a:cubicBezTo>
                      <a:pt x="10" y="3076"/>
                      <a:pt x="19" y="3085"/>
                      <a:pt x="19" y="3085"/>
                    </a:cubicBezTo>
                    <a:cubicBezTo>
                      <a:pt x="28" y="3085"/>
                      <a:pt x="28" y="3076"/>
                      <a:pt x="37" y="3076"/>
                    </a:cubicBezTo>
                    <a:lnTo>
                      <a:pt x="2080" y="34"/>
                    </a:lnTo>
                    <a:cubicBezTo>
                      <a:pt x="2088" y="25"/>
                      <a:pt x="2088" y="7"/>
                      <a:pt x="2080" y="7"/>
                    </a:cubicBezTo>
                    <a:cubicBezTo>
                      <a:pt x="2075" y="2"/>
                      <a:pt x="2071" y="0"/>
                      <a:pt x="20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37"/>
              <p:cNvSpPr/>
              <p:nvPr/>
            </p:nvSpPr>
            <p:spPr>
              <a:xfrm>
                <a:off x="8207622" y="4826996"/>
                <a:ext cx="71134" cy="99277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658" extrusionOk="0">
                    <a:moveTo>
                      <a:pt x="1169" y="0"/>
                    </a:moveTo>
                    <a:cubicBezTo>
                      <a:pt x="1163" y="0"/>
                      <a:pt x="1156" y="3"/>
                      <a:pt x="1152" y="7"/>
                    </a:cubicBezTo>
                    <a:cubicBezTo>
                      <a:pt x="724" y="507"/>
                      <a:pt x="340" y="1051"/>
                      <a:pt x="1" y="1631"/>
                    </a:cubicBezTo>
                    <a:cubicBezTo>
                      <a:pt x="1" y="1640"/>
                      <a:pt x="1" y="1649"/>
                      <a:pt x="10" y="1649"/>
                    </a:cubicBezTo>
                    <a:cubicBezTo>
                      <a:pt x="10" y="1658"/>
                      <a:pt x="19" y="1658"/>
                      <a:pt x="19" y="1658"/>
                    </a:cubicBezTo>
                    <a:cubicBezTo>
                      <a:pt x="28" y="1658"/>
                      <a:pt x="37" y="1649"/>
                      <a:pt x="37" y="1649"/>
                    </a:cubicBezTo>
                    <a:cubicBezTo>
                      <a:pt x="367" y="1078"/>
                      <a:pt x="750" y="533"/>
                      <a:pt x="1187" y="34"/>
                    </a:cubicBezTo>
                    <a:cubicBezTo>
                      <a:pt x="1187" y="25"/>
                      <a:pt x="1187" y="7"/>
                      <a:pt x="1179" y="7"/>
                    </a:cubicBezTo>
                    <a:cubicBezTo>
                      <a:pt x="1179" y="3"/>
                      <a:pt x="1174" y="0"/>
                      <a:pt x="1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37"/>
              <p:cNvSpPr/>
              <p:nvPr/>
            </p:nvSpPr>
            <p:spPr>
              <a:xfrm>
                <a:off x="8079964" y="4657663"/>
                <a:ext cx="73769" cy="114785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917" extrusionOk="0">
                    <a:moveTo>
                      <a:pt x="1210" y="1"/>
                    </a:moveTo>
                    <a:cubicBezTo>
                      <a:pt x="1205" y="1"/>
                      <a:pt x="1201" y="3"/>
                      <a:pt x="1196" y="7"/>
                    </a:cubicBezTo>
                    <a:cubicBezTo>
                      <a:pt x="831" y="489"/>
                      <a:pt x="420" y="1194"/>
                      <a:pt x="90" y="1756"/>
                    </a:cubicBezTo>
                    <a:lnTo>
                      <a:pt x="10" y="1890"/>
                    </a:lnTo>
                    <a:cubicBezTo>
                      <a:pt x="1" y="1898"/>
                      <a:pt x="10" y="1907"/>
                      <a:pt x="19" y="1916"/>
                    </a:cubicBezTo>
                    <a:lnTo>
                      <a:pt x="28" y="1916"/>
                    </a:lnTo>
                    <a:cubicBezTo>
                      <a:pt x="28" y="1916"/>
                      <a:pt x="37" y="1916"/>
                      <a:pt x="37" y="1907"/>
                    </a:cubicBezTo>
                    <a:lnTo>
                      <a:pt x="126" y="1774"/>
                    </a:lnTo>
                    <a:cubicBezTo>
                      <a:pt x="456" y="1212"/>
                      <a:pt x="866" y="516"/>
                      <a:pt x="1223" y="34"/>
                    </a:cubicBezTo>
                    <a:cubicBezTo>
                      <a:pt x="1232" y="25"/>
                      <a:pt x="1232" y="16"/>
                      <a:pt x="1223" y="7"/>
                    </a:cubicBezTo>
                    <a:cubicBezTo>
                      <a:pt x="1219" y="3"/>
                      <a:pt x="1214" y="1"/>
                      <a:pt x="1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37"/>
              <p:cNvSpPr/>
              <p:nvPr/>
            </p:nvSpPr>
            <p:spPr>
              <a:xfrm>
                <a:off x="8226364" y="4408632"/>
                <a:ext cx="35268" cy="49698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30" extrusionOk="0">
                    <a:moveTo>
                      <a:pt x="580" y="0"/>
                    </a:moveTo>
                    <a:cubicBezTo>
                      <a:pt x="580" y="0"/>
                      <a:pt x="562" y="0"/>
                      <a:pt x="553" y="9"/>
                    </a:cubicBezTo>
                    <a:cubicBezTo>
                      <a:pt x="357" y="259"/>
                      <a:pt x="170" y="526"/>
                      <a:pt x="9" y="803"/>
                    </a:cubicBezTo>
                    <a:cubicBezTo>
                      <a:pt x="0" y="812"/>
                      <a:pt x="0" y="830"/>
                      <a:pt x="9" y="830"/>
                    </a:cubicBezTo>
                    <a:lnTo>
                      <a:pt x="18" y="830"/>
                    </a:lnTo>
                    <a:cubicBezTo>
                      <a:pt x="27" y="830"/>
                      <a:pt x="36" y="830"/>
                      <a:pt x="36" y="821"/>
                    </a:cubicBezTo>
                    <a:cubicBezTo>
                      <a:pt x="196" y="544"/>
                      <a:pt x="384" y="277"/>
                      <a:pt x="589" y="27"/>
                    </a:cubicBezTo>
                    <a:cubicBezTo>
                      <a:pt x="589" y="18"/>
                      <a:pt x="589" y="9"/>
                      <a:pt x="5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37"/>
              <p:cNvSpPr/>
              <p:nvPr/>
            </p:nvSpPr>
            <p:spPr>
              <a:xfrm>
                <a:off x="8180378" y="4364263"/>
                <a:ext cx="69518" cy="97301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625" extrusionOk="0">
                    <a:moveTo>
                      <a:pt x="1152" y="1"/>
                    </a:moveTo>
                    <a:cubicBezTo>
                      <a:pt x="1143" y="1"/>
                      <a:pt x="1125" y="1"/>
                      <a:pt x="1125" y="10"/>
                    </a:cubicBezTo>
                    <a:lnTo>
                      <a:pt x="10" y="1598"/>
                    </a:lnTo>
                    <a:cubicBezTo>
                      <a:pt x="1" y="1606"/>
                      <a:pt x="10" y="1615"/>
                      <a:pt x="19" y="1624"/>
                    </a:cubicBezTo>
                    <a:lnTo>
                      <a:pt x="28" y="1624"/>
                    </a:lnTo>
                    <a:cubicBezTo>
                      <a:pt x="28" y="1624"/>
                      <a:pt x="37" y="1624"/>
                      <a:pt x="46" y="1615"/>
                    </a:cubicBezTo>
                    <a:lnTo>
                      <a:pt x="1152" y="27"/>
                    </a:lnTo>
                    <a:cubicBezTo>
                      <a:pt x="1161" y="18"/>
                      <a:pt x="1161" y="10"/>
                      <a:pt x="1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37"/>
              <p:cNvSpPr/>
              <p:nvPr/>
            </p:nvSpPr>
            <p:spPr>
              <a:xfrm>
                <a:off x="8126428" y="4403962"/>
                <a:ext cx="48142" cy="6293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051" extrusionOk="0">
                    <a:moveTo>
                      <a:pt x="782" y="0"/>
                    </a:moveTo>
                    <a:cubicBezTo>
                      <a:pt x="777" y="0"/>
                      <a:pt x="773" y="2"/>
                      <a:pt x="768" y="7"/>
                    </a:cubicBezTo>
                    <a:lnTo>
                      <a:pt x="10" y="1024"/>
                    </a:lnTo>
                    <a:cubicBezTo>
                      <a:pt x="1" y="1033"/>
                      <a:pt x="10" y="1042"/>
                      <a:pt x="19" y="1050"/>
                    </a:cubicBezTo>
                    <a:lnTo>
                      <a:pt x="46" y="1050"/>
                    </a:lnTo>
                    <a:lnTo>
                      <a:pt x="795" y="33"/>
                    </a:lnTo>
                    <a:cubicBezTo>
                      <a:pt x="804" y="25"/>
                      <a:pt x="804" y="16"/>
                      <a:pt x="795" y="7"/>
                    </a:cubicBezTo>
                    <a:cubicBezTo>
                      <a:pt x="790" y="2"/>
                      <a:pt x="786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37"/>
              <p:cNvSpPr/>
              <p:nvPr/>
            </p:nvSpPr>
            <p:spPr>
              <a:xfrm>
                <a:off x="6576859" y="4602156"/>
                <a:ext cx="186997" cy="528179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8821" extrusionOk="0">
                    <a:moveTo>
                      <a:pt x="613" y="1"/>
                    </a:moveTo>
                    <a:cubicBezTo>
                      <a:pt x="400" y="1"/>
                      <a:pt x="219" y="112"/>
                      <a:pt x="161" y="399"/>
                    </a:cubicBezTo>
                    <a:cubicBezTo>
                      <a:pt x="0" y="1148"/>
                      <a:pt x="161" y="2121"/>
                      <a:pt x="223" y="2879"/>
                    </a:cubicBezTo>
                    <a:cubicBezTo>
                      <a:pt x="375" y="4538"/>
                      <a:pt x="749" y="6198"/>
                      <a:pt x="1490" y="7705"/>
                    </a:cubicBezTo>
                    <a:cubicBezTo>
                      <a:pt x="1740" y="8232"/>
                      <a:pt x="2132" y="8794"/>
                      <a:pt x="2712" y="8820"/>
                    </a:cubicBezTo>
                    <a:cubicBezTo>
                      <a:pt x="2801" y="8820"/>
                      <a:pt x="2890" y="8811"/>
                      <a:pt x="2962" y="8758"/>
                    </a:cubicBezTo>
                    <a:cubicBezTo>
                      <a:pt x="3060" y="8687"/>
                      <a:pt x="3087" y="8544"/>
                      <a:pt x="3096" y="8419"/>
                    </a:cubicBezTo>
                    <a:cubicBezTo>
                      <a:pt x="3122" y="7937"/>
                      <a:pt x="2980" y="7473"/>
                      <a:pt x="2846" y="7009"/>
                    </a:cubicBezTo>
                    <a:cubicBezTo>
                      <a:pt x="2373" y="5332"/>
                      <a:pt x="2034" y="3628"/>
                      <a:pt x="1847" y="1898"/>
                    </a:cubicBezTo>
                    <a:cubicBezTo>
                      <a:pt x="1793" y="1407"/>
                      <a:pt x="1740" y="890"/>
                      <a:pt x="1463" y="488"/>
                    </a:cubicBezTo>
                    <a:cubicBezTo>
                      <a:pt x="1285" y="226"/>
                      <a:pt x="916" y="1"/>
                      <a:pt x="613" y="1"/>
                    </a:cubicBezTo>
                    <a:close/>
                  </a:path>
                </a:pathLst>
              </a:custGeom>
              <a:solidFill>
                <a:srgbClr val="FFFFFF">
                  <a:alpha val="255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37"/>
              <p:cNvSpPr/>
              <p:nvPr/>
            </p:nvSpPr>
            <p:spPr>
              <a:xfrm>
                <a:off x="6577877" y="4600899"/>
                <a:ext cx="187057" cy="530515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8860" extrusionOk="0">
                    <a:moveTo>
                      <a:pt x="599" y="36"/>
                    </a:moveTo>
                    <a:cubicBezTo>
                      <a:pt x="902" y="36"/>
                      <a:pt x="1259" y="268"/>
                      <a:pt x="1428" y="518"/>
                    </a:cubicBezTo>
                    <a:cubicBezTo>
                      <a:pt x="1705" y="911"/>
                      <a:pt x="1758" y="1401"/>
                      <a:pt x="1812" y="1883"/>
                    </a:cubicBezTo>
                    <a:lnTo>
                      <a:pt x="1812" y="1919"/>
                    </a:lnTo>
                    <a:cubicBezTo>
                      <a:pt x="1999" y="3640"/>
                      <a:pt x="2338" y="5362"/>
                      <a:pt x="2811" y="7030"/>
                    </a:cubicBezTo>
                    <a:lnTo>
                      <a:pt x="2829" y="7111"/>
                    </a:lnTo>
                    <a:cubicBezTo>
                      <a:pt x="2954" y="7539"/>
                      <a:pt x="3079" y="7985"/>
                      <a:pt x="3061" y="8440"/>
                    </a:cubicBezTo>
                    <a:cubicBezTo>
                      <a:pt x="3052" y="8609"/>
                      <a:pt x="3007" y="8708"/>
                      <a:pt x="2927" y="8770"/>
                    </a:cubicBezTo>
                    <a:cubicBezTo>
                      <a:pt x="2873" y="8806"/>
                      <a:pt x="2802" y="8824"/>
                      <a:pt x="2695" y="8824"/>
                    </a:cubicBezTo>
                    <a:cubicBezTo>
                      <a:pt x="2240" y="8806"/>
                      <a:pt x="1830" y="8431"/>
                      <a:pt x="1482" y="7726"/>
                    </a:cubicBezTo>
                    <a:cubicBezTo>
                      <a:pt x="813" y="6343"/>
                      <a:pt x="384" y="4720"/>
                      <a:pt x="224" y="2900"/>
                    </a:cubicBezTo>
                    <a:cubicBezTo>
                      <a:pt x="215" y="2757"/>
                      <a:pt x="197" y="2606"/>
                      <a:pt x="179" y="2454"/>
                    </a:cubicBezTo>
                    <a:cubicBezTo>
                      <a:pt x="117" y="1785"/>
                      <a:pt x="37" y="1035"/>
                      <a:pt x="161" y="420"/>
                    </a:cubicBezTo>
                    <a:cubicBezTo>
                      <a:pt x="197" y="215"/>
                      <a:pt x="313" y="90"/>
                      <a:pt x="492" y="54"/>
                    </a:cubicBezTo>
                    <a:cubicBezTo>
                      <a:pt x="527" y="45"/>
                      <a:pt x="554" y="36"/>
                      <a:pt x="599" y="36"/>
                    </a:cubicBezTo>
                    <a:close/>
                    <a:moveTo>
                      <a:pt x="584" y="0"/>
                    </a:moveTo>
                    <a:cubicBezTo>
                      <a:pt x="549" y="0"/>
                      <a:pt x="515" y="3"/>
                      <a:pt x="483" y="10"/>
                    </a:cubicBezTo>
                    <a:cubicBezTo>
                      <a:pt x="349" y="36"/>
                      <a:pt x="179" y="134"/>
                      <a:pt x="126" y="411"/>
                    </a:cubicBezTo>
                    <a:cubicBezTo>
                      <a:pt x="1" y="1027"/>
                      <a:pt x="72" y="1785"/>
                      <a:pt x="144" y="2463"/>
                    </a:cubicBezTo>
                    <a:cubicBezTo>
                      <a:pt x="161" y="2615"/>
                      <a:pt x="179" y="2757"/>
                      <a:pt x="188" y="2900"/>
                    </a:cubicBezTo>
                    <a:cubicBezTo>
                      <a:pt x="349" y="4729"/>
                      <a:pt x="777" y="6352"/>
                      <a:pt x="1455" y="7735"/>
                    </a:cubicBezTo>
                    <a:cubicBezTo>
                      <a:pt x="1803" y="8458"/>
                      <a:pt x="2222" y="8841"/>
                      <a:pt x="2695" y="8859"/>
                    </a:cubicBezTo>
                    <a:lnTo>
                      <a:pt x="2731" y="8859"/>
                    </a:lnTo>
                    <a:cubicBezTo>
                      <a:pt x="2820" y="8859"/>
                      <a:pt x="2900" y="8841"/>
                      <a:pt x="2954" y="8797"/>
                    </a:cubicBezTo>
                    <a:cubicBezTo>
                      <a:pt x="3070" y="8708"/>
                      <a:pt x="3088" y="8556"/>
                      <a:pt x="3096" y="8440"/>
                    </a:cubicBezTo>
                    <a:cubicBezTo>
                      <a:pt x="3123" y="7985"/>
                      <a:pt x="2989" y="7530"/>
                      <a:pt x="2865" y="7093"/>
                    </a:cubicBezTo>
                    <a:lnTo>
                      <a:pt x="2847" y="7021"/>
                    </a:lnTo>
                    <a:cubicBezTo>
                      <a:pt x="2374" y="5353"/>
                      <a:pt x="2035" y="3640"/>
                      <a:pt x="1848" y="1919"/>
                    </a:cubicBezTo>
                    <a:lnTo>
                      <a:pt x="1848" y="1883"/>
                    </a:lnTo>
                    <a:cubicBezTo>
                      <a:pt x="1794" y="1401"/>
                      <a:pt x="1740" y="893"/>
                      <a:pt x="1464" y="491"/>
                    </a:cubicBezTo>
                    <a:cubicBezTo>
                      <a:pt x="1287" y="242"/>
                      <a:pt x="901" y="0"/>
                      <a:pt x="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37"/>
              <p:cNvSpPr/>
              <p:nvPr/>
            </p:nvSpPr>
            <p:spPr>
              <a:xfrm>
                <a:off x="7270240" y="4647903"/>
                <a:ext cx="127120" cy="247294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4130" extrusionOk="0">
                    <a:moveTo>
                      <a:pt x="1038" y="0"/>
                    </a:moveTo>
                    <a:cubicBezTo>
                      <a:pt x="1" y="0"/>
                      <a:pt x="705" y="2395"/>
                      <a:pt x="838" y="2900"/>
                    </a:cubicBezTo>
                    <a:cubicBezTo>
                      <a:pt x="927" y="3239"/>
                      <a:pt x="1043" y="3578"/>
                      <a:pt x="1257" y="3855"/>
                    </a:cubicBezTo>
                    <a:cubicBezTo>
                      <a:pt x="1372" y="3998"/>
                      <a:pt x="1550" y="4130"/>
                      <a:pt x="1727" y="4130"/>
                    </a:cubicBezTo>
                    <a:cubicBezTo>
                      <a:pt x="1770" y="4130"/>
                      <a:pt x="1813" y="4122"/>
                      <a:pt x="1855" y="4104"/>
                    </a:cubicBezTo>
                    <a:cubicBezTo>
                      <a:pt x="2114" y="3997"/>
                      <a:pt x="2123" y="3649"/>
                      <a:pt x="2105" y="3373"/>
                    </a:cubicBezTo>
                    <a:lnTo>
                      <a:pt x="1918" y="1348"/>
                    </a:lnTo>
                    <a:cubicBezTo>
                      <a:pt x="1891" y="1053"/>
                      <a:pt x="1864" y="759"/>
                      <a:pt x="1730" y="491"/>
                    </a:cubicBezTo>
                    <a:cubicBezTo>
                      <a:pt x="1605" y="233"/>
                      <a:pt x="1356" y="10"/>
                      <a:pt x="1061" y="1"/>
                    </a:cubicBezTo>
                    <a:cubicBezTo>
                      <a:pt x="1053" y="0"/>
                      <a:pt x="1046" y="0"/>
                      <a:pt x="1038" y="0"/>
                    </a:cubicBezTo>
                    <a:close/>
                  </a:path>
                </a:pathLst>
              </a:custGeom>
              <a:solidFill>
                <a:srgbClr val="FFFFFF">
                  <a:alpha val="255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37"/>
              <p:cNvSpPr/>
              <p:nvPr/>
            </p:nvSpPr>
            <p:spPr>
              <a:xfrm>
                <a:off x="7283533" y="4646825"/>
                <a:ext cx="115983" cy="24951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4167" extrusionOk="0">
                    <a:moveTo>
                      <a:pt x="839" y="37"/>
                    </a:moveTo>
                    <a:cubicBezTo>
                      <a:pt x="1098" y="45"/>
                      <a:pt x="1357" y="233"/>
                      <a:pt x="1499" y="518"/>
                    </a:cubicBezTo>
                    <a:cubicBezTo>
                      <a:pt x="1624" y="786"/>
                      <a:pt x="1651" y="1080"/>
                      <a:pt x="1678" y="1366"/>
                    </a:cubicBezTo>
                    <a:lnTo>
                      <a:pt x="1865" y="3391"/>
                    </a:lnTo>
                    <a:cubicBezTo>
                      <a:pt x="1892" y="3783"/>
                      <a:pt x="1820" y="4024"/>
                      <a:pt x="1624" y="4105"/>
                    </a:cubicBezTo>
                    <a:cubicBezTo>
                      <a:pt x="1584" y="4123"/>
                      <a:pt x="1543" y="4131"/>
                      <a:pt x="1501" y="4131"/>
                    </a:cubicBezTo>
                    <a:cubicBezTo>
                      <a:pt x="1337" y="4131"/>
                      <a:pt x="1165" y="4006"/>
                      <a:pt x="1044" y="3864"/>
                    </a:cubicBezTo>
                    <a:cubicBezTo>
                      <a:pt x="830" y="3587"/>
                      <a:pt x="723" y="3248"/>
                      <a:pt x="634" y="2918"/>
                    </a:cubicBezTo>
                    <a:lnTo>
                      <a:pt x="607" y="2829"/>
                    </a:lnTo>
                    <a:cubicBezTo>
                      <a:pt x="464" y="2311"/>
                      <a:pt x="36" y="723"/>
                      <a:pt x="447" y="206"/>
                    </a:cubicBezTo>
                    <a:cubicBezTo>
                      <a:pt x="536" y="90"/>
                      <a:pt x="661" y="37"/>
                      <a:pt x="821" y="37"/>
                    </a:cubicBezTo>
                    <a:close/>
                    <a:moveTo>
                      <a:pt x="806" y="0"/>
                    </a:moveTo>
                    <a:cubicBezTo>
                      <a:pt x="643" y="0"/>
                      <a:pt x="512" y="62"/>
                      <a:pt x="420" y="179"/>
                    </a:cubicBezTo>
                    <a:cubicBezTo>
                      <a:pt x="1" y="715"/>
                      <a:pt x="429" y="2311"/>
                      <a:pt x="572" y="2838"/>
                    </a:cubicBezTo>
                    <a:lnTo>
                      <a:pt x="598" y="2927"/>
                    </a:lnTo>
                    <a:cubicBezTo>
                      <a:pt x="687" y="3257"/>
                      <a:pt x="795" y="3605"/>
                      <a:pt x="1018" y="3881"/>
                    </a:cubicBezTo>
                    <a:cubicBezTo>
                      <a:pt x="1134" y="4024"/>
                      <a:pt x="1312" y="4167"/>
                      <a:pt x="1499" y="4167"/>
                    </a:cubicBezTo>
                    <a:cubicBezTo>
                      <a:pt x="1544" y="4167"/>
                      <a:pt x="1597" y="4158"/>
                      <a:pt x="1642" y="4140"/>
                    </a:cubicBezTo>
                    <a:cubicBezTo>
                      <a:pt x="1847" y="4051"/>
                      <a:pt x="1936" y="3801"/>
                      <a:pt x="1901" y="3391"/>
                    </a:cubicBezTo>
                    <a:lnTo>
                      <a:pt x="1713" y="1366"/>
                    </a:lnTo>
                    <a:cubicBezTo>
                      <a:pt x="1687" y="1089"/>
                      <a:pt x="1660" y="777"/>
                      <a:pt x="1526" y="500"/>
                    </a:cubicBezTo>
                    <a:cubicBezTo>
                      <a:pt x="1383" y="206"/>
                      <a:pt x="1116" y="10"/>
                      <a:pt x="839" y="1"/>
                    </a:cubicBezTo>
                    <a:cubicBezTo>
                      <a:pt x="828" y="0"/>
                      <a:pt x="817" y="0"/>
                      <a:pt x="8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37"/>
              <p:cNvSpPr/>
              <p:nvPr/>
            </p:nvSpPr>
            <p:spPr>
              <a:xfrm>
                <a:off x="8134991" y="4484317"/>
                <a:ext cx="202506" cy="60656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1013" extrusionOk="0">
                    <a:moveTo>
                      <a:pt x="1509" y="0"/>
                    </a:moveTo>
                    <a:cubicBezTo>
                      <a:pt x="1051" y="0"/>
                      <a:pt x="583" y="91"/>
                      <a:pt x="224" y="333"/>
                    </a:cubicBezTo>
                    <a:cubicBezTo>
                      <a:pt x="108" y="413"/>
                      <a:pt x="1" y="538"/>
                      <a:pt x="54" y="654"/>
                    </a:cubicBezTo>
                    <a:cubicBezTo>
                      <a:pt x="104" y="746"/>
                      <a:pt x="233" y="807"/>
                      <a:pt x="359" y="807"/>
                    </a:cubicBezTo>
                    <a:cubicBezTo>
                      <a:pt x="367" y="807"/>
                      <a:pt x="376" y="806"/>
                      <a:pt x="384" y="806"/>
                    </a:cubicBezTo>
                    <a:cubicBezTo>
                      <a:pt x="631" y="785"/>
                      <a:pt x="842" y="775"/>
                      <a:pt x="1038" y="775"/>
                    </a:cubicBezTo>
                    <a:cubicBezTo>
                      <a:pt x="1351" y="775"/>
                      <a:pt x="1623" y="801"/>
                      <a:pt x="1937" y="850"/>
                    </a:cubicBezTo>
                    <a:cubicBezTo>
                      <a:pt x="2255" y="892"/>
                      <a:pt x="2565" y="1013"/>
                      <a:pt x="2889" y="1013"/>
                    </a:cubicBezTo>
                    <a:cubicBezTo>
                      <a:pt x="2911" y="1013"/>
                      <a:pt x="2932" y="1012"/>
                      <a:pt x="2954" y="1011"/>
                    </a:cubicBezTo>
                    <a:cubicBezTo>
                      <a:pt x="3078" y="1011"/>
                      <a:pt x="3212" y="975"/>
                      <a:pt x="3284" y="886"/>
                    </a:cubicBezTo>
                    <a:cubicBezTo>
                      <a:pt x="3382" y="752"/>
                      <a:pt x="3266" y="583"/>
                      <a:pt x="3141" y="476"/>
                    </a:cubicBezTo>
                    <a:cubicBezTo>
                      <a:pt x="2855" y="244"/>
                      <a:pt x="2481" y="110"/>
                      <a:pt x="2097" y="47"/>
                    </a:cubicBezTo>
                    <a:cubicBezTo>
                      <a:pt x="1910" y="18"/>
                      <a:pt x="1710" y="0"/>
                      <a:pt x="1509" y="0"/>
                    </a:cubicBezTo>
                    <a:close/>
                  </a:path>
                </a:pathLst>
              </a:custGeom>
              <a:solidFill>
                <a:srgbClr val="FFFFFF">
                  <a:alpha val="255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37"/>
              <p:cNvSpPr/>
              <p:nvPr/>
            </p:nvSpPr>
            <p:spPr>
              <a:xfrm>
                <a:off x="8133913" y="4483060"/>
                <a:ext cx="205200" cy="63410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1059" extrusionOk="0">
                    <a:moveTo>
                      <a:pt x="1520" y="40"/>
                    </a:moveTo>
                    <a:cubicBezTo>
                      <a:pt x="1763" y="40"/>
                      <a:pt x="1973" y="66"/>
                      <a:pt x="2106" y="86"/>
                    </a:cubicBezTo>
                    <a:cubicBezTo>
                      <a:pt x="2526" y="149"/>
                      <a:pt x="2882" y="300"/>
                      <a:pt x="3141" y="515"/>
                    </a:cubicBezTo>
                    <a:cubicBezTo>
                      <a:pt x="3266" y="613"/>
                      <a:pt x="3373" y="773"/>
                      <a:pt x="3284" y="898"/>
                    </a:cubicBezTo>
                    <a:cubicBezTo>
                      <a:pt x="3221" y="987"/>
                      <a:pt x="3079" y="1014"/>
                      <a:pt x="2972" y="1014"/>
                    </a:cubicBezTo>
                    <a:cubicBezTo>
                      <a:pt x="2942" y="1017"/>
                      <a:pt x="2912" y="1018"/>
                      <a:pt x="2882" y="1018"/>
                    </a:cubicBezTo>
                    <a:cubicBezTo>
                      <a:pt x="2691" y="1018"/>
                      <a:pt x="2506" y="971"/>
                      <a:pt x="2320" y="925"/>
                    </a:cubicBezTo>
                    <a:cubicBezTo>
                      <a:pt x="2204" y="898"/>
                      <a:pt x="2079" y="871"/>
                      <a:pt x="1955" y="854"/>
                    </a:cubicBezTo>
                    <a:cubicBezTo>
                      <a:pt x="1651" y="809"/>
                      <a:pt x="1375" y="782"/>
                      <a:pt x="1036" y="782"/>
                    </a:cubicBezTo>
                    <a:cubicBezTo>
                      <a:pt x="848" y="782"/>
                      <a:pt x="643" y="791"/>
                      <a:pt x="402" y="809"/>
                    </a:cubicBezTo>
                    <a:cubicBezTo>
                      <a:pt x="394" y="810"/>
                      <a:pt x="385" y="810"/>
                      <a:pt x="377" y="810"/>
                    </a:cubicBezTo>
                    <a:cubicBezTo>
                      <a:pt x="265" y="810"/>
                      <a:pt x="131" y="757"/>
                      <a:pt x="90" y="666"/>
                    </a:cubicBezTo>
                    <a:cubicBezTo>
                      <a:pt x="45" y="559"/>
                      <a:pt x="153" y="443"/>
                      <a:pt x="260" y="372"/>
                    </a:cubicBezTo>
                    <a:cubicBezTo>
                      <a:pt x="645" y="107"/>
                      <a:pt x="1126" y="40"/>
                      <a:pt x="1520" y="40"/>
                    </a:cubicBezTo>
                    <a:close/>
                    <a:moveTo>
                      <a:pt x="1522" y="1"/>
                    </a:moveTo>
                    <a:cubicBezTo>
                      <a:pt x="1122" y="1"/>
                      <a:pt x="631" y="71"/>
                      <a:pt x="233" y="336"/>
                    </a:cubicBezTo>
                    <a:cubicBezTo>
                      <a:pt x="108" y="425"/>
                      <a:pt x="1" y="559"/>
                      <a:pt x="54" y="684"/>
                    </a:cubicBezTo>
                    <a:cubicBezTo>
                      <a:pt x="112" y="792"/>
                      <a:pt x="255" y="846"/>
                      <a:pt x="375" y="846"/>
                    </a:cubicBezTo>
                    <a:cubicBezTo>
                      <a:pt x="384" y="846"/>
                      <a:pt x="393" y="845"/>
                      <a:pt x="402" y="845"/>
                    </a:cubicBezTo>
                    <a:cubicBezTo>
                      <a:pt x="648" y="825"/>
                      <a:pt x="858" y="816"/>
                      <a:pt x="1047" y="816"/>
                    </a:cubicBezTo>
                    <a:cubicBezTo>
                      <a:pt x="1381" y="816"/>
                      <a:pt x="1653" y="844"/>
                      <a:pt x="1955" y="889"/>
                    </a:cubicBezTo>
                    <a:cubicBezTo>
                      <a:pt x="2071" y="907"/>
                      <a:pt x="2195" y="934"/>
                      <a:pt x="2311" y="961"/>
                    </a:cubicBezTo>
                    <a:cubicBezTo>
                      <a:pt x="2508" y="1005"/>
                      <a:pt x="2704" y="1059"/>
                      <a:pt x="2909" y="1059"/>
                    </a:cubicBezTo>
                    <a:lnTo>
                      <a:pt x="2972" y="1059"/>
                    </a:lnTo>
                    <a:cubicBezTo>
                      <a:pt x="3088" y="1050"/>
                      <a:pt x="3239" y="1023"/>
                      <a:pt x="3319" y="916"/>
                    </a:cubicBezTo>
                    <a:cubicBezTo>
                      <a:pt x="3427" y="773"/>
                      <a:pt x="3302" y="595"/>
                      <a:pt x="3168" y="488"/>
                    </a:cubicBezTo>
                    <a:cubicBezTo>
                      <a:pt x="2900" y="265"/>
                      <a:pt x="2543" y="113"/>
                      <a:pt x="2115" y="51"/>
                    </a:cubicBezTo>
                    <a:cubicBezTo>
                      <a:pt x="1980" y="27"/>
                      <a:pt x="1768" y="1"/>
                      <a:pt x="1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37"/>
              <p:cNvSpPr/>
              <p:nvPr/>
            </p:nvSpPr>
            <p:spPr>
              <a:xfrm>
                <a:off x="7513762" y="3864466"/>
                <a:ext cx="110654" cy="361840"/>
              </a:xfrm>
              <a:custGeom>
                <a:avLst/>
                <a:gdLst/>
                <a:ahLst/>
                <a:cxnLst/>
                <a:rect l="l" t="t" r="r" b="b"/>
                <a:pathLst>
                  <a:path w="1848" h="6043" extrusionOk="0">
                    <a:moveTo>
                      <a:pt x="700" y="1"/>
                    </a:moveTo>
                    <a:cubicBezTo>
                      <a:pt x="609" y="1"/>
                      <a:pt x="519" y="20"/>
                      <a:pt x="438" y="60"/>
                    </a:cubicBezTo>
                    <a:cubicBezTo>
                      <a:pt x="90" y="230"/>
                      <a:pt x="1" y="693"/>
                      <a:pt x="99" y="1059"/>
                    </a:cubicBezTo>
                    <a:cubicBezTo>
                      <a:pt x="197" y="1425"/>
                      <a:pt x="429" y="1737"/>
                      <a:pt x="580" y="2085"/>
                    </a:cubicBezTo>
                    <a:cubicBezTo>
                      <a:pt x="723" y="2433"/>
                      <a:pt x="795" y="2817"/>
                      <a:pt x="777" y="3191"/>
                    </a:cubicBezTo>
                    <a:cubicBezTo>
                      <a:pt x="750" y="3655"/>
                      <a:pt x="589" y="4092"/>
                      <a:pt x="509" y="4547"/>
                    </a:cubicBezTo>
                    <a:cubicBezTo>
                      <a:pt x="429" y="5002"/>
                      <a:pt x="438" y="5502"/>
                      <a:pt x="696" y="5885"/>
                    </a:cubicBezTo>
                    <a:cubicBezTo>
                      <a:pt x="740" y="5958"/>
                      <a:pt x="831" y="6043"/>
                      <a:pt x="897" y="6043"/>
                    </a:cubicBezTo>
                    <a:cubicBezTo>
                      <a:pt x="912" y="6043"/>
                      <a:pt x="926" y="6038"/>
                      <a:pt x="937" y="6028"/>
                    </a:cubicBezTo>
                    <a:cubicBezTo>
                      <a:pt x="939" y="6028"/>
                      <a:pt x="941" y="6029"/>
                      <a:pt x="942" y="6029"/>
                    </a:cubicBezTo>
                    <a:cubicBezTo>
                      <a:pt x="1043" y="6029"/>
                      <a:pt x="707" y="5447"/>
                      <a:pt x="803" y="4735"/>
                    </a:cubicBezTo>
                    <a:cubicBezTo>
                      <a:pt x="857" y="4262"/>
                      <a:pt x="1009" y="3807"/>
                      <a:pt x="1178" y="3370"/>
                    </a:cubicBezTo>
                    <a:cubicBezTo>
                      <a:pt x="1499" y="2522"/>
                      <a:pt x="1847" y="1594"/>
                      <a:pt x="1553" y="738"/>
                    </a:cubicBezTo>
                    <a:cubicBezTo>
                      <a:pt x="1473" y="506"/>
                      <a:pt x="1339" y="283"/>
                      <a:pt x="1134" y="140"/>
                    </a:cubicBezTo>
                    <a:cubicBezTo>
                      <a:pt x="1006" y="52"/>
                      <a:pt x="851" y="1"/>
                      <a:pt x="7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37"/>
              <p:cNvSpPr/>
              <p:nvPr/>
            </p:nvSpPr>
            <p:spPr>
              <a:xfrm>
                <a:off x="7512684" y="3863268"/>
                <a:ext cx="112809" cy="36429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6084" extrusionOk="0">
                    <a:moveTo>
                      <a:pt x="723" y="35"/>
                    </a:moveTo>
                    <a:cubicBezTo>
                      <a:pt x="866" y="35"/>
                      <a:pt x="1009" y="89"/>
                      <a:pt x="1143" y="178"/>
                    </a:cubicBezTo>
                    <a:cubicBezTo>
                      <a:pt x="1321" y="303"/>
                      <a:pt x="1464" y="508"/>
                      <a:pt x="1553" y="767"/>
                    </a:cubicBezTo>
                    <a:cubicBezTo>
                      <a:pt x="1847" y="1606"/>
                      <a:pt x="1491" y="2542"/>
                      <a:pt x="1178" y="3363"/>
                    </a:cubicBezTo>
                    <a:lnTo>
                      <a:pt x="1178" y="3381"/>
                    </a:lnTo>
                    <a:cubicBezTo>
                      <a:pt x="1027" y="3773"/>
                      <a:pt x="866" y="4246"/>
                      <a:pt x="795" y="4755"/>
                    </a:cubicBezTo>
                    <a:cubicBezTo>
                      <a:pt x="741" y="5201"/>
                      <a:pt x="848" y="5593"/>
                      <a:pt x="920" y="5825"/>
                    </a:cubicBezTo>
                    <a:cubicBezTo>
                      <a:pt x="937" y="5923"/>
                      <a:pt x="964" y="6021"/>
                      <a:pt x="955" y="6030"/>
                    </a:cubicBezTo>
                    <a:cubicBezTo>
                      <a:pt x="946" y="6030"/>
                      <a:pt x="946" y="6030"/>
                      <a:pt x="937" y="6039"/>
                    </a:cubicBezTo>
                    <a:cubicBezTo>
                      <a:pt x="931" y="6039"/>
                      <a:pt x="926" y="6043"/>
                      <a:pt x="920" y="6043"/>
                    </a:cubicBezTo>
                    <a:cubicBezTo>
                      <a:pt x="917" y="6043"/>
                      <a:pt x="914" y="6042"/>
                      <a:pt x="911" y="6039"/>
                    </a:cubicBezTo>
                    <a:cubicBezTo>
                      <a:pt x="857" y="6030"/>
                      <a:pt x="768" y="5959"/>
                      <a:pt x="723" y="5897"/>
                    </a:cubicBezTo>
                    <a:cubicBezTo>
                      <a:pt x="509" y="5575"/>
                      <a:pt x="447" y="5129"/>
                      <a:pt x="545" y="4576"/>
                    </a:cubicBezTo>
                    <a:cubicBezTo>
                      <a:pt x="581" y="4407"/>
                      <a:pt x="616" y="4237"/>
                      <a:pt x="652" y="4077"/>
                    </a:cubicBezTo>
                    <a:cubicBezTo>
                      <a:pt x="723" y="3800"/>
                      <a:pt x="795" y="3506"/>
                      <a:pt x="813" y="3211"/>
                    </a:cubicBezTo>
                    <a:cubicBezTo>
                      <a:pt x="830" y="2837"/>
                      <a:pt x="759" y="2444"/>
                      <a:pt x="616" y="2096"/>
                    </a:cubicBezTo>
                    <a:cubicBezTo>
                      <a:pt x="554" y="1962"/>
                      <a:pt x="482" y="1837"/>
                      <a:pt x="420" y="1713"/>
                    </a:cubicBezTo>
                    <a:cubicBezTo>
                      <a:pt x="313" y="1507"/>
                      <a:pt x="197" y="1293"/>
                      <a:pt x="135" y="1070"/>
                    </a:cubicBezTo>
                    <a:cubicBezTo>
                      <a:pt x="45" y="722"/>
                      <a:pt x="126" y="258"/>
                      <a:pt x="456" y="98"/>
                    </a:cubicBezTo>
                    <a:cubicBezTo>
                      <a:pt x="536" y="62"/>
                      <a:pt x="625" y="35"/>
                      <a:pt x="723" y="35"/>
                    </a:cubicBezTo>
                    <a:close/>
                    <a:moveTo>
                      <a:pt x="718" y="1"/>
                    </a:moveTo>
                    <a:cubicBezTo>
                      <a:pt x="623" y="1"/>
                      <a:pt x="530" y="21"/>
                      <a:pt x="447" y="62"/>
                    </a:cubicBezTo>
                    <a:cubicBezTo>
                      <a:pt x="90" y="241"/>
                      <a:pt x="1" y="705"/>
                      <a:pt x="99" y="1079"/>
                    </a:cubicBezTo>
                    <a:cubicBezTo>
                      <a:pt x="161" y="1311"/>
                      <a:pt x="277" y="1525"/>
                      <a:pt x="384" y="1730"/>
                    </a:cubicBezTo>
                    <a:cubicBezTo>
                      <a:pt x="456" y="1855"/>
                      <a:pt x="518" y="1980"/>
                      <a:pt x="581" y="2114"/>
                    </a:cubicBezTo>
                    <a:cubicBezTo>
                      <a:pt x="723" y="2453"/>
                      <a:pt x="795" y="2837"/>
                      <a:pt x="768" y="3211"/>
                    </a:cubicBezTo>
                    <a:cubicBezTo>
                      <a:pt x="759" y="3497"/>
                      <a:pt x="688" y="3791"/>
                      <a:pt x="616" y="4068"/>
                    </a:cubicBezTo>
                    <a:cubicBezTo>
                      <a:pt x="581" y="4228"/>
                      <a:pt x="536" y="4398"/>
                      <a:pt x="509" y="4567"/>
                    </a:cubicBezTo>
                    <a:cubicBezTo>
                      <a:pt x="411" y="5138"/>
                      <a:pt x="474" y="5584"/>
                      <a:pt x="697" y="5914"/>
                    </a:cubicBezTo>
                    <a:cubicBezTo>
                      <a:pt x="741" y="5986"/>
                      <a:pt x="830" y="6066"/>
                      <a:pt x="902" y="6084"/>
                    </a:cubicBezTo>
                    <a:lnTo>
                      <a:pt x="920" y="6084"/>
                    </a:lnTo>
                    <a:cubicBezTo>
                      <a:pt x="937" y="6084"/>
                      <a:pt x="946" y="6075"/>
                      <a:pt x="955" y="6066"/>
                    </a:cubicBezTo>
                    <a:cubicBezTo>
                      <a:pt x="973" y="6066"/>
                      <a:pt x="982" y="6066"/>
                      <a:pt x="982" y="6057"/>
                    </a:cubicBezTo>
                    <a:cubicBezTo>
                      <a:pt x="1009" y="6030"/>
                      <a:pt x="991" y="5968"/>
                      <a:pt x="955" y="5816"/>
                    </a:cubicBezTo>
                    <a:cubicBezTo>
                      <a:pt x="884" y="5584"/>
                      <a:pt x="777" y="5192"/>
                      <a:pt x="839" y="4755"/>
                    </a:cubicBezTo>
                    <a:cubicBezTo>
                      <a:pt x="902" y="4255"/>
                      <a:pt x="1062" y="3791"/>
                      <a:pt x="1214" y="3399"/>
                    </a:cubicBezTo>
                    <a:lnTo>
                      <a:pt x="1214" y="3381"/>
                    </a:lnTo>
                    <a:cubicBezTo>
                      <a:pt x="1526" y="2551"/>
                      <a:pt x="1883" y="1606"/>
                      <a:pt x="1589" y="749"/>
                    </a:cubicBezTo>
                    <a:cubicBezTo>
                      <a:pt x="1491" y="481"/>
                      <a:pt x="1348" y="276"/>
                      <a:pt x="1160" y="142"/>
                    </a:cubicBezTo>
                    <a:cubicBezTo>
                      <a:pt x="1024" y="50"/>
                      <a:pt x="868" y="1"/>
                      <a:pt x="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37"/>
              <p:cNvSpPr/>
              <p:nvPr/>
            </p:nvSpPr>
            <p:spPr>
              <a:xfrm>
                <a:off x="7141444" y="3102405"/>
                <a:ext cx="455189" cy="1285570"/>
              </a:xfrm>
              <a:custGeom>
                <a:avLst/>
                <a:gdLst/>
                <a:ahLst/>
                <a:cxnLst/>
                <a:rect l="l" t="t" r="r" b="b"/>
                <a:pathLst>
                  <a:path w="7602" h="21470" extrusionOk="0">
                    <a:moveTo>
                      <a:pt x="3798" y="0"/>
                    </a:moveTo>
                    <a:cubicBezTo>
                      <a:pt x="2276" y="0"/>
                      <a:pt x="762" y="927"/>
                      <a:pt x="188" y="2367"/>
                    </a:cubicBezTo>
                    <a:cubicBezTo>
                      <a:pt x="54" y="2697"/>
                      <a:pt x="1" y="3054"/>
                      <a:pt x="63" y="3402"/>
                    </a:cubicBezTo>
                    <a:cubicBezTo>
                      <a:pt x="277" y="4580"/>
                      <a:pt x="1481" y="4785"/>
                      <a:pt x="2365" y="5338"/>
                    </a:cubicBezTo>
                    <a:cubicBezTo>
                      <a:pt x="2597" y="5490"/>
                      <a:pt x="2820" y="5677"/>
                      <a:pt x="2936" y="5927"/>
                    </a:cubicBezTo>
                    <a:cubicBezTo>
                      <a:pt x="3016" y="6114"/>
                      <a:pt x="3034" y="6310"/>
                      <a:pt x="3025" y="6507"/>
                    </a:cubicBezTo>
                    <a:cubicBezTo>
                      <a:pt x="2971" y="7568"/>
                      <a:pt x="2195" y="8443"/>
                      <a:pt x="1892" y="9451"/>
                    </a:cubicBezTo>
                    <a:cubicBezTo>
                      <a:pt x="1633" y="10325"/>
                      <a:pt x="1740" y="11297"/>
                      <a:pt x="2186" y="12082"/>
                    </a:cubicBezTo>
                    <a:cubicBezTo>
                      <a:pt x="2757" y="13090"/>
                      <a:pt x="3810" y="13742"/>
                      <a:pt x="4416" y="14732"/>
                    </a:cubicBezTo>
                    <a:cubicBezTo>
                      <a:pt x="5068" y="15802"/>
                      <a:pt x="5112" y="17221"/>
                      <a:pt x="4524" y="18327"/>
                    </a:cubicBezTo>
                    <a:cubicBezTo>
                      <a:pt x="4220" y="18889"/>
                      <a:pt x="3765" y="19371"/>
                      <a:pt x="3605" y="20013"/>
                    </a:cubicBezTo>
                    <a:cubicBezTo>
                      <a:pt x="3489" y="20477"/>
                      <a:pt x="3623" y="20968"/>
                      <a:pt x="3953" y="21324"/>
                    </a:cubicBezTo>
                    <a:cubicBezTo>
                      <a:pt x="3997" y="21369"/>
                      <a:pt x="4051" y="21414"/>
                      <a:pt x="4095" y="21449"/>
                    </a:cubicBezTo>
                    <a:cubicBezTo>
                      <a:pt x="4113" y="21463"/>
                      <a:pt x="4132" y="21469"/>
                      <a:pt x="4151" y="21469"/>
                    </a:cubicBezTo>
                    <a:cubicBezTo>
                      <a:pt x="4215" y="21469"/>
                      <a:pt x="4269" y="21396"/>
                      <a:pt x="4220" y="21333"/>
                    </a:cubicBezTo>
                    <a:cubicBezTo>
                      <a:pt x="3828" y="20771"/>
                      <a:pt x="3846" y="20388"/>
                      <a:pt x="4015" y="20004"/>
                    </a:cubicBezTo>
                    <a:cubicBezTo>
                      <a:pt x="4158" y="19647"/>
                      <a:pt x="4425" y="19237"/>
                      <a:pt x="4684" y="18925"/>
                    </a:cubicBezTo>
                    <a:cubicBezTo>
                      <a:pt x="5353" y="18104"/>
                      <a:pt x="5674" y="17033"/>
                      <a:pt x="5505" y="15981"/>
                    </a:cubicBezTo>
                    <a:cubicBezTo>
                      <a:pt x="5282" y="14607"/>
                      <a:pt x="4399" y="13724"/>
                      <a:pt x="4015" y="12466"/>
                    </a:cubicBezTo>
                    <a:cubicBezTo>
                      <a:pt x="3756" y="11583"/>
                      <a:pt x="3863" y="10637"/>
                      <a:pt x="4265" y="9816"/>
                    </a:cubicBezTo>
                    <a:cubicBezTo>
                      <a:pt x="4791" y="8692"/>
                      <a:pt x="5674" y="7827"/>
                      <a:pt x="6361" y="6810"/>
                    </a:cubicBezTo>
                    <a:cubicBezTo>
                      <a:pt x="6914" y="5998"/>
                      <a:pt x="7343" y="5070"/>
                      <a:pt x="7467" y="4098"/>
                    </a:cubicBezTo>
                    <a:cubicBezTo>
                      <a:pt x="7601" y="3117"/>
                      <a:pt x="7414" y="2073"/>
                      <a:pt x="6834" y="1279"/>
                    </a:cubicBezTo>
                    <a:cubicBezTo>
                      <a:pt x="6245" y="476"/>
                      <a:pt x="5246" y="164"/>
                      <a:pt x="4265" y="30"/>
                    </a:cubicBezTo>
                    <a:cubicBezTo>
                      <a:pt x="4110" y="10"/>
                      <a:pt x="3954" y="0"/>
                      <a:pt x="37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37"/>
              <p:cNvSpPr/>
              <p:nvPr/>
            </p:nvSpPr>
            <p:spPr>
              <a:xfrm>
                <a:off x="7140366" y="3101267"/>
                <a:ext cx="457883" cy="1287666"/>
              </a:xfrm>
              <a:custGeom>
                <a:avLst/>
                <a:gdLst/>
                <a:ahLst/>
                <a:cxnLst/>
                <a:rect l="l" t="t" r="r" b="b"/>
                <a:pathLst>
                  <a:path w="7647" h="21505" extrusionOk="0">
                    <a:moveTo>
                      <a:pt x="3810" y="40"/>
                    </a:moveTo>
                    <a:cubicBezTo>
                      <a:pt x="3962" y="40"/>
                      <a:pt x="4122" y="49"/>
                      <a:pt x="4283" y="67"/>
                    </a:cubicBezTo>
                    <a:cubicBezTo>
                      <a:pt x="5514" y="227"/>
                      <a:pt x="6344" y="638"/>
                      <a:pt x="6834" y="1307"/>
                    </a:cubicBezTo>
                    <a:cubicBezTo>
                      <a:pt x="7378" y="2047"/>
                      <a:pt x="7610" y="3073"/>
                      <a:pt x="7468" y="4108"/>
                    </a:cubicBezTo>
                    <a:cubicBezTo>
                      <a:pt x="7352" y="5000"/>
                      <a:pt x="6977" y="5910"/>
                      <a:pt x="6361" y="6820"/>
                    </a:cubicBezTo>
                    <a:cubicBezTo>
                      <a:pt x="6112" y="7186"/>
                      <a:pt x="5835" y="7534"/>
                      <a:pt x="5567" y="7873"/>
                    </a:cubicBezTo>
                    <a:cubicBezTo>
                      <a:pt x="5095" y="8479"/>
                      <a:pt x="4604" y="9104"/>
                      <a:pt x="4265" y="9826"/>
                    </a:cubicBezTo>
                    <a:cubicBezTo>
                      <a:pt x="3846" y="10692"/>
                      <a:pt x="3765" y="11637"/>
                      <a:pt x="4015" y="12485"/>
                    </a:cubicBezTo>
                    <a:cubicBezTo>
                      <a:pt x="4185" y="13038"/>
                      <a:pt x="4443" y="13520"/>
                      <a:pt x="4702" y="13993"/>
                    </a:cubicBezTo>
                    <a:cubicBezTo>
                      <a:pt x="5032" y="14599"/>
                      <a:pt x="5380" y="15224"/>
                      <a:pt x="5505" y="16009"/>
                    </a:cubicBezTo>
                    <a:cubicBezTo>
                      <a:pt x="5675" y="17026"/>
                      <a:pt x="5371" y="18096"/>
                      <a:pt x="4684" y="18935"/>
                    </a:cubicBezTo>
                    <a:cubicBezTo>
                      <a:pt x="4408" y="19274"/>
                      <a:pt x="4149" y="19693"/>
                      <a:pt x="4015" y="20014"/>
                    </a:cubicBezTo>
                    <a:cubicBezTo>
                      <a:pt x="3872" y="20353"/>
                      <a:pt x="3801" y="20755"/>
                      <a:pt x="4220" y="21361"/>
                    </a:cubicBezTo>
                    <a:cubicBezTo>
                      <a:pt x="4247" y="21397"/>
                      <a:pt x="4238" y="21433"/>
                      <a:pt x="4220" y="21450"/>
                    </a:cubicBezTo>
                    <a:cubicBezTo>
                      <a:pt x="4204" y="21462"/>
                      <a:pt x="4187" y="21469"/>
                      <a:pt x="4167" y="21469"/>
                    </a:cubicBezTo>
                    <a:cubicBezTo>
                      <a:pt x="4154" y="21469"/>
                      <a:pt x="4139" y="21466"/>
                      <a:pt x="4122" y="21459"/>
                    </a:cubicBezTo>
                    <a:cubicBezTo>
                      <a:pt x="4087" y="21424"/>
                      <a:pt x="4033" y="21388"/>
                      <a:pt x="3988" y="21326"/>
                    </a:cubicBezTo>
                    <a:cubicBezTo>
                      <a:pt x="3649" y="20978"/>
                      <a:pt x="3525" y="20496"/>
                      <a:pt x="3641" y="20032"/>
                    </a:cubicBezTo>
                    <a:cubicBezTo>
                      <a:pt x="3748" y="19622"/>
                      <a:pt x="3980" y="19265"/>
                      <a:pt x="4211" y="18917"/>
                    </a:cubicBezTo>
                    <a:cubicBezTo>
                      <a:pt x="4327" y="18739"/>
                      <a:pt x="4452" y="18542"/>
                      <a:pt x="4559" y="18355"/>
                    </a:cubicBezTo>
                    <a:cubicBezTo>
                      <a:pt x="5148" y="17231"/>
                      <a:pt x="5112" y="15821"/>
                      <a:pt x="4443" y="14742"/>
                    </a:cubicBezTo>
                    <a:cubicBezTo>
                      <a:pt x="4158" y="14260"/>
                      <a:pt x="3748" y="13859"/>
                      <a:pt x="3364" y="13457"/>
                    </a:cubicBezTo>
                    <a:cubicBezTo>
                      <a:pt x="2945" y="13038"/>
                      <a:pt x="2516" y="12610"/>
                      <a:pt x="2222" y="12092"/>
                    </a:cubicBezTo>
                    <a:cubicBezTo>
                      <a:pt x="1785" y="11316"/>
                      <a:pt x="1669" y="10335"/>
                      <a:pt x="1928" y="9479"/>
                    </a:cubicBezTo>
                    <a:cubicBezTo>
                      <a:pt x="2044" y="9077"/>
                      <a:pt x="2249" y="8685"/>
                      <a:pt x="2436" y="8310"/>
                    </a:cubicBezTo>
                    <a:cubicBezTo>
                      <a:pt x="2731" y="7748"/>
                      <a:pt x="3025" y="7168"/>
                      <a:pt x="3061" y="6526"/>
                    </a:cubicBezTo>
                    <a:cubicBezTo>
                      <a:pt x="3070" y="6294"/>
                      <a:pt x="3043" y="6106"/>
                      <a:pt x="2971" y="5946"/>
                    </a:cubicBezTo>
                    <a:cubicBezTo>
                      <a:pt x="2873" y="5723"/>
                      <a:pt x="2686" y="5527"/>
                      <a:pt x="2392" y="5339"/>
                    </a:cubicBezTo>
                    <a:cubicBezTo>
                      <a:pt x="2160" y="5196"/>
                      <a:pt x="1910" y="5080"/>
                      <a:pt x="1669" y="4964"/>
                    </a:cubicBezTo>
                    <a:cubicBezTo>
                      <a:pt x="937" y="4617"/>
                      <a:pt x="251" y="4286"/>
                      <a:pt x="99" y="3421"/>
                    </a:cubicBezTo>
                    <a:cubicBezTo>
                      <a:pt x="36" y="3091"/>
                      <a:pt x="81" y="2743"/>
                      <a:pt x="224" y="2395"/>
                    </a:cubicBezTo>
                    <a:cubicBezTo>
                      <a:pt x="786" y="995"/>
                      <a:pt x="2276" y="40"/>
                      <a:pt x="3810" y="40"/>
                    </a:cubicBezTo>
                    <a:close/>
                    <a:moveTo>
                      <a:pt x="3814" y="0"/>
                    </a:moveTo>
                    <a:cubicBezTo>
                      <a:pt x="2260" y="0"/>
                      <a:pt x="754" y="961"/>
                      <a:pt x="188" y="2377"/>
                    </a:cubicBezTo>
                    <a:cubicBezTo>
                      <a:pt x="45" y="2734"/>
                      <a:pt x="1" y="3091"/>
                      <a:pt x="63" y="3430"/>
                    </a:cubicBezTo>
                    <a:cubicBezTo>
                      <a:pt x="224" y="4304"/>
                      <a:pt x="946" y="4661"/>
                      <a:pt x="1651" y="4991"/>
                    </a:cubicBezTo>
                    <a:cubicBezTo>
                      <a:pt x="1892" y="5116"/>
                      <a:pt x="2142" y="5232"/>
                      <a:pt x="2365" y="5375"/>
                    </a:cubicBezTo>
                    <a:cubicBezTo>
                      <a:pt x="2659" y="5553"/>
                      <a:pt x="2847" y="5741"/>
                      <a:pt x="2936" y="5955"/>
                    </a:cubicBezTo>
                    <a:cubicBezTo>
                      <a:pt x="3007" y="6115"/>
                      <a:pt x="3034" y="6294"/>
                      <a:pt x="3025" y="6526"/>
                    </a:cubicBezTo>
                    <a:cubicBezTo>
                      <a:pt x="2989" y="7150"/>
                      <a:pt x="2695" y="7730"/>
                      <a:pt x="2409" y="8292"/>
                    </a:cubicBezTo>
                    <a:cubicBezTo>
                      <a:pt x="2213" y="8667"/>
                      <a:pt x="2008" y="9059"/>
                      <a:pt x="1892" y="9470"/>
                    </a:cubicBezTo>
                    <a:cubicBezTo>
                      <a:pt x="1633" y="10335"/>
                      <a:pt x="1749" y="11325"/>
                      <a:pt x="2195" y="12110"/>
                    </a:cubicBezTo>
                    <a:cubicBezTo>
                      <a:pt x="2490" y="12628"/>
                      <a:pt x="2918" y="13065"/>
                      <a:pt x="3337" y="13484"/>
                    </a:cubicBezTo>
                    <a:cubicBezTo>
                      <a:pt x="3721" y="13877"/>
                      <a:pt x="4122" y="14287"/>
                      <a:pt x="4417" y="14760"/>
                    </a:cubicBezTo>
                    <a:cubicBezTo>
                      <a:pt x="5068" y="15821"/>
                      <a:pt x="5112" y="17231"/>
                      <a:pt x="4524" y="18337"/>
                    </a:cubicBezTo>
                    <a:cubicBezTo>
                      <a:pt x="4417" y="18524"/>
                      <a:pt x="4301" y="18712"/>
                      <a:pt x="4176" y="18899"/>
                    </a:cubicBezTo>
                    <a:cubicBezTo>
                      <a:pt x="3953" y="19247"/>
                      <a:pt x="3712" y="19604"/>
                      <a:pt x="3605" y="20023"/>
                    </a:cubicBezTo>
                    <a:cubicBezTo>
                      <a:pt x="3480" y="20496"/>
                      <a:pt x="3614" y="20996"/>
                      <a:pt x="3962" y="21352"/>
                    </a:cubicBezTo>
                    <a:cubicBezTo>
                      <a:pt x="4015" y="21415"/>
                      <a:pt x="4060" y="21450"/>
                      <a:pt x="4104" y="21486"/>
                    </a:cubicBezTo>
                    <a:cubicBezTo>
                      <a:pt x="4122" y="21504"/>
                      <a:pt x="4149" y="21504"/>
                      <a:pt x="4167" y="21504"/>
                    </a:cubicBezTo>
                    <a:cubicBezTo>
                      <a:pt x="4194" y="21504"/>
                      <a:pt x="4220" y="21495"/>
                      <a:pt x="4247" y="21477"/>
                    </a:cubicBezTo>
                    <a:cubicBezTo>
                      <a:pt x="4274" y="21442"/>
                      <a:pt x="4292" y="21388"/>
                      <a:pt x="4256" y="21335"/>
                    </a:cubicBezTo>
                    <a:cubicBezTo>
                      <a:pt x="3837" y="20746"/>
                      <a:pt x="3908" y="20362"/>
                      <a:pt x="4042" y="20023"/>
                    </a:cubicBezTo>
                    <a:cubicBezTo>
                      <a:pt x="4176" y="19711"/>
                      <a:pt x="4434" y="19301"/>
                      <a:pt x="4711" y="18962"/>
                    </a:cubicBezTo>
                    <a:cubicBezTo>
                      <a:pt x="5407" y="18114"/>
                      <a:pt x="5710" y="17035"/>
                      <a:pt x="5541" y="16000"/>
                    </a:cubicBezTo>
                    <a:cubicBezTo>
                      <a:pt x="5416" y="15215"/>
                      <a:pt x="5068" y="14581"/>
                      <a:pt x="4738" y="13975"/>
                    </a:cubicBezTo>
                    <a:cubicBezTo>
                      <a:pt x="4479" y="13502"/>
                      <a:pt x="4220" y="13020"/>
                      <a:pt x="4051" y="12476"/>
                    </a:cubicBezTo>
                    <a:cubicBezTo>
                      <a:pt x="3801" y="11637"/>
                      <a:pt x="3881" y="10701"/>
                      <a:pt x="4292" y="9835"/>
                    </a:cubicBezTo>
                    <a:cubicBezTo>
                      <a:pt x="4640" y="9131"/>
                      <a:pt x="5130" y="8506"/>
                      <a:pt x="5603" y="7899"/>
                    </a:cubicBezTo>
                    <a:cubicBezTo>
                      <a:pt x="5871" y="7561"/>
                      <a:pt x="6147" y="7204"/>
                      <a:pt x="6397" y="6838"/>
                    </a:cubicBezTo>
                    <a:cubicBezTo>
                      <a:pt x="7013" y="5928"/>
                      <a:pt x="7387" y="5009"/>
                      <a:pt x="7512" y="4117"/>
                    </a:cubicBezTo>
                    <a:cubicBezTo>
                      <a:pt x="7646" y="3073"/>
                      <a:pt x="7414" y="2038"/>
                      <a:pt x="6861" y="1280"/>
                    </a:cubicBezTo>
                    <a:cubicBezTo>
                      <a:pt x="6370" y="602"/>
                      <a:pt x="5523" y="192"/>
                      <a:pt x="4292" y="31"/>
                    </a:cubicBezTo>
                    <a:cubicBezTo>
                      <a:pt x="4133" y="10"/>
                      <a:pt x="3973" y="0"/>
                      <a:pt x="38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37"/>
              <p:cNvSpPr/>
              <p:nvPr/>
            </p:nvSpPr>
            <p:spPr>
              <a:xfrm>
                <a:off x="7250421" y="3890213"/>
                <a:ext cx="68979" cy="70775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182" extrusionOk="0">
                    <a:moveTo>
                      <a:pt x="325" y="1"/>
                    </a:moveTo>
                    <a:cubicBezTo>
                      <a:pt x="298" y="1"/>
                      <a:pt x="273" y="8"/>
                      <a:pt x="250" y="23"/>
                    </a:cubicBezTo>
                    <a:cubicBezTo>
                      <a:pt x="0" y="183"/>
                      <a:pt x="411" y="754"/>
                      <a:pt x="518" y="888"/>
                    </a:cubicBezTo>
                    <a:cubicBezTo>
                      <a:pt x="616" y="1004"/>
                      <a:pt x="741" y="1093"/>
                      <a:pt x="884" y="1156"/>
                    </a:cubicBezTo>
                    <a:cubicBezTo>
                      <a:pt x="921" y="1170"/>
                      <a:pt x="964" y="1181"/>
                      <a:pt x="1004" y="1181"/>
                    </a:cubicBezTo>
                    <a:cubicBezTo>
                      <a:pt x="1039" y="1181"/>
                      <a:pt x="1072" y="1172"/>
                      <a:pt x="1098" y="1147"/>
                    </a:cubicBezTo>
                    <a:cubicBezTo>
                      <a:pt x="1133" y="1120"/>
                      <a:pt x="1142" y="1066"/>
                      <a:pt x="1142" y="1022"/>
                    </a:cubicBezTo>
                    <a:cubicBezTo>
                      <a:pt x="1151" y="915"/>
                      <a:pt x="1098" y="808"/>
                      <a:pt x="1044" y="709"/>
                    </a:cubicBezTo>
                    <a:cubicBezTo>
                      <a:pt x="956" y="573"/>
                      <a:pt x="570" y="1"/>
                      <a:pt x="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37"/>
              <p:cNvSpPr/>
              <p:nvPr/>
            </p:nvSpPr>
            <p:spPr>
              <a:xfrm>
                <a:off x="7257366" y="3889195"/>
                <a:ext cx="63111" cy="72931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218" extrusionOk="0">
                    <a:moveTo>
                      <a:pt x="241" y="40"/>
                    </a:moveTo>
                    <a:cubicBezTo>
                      <a:pt x="473" y="93"/>
                      <a:pt x="812" y="566"/>
                      <a:pt x="910" y="735"/>
                    </a:cubicBezTo>
                    <a:cubicBezTo>
                      <a:pt x="964" y="825"/>
                      <a:pt x="1009" y="932"/>
                      <a:pt x="1009" y="1039"/>
                    </a:cubicBezTo>
                    <a:cubicBezTo>
                      <a:pt x="1009" y="1074"/>
                      <a:pt x="1000" y="1119"/>
                      <a:pt x="973" y="1155"/>
                    </a:cubicBezTo>
                    <a:cubicBezTo>
                      <a:pt x="951" y="1173"/>
                      <a:pt x="922" y="1179"/>
                      <a:pt x="892" y="1179"/>
                    </a:cubicBezTo>
                    <a:cubicBezTo>
                      <a:pt x="849" y="1179"/>
                      <a:pt x="803" y="1165"/>
                      <a:pt x="777" y="1155"/>
                    </a:cubicBezTo>
                    <a:cubicBezTo>
                      <a:pt x="634" y="1092"/>
                      <a:pt x="518" y="1003"/>
                      <a:pt x="420" y="887"/>
                    </a:cubicBezTo>
                    <a:cubicBezTo>
                      <a:pt x="339" y="798"/>
                      <a:pt x="45" y="387"/>
                      <a:pt x="81" y="164"/>
                    </a:cubicBezTo>
                    <a:cubicBezTo>
                      <a:pt x="81" y="111"/>
                      <a:pt x="107" y="75"/>
                      <a:pt x="143" y="57"/>
                    </a:cubicBezTo>
                    <a:cubicBezTo>
                      <a:pt x="161" y="40"/>
                      <a:pt x="179" y="40"/>
                      <a:pt x="206" y="40"/>
                    </a:cubicBezTo>
                    <a:close/>
                    <a:moveTo>
                      <a:pt x="215" y="0"/>
                    </a:moveTo>
                    <a:cubicBezTo>
                      <a:pt x="182" y="0"/>
                      <a:pt x="151" y="9"/>
                      <a:pt x="125" y="22"/>
                    </a:cubicBezTo>
                    <a:cubicBezTo>
                      <a:pt x="81" y="57"/>
                      <a:pt x="45" y="102"/>
                      <a:pt x="36" y="156"/>
                    </a:cubicBezTo>
                    <a:cubicBezTo>
                      <a:pt x="0" y="405"/>
                      <a:pt x="304" y="816"/>
                      <a:pt x="393" y="914"/>
                    </a:cubicBezTo>
                    <a:cubicBezTo>
                      <a:pt x="491" y="1030"/>
                      <a:pt x="616" y="1128"/>
                      <a:pt x="759" y="1181"/>
                    </a:cubicBezTo>
                    <a:cubicBezTo>
                      <a:pt x="812" y="1208"/>
                      <a:pt x="848" y="1217"/>
                      <a:pt x="893" y="1217"/>
                    </a:cubicBezTo>
                    <a:cubicBezTo>
                      <a:pt x="928" y="1217"/>
                      <a:pt x="964" y="1199"/>
                      <a:pt x="991" y="1181"/>
                    </a:cubicBezTo>
                    <a:cubicBezTo>
                      <a:pt x="1035" y="1137"/>
                      <a:pt x="1044" y="1083"/>
                      <a:pt x="1044" y="1039"/>
                    </a:cubicBezTo>
                    <a:cubicBezTo>
                      <a:pt x="1053" y="923"/>
                      <a:pt x="991" y="807"/>
                      <a:pt x="937" y="718"/>
                    </a:cubicBezTo>
                    <a:cubicBezTo>
                      <a:pt x="866" y="593"/>
                      <a:pt x="509" y="66"/>
                      <a:pt x="250" y="4"/>
                    </a:cubicBezTo>
                    <a:cubicBezTo>
                      <a:pt x="238" y="1"/>
                      <a:pt x="226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37"/>
              <p:cNvSpPr/>
              <p:nvPr/>
            </p:nvSpPr>
            <p:spPr>
              <a:xfrm>
                <a:off x="7537593" y="3025222"/>
                <a:ext cx="87361" cy="8610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8" extrusionOk="0">
                    <a:moveTo>
                      <a:pt x="609" y="1"/>
                    </a:moveTo>
                    <a:cubicBezTo>
                      <a:pt x="449" y="1"/>
                      <a:pt x="299" y="86"/>
                      <a:pt x="200" y="302"/>
                    </a:cubicBezTo>
                    <a:cubicBezTo>
                      <a:pt x="0" y="726"/>
                      <a:pt x="511" y="1438"/>
                      <a:pt x="992" y="1438"/>
                    </a:cubicBezTo>
                    <a:cubicBezTo>
                      <a:pt x="1047" y="1438"/>
                      <a:pt x="1102" y="1428"/>
                      <a:pt x="1155" y="1408"/>
                    </a:cubicBezTo>
                    <a:cubicBezTo>
                      <a:pt x="1306" y="1355"/>
                      <a:pt x="1414" y="1194"/>
                      <a:pt x="1431" y="1034"/>
                    </a:cubicBezTo>
                    <a:cubicBezTo>
                      <a:pt x="1458" y="864"/>
                      <a:pt x="1414" y="703"/>
                      <a:pt x="1342" y="552"/>
                    </a:cubicBezTo>
                    <a:cubicBezTo>
                      <a:pt x="1222" y="276"/>
                      <a:pt x="898" y="1"/>
                      <a:pt x="6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37"/>
              <p:cNvSpPr/>
              <p:nvPr/>
            </p:nvSpPr>
            <p:spPr>
              <a:xfrm>
                <a:off x="7541006" y="3024025"/>
                <a:ext cx="84487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73" extrusionOk="0">
                    <a:moveTo>
                      <a:pt x="554" y="37"/>
                    </a:moveTo>
                    <a:cubicBezTo>
                      <a:pt x="848" y="37"/>
                      <a:pt x="1151" y="322"/>
                      <a:pt x="1267" y="581"/>
                    </a:cubicBezTo>
                    <a:cubicBezTo>
                      <a:pt x="1348" y="750"/>
                      <a:pt x="1374" y="911"/>
                      <a:pt x="1357" y="1045"/>
                    </a:cubicBezTo>
                    <a:cubicBezTo>
                      <a:pt x="1330" y="1223"/>
                      <a:pt x="1232" y="1366"/>
                      <a:pt x="1089" y="1410"/>
                    </a:cubicBezTo>
                    <a:cubicBezTo>
                      <a:pt x="1038" y="1430"/>
                      <a:pt x="986" y="1439"/>
                      <a:pt x="934" y="1439"/>
                    </a:cubicBezTo>
                    <a:cubicBezTo>
                      <a:pt x="731" y="1439"/>
                      <a:pt x="528" y="1303"/>
                      <a:pt x="393" y="1161"/>
                    </a:cubicBezTo>
                    <a:cubicBezTo>
                      <a:pt x="197" y="938"/>
                      <a:pt x="36" y="590"/>
                      <a:pt x="161" y="331"/>
                    </a:cubicBezTo>
                    <a:cubicBezTo>
                      <a:pt x="250" y="135"/>
                      <a:pt x="384" y="37"/>
                      <a:pt x="554" y="37"/>
                    </a:cubicBezTo>
                    <a:close/>
                    <a:moveTo>
                      <a:pt x="554" y="1"/>
                    </a:moveTo>
                    <a:cubicBezTo>
                      <a:pt x="420" y="1"/>
                      <a:pt x="241" y="54"/>
                      <a:pt x="125" y="313"/>
                    </a:cubicBezTo>
                    <a:cubicBezTo>
                      <a:pt x="1" y="590"/>
                      <a:pt x="161" y="955"/>
                      <a:pt x="366" y="1178"/>
                    </a:cubicBezTo>
                    <a:cubicBezTo>
                      <a:pt x="545" y="1375"/>
                      <a:pt x="750" y="1473"/>
                      <a:pt x="937" y="1473"/>
                    </a:cubicBezTo>
                    <a:cubicBezTo>
                      <a:pt x="991" y="1473"/>
                      <a:pt x="1053" y="1464"/>
                      <a:pt x="1098" y="1446"/>
                    </a:cubicBezTo>
                    <a:cubicBezTo>
                      <a:pt x="1249" y="1393"/>
                      <a:pt x="1365" y="1241"/>
                      <a:pt x="1392" y="1054"/>
                    </a:cubicBezTo>
                    <a:cubicBezTo>
                      <a:pt x="1410" y="911"/>
                      <a:pt x="1383" y="750"/>
                      <a:pt x="1303" y="563"/>
                    </a:cubicBezTo>
                    <a:cubicBezTo>
                      <a:pt x="1187" y="295"/>
                      <a:pt x="866" y="1"/>
                      <a:pt x="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37"/>
              <p:cNvSpPr/>
              <p:nvPr/>
            </p:nvSpPr>
            <p:spPr>
              <a:xfrm>
                <a:off x="6497760" y="5089978"/>
                <a:ext cx="672065" cy="141311"/>
              </a:xfrm>
              <a:custGeom>
                <a:avLst/>
                <a:gdLst/>
                <a:ahLst/>
                <a:cxnLst/>
                <a:rect l="l" t="t" r="r" b="b"/>
                <a:pathLst>
                  <a:path w="11224" h="2360" extrusionOk="0">
                    <a:moveTo>
                      <a:pt x="11197" y="1"/>
                    </a:moveTo>
                    <a:cubicBezTo>
                      <a:pt x="11194" y="1"/>
                      <a:pt x="11190" y="2"/>
                      <a:pt x="11188" y="4"/>
                    </a:cubicBezTo>
                    <a:cubicBezTo>
                      <a:pt x="8460" y="1507"/>
                      <a:pt x="5301" y="2315"/>
                      <a:pt x="2176" y="2315"/>
                    </a:cubicBezTo>
                    <a:cubicBezTo>
                      <a:pt x="1795" y="2315"/>
                      <a:pt x="1415" y="2303"/>
                      <a:pt x="1036" y="2279"/>
                    </a:cubicBezTo>
                    <a:cubicBezTo>
                      <a:pt x="581" y="2252"/>
                      <a:pt x="45" y="2074"/>
                      <a:pt x="45" y="1664"/>
                    </a:cubicBezTo>
                    <a:cubicBezTo>
                      <a:pt x="45" y="1655"/>
                      <a:pt x="27" y="1646"/>
                      <a:pt x="19" y="1646"/>
                    </a:cubicBezTo>
                    <a:cubicBezTo>
                      <a:pt x="10" y="1646"/>
                      <a:pt x="1" y="1655"/>
                      <a:pt x="1" y="1664"/>
                    </a:cubicBezTo>
                    <a:cubicBezTo>
                      <a:pt x="1" y="2110"/>
                      <a:pt x="536" y="2297"/>
                      <a:pt x="1027" y="2324"/>
                    </a:cubicBezTo>
                    <a:cubicBezTo>
                      <a:pt x="1401" y="2351"/>
                      <a:pt x="1767" y="2359"/>
                      <a:pt x="2142" y="2359"/>
                    </a:cubicBezTo>
                    <a:cubicBezTo>
                      <a:pt x="5282" y="2359"/>
                      <a:pt x="8467" y="1557"/>
                      <a:pt x="11214" y="40"/>
                    </a:cubicBezTo>
                    <a:cubicBezTo>
                      <a:pt x="11223" y="40"/>
                      <a:pt x="11223" y="22"/>
                      <a:pt x="11223" y="13"/>
                    </a:cubicBezTo>
                    <a:cubicBezTo>
                      <a:pt x="11217" y="7"/>
                      <a:pt x="11206" y="1"/>
                      <a:pt x="1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37"/>
              <p:cNvSpPr/>
              <p:nvPr/>
            </p:nvSpPr>
            <p:spPr>
              <a:xfrm>
                <a:off x="6649490" y="5223206"/>
                <a:ext cx="255378" cy="42274"/>
              </a:xfrm>
              <a:custGeom>
                <a:avLst/>
                <a:gdLst/>
                <a:ahLst/>
                <a:cxnLst/>
                <a:rect l="l" t="t" r="r" b="b"/>
                <a:pathLst>
                  <a:path w="4265" h="706" extrusionOk="0">
                    <a:moveTo>
                      <a:pt x="4229" y="1"/>
                    </a:moveTo>
                    <a:cubicBezTo>
                      <a:pt x="2900" y="563"/>
                      <a:pt x="1374" y="616"/>
                      <a:pt x="27" y="661"/>
                    </a:cubicBezTo>
                    <a:cubicBezTo>
                      <a:pt x="9" y="661"/>
                      <a:pt x="0" y="670"/>
                      <a:pt x="0" y="679"/>
                    </a:cubicBezTo>
                    <a:cubicBezTo>
                      <a:pt x="0" y="696"/>
                      <a:pt x="9" y="705"/>
                      <a:pt x="27" y="705"/>
                    </a:cubicBezTo>
                    <a:cubicBezTo>
                      <a:pt x="1374" y="661"/>
                      <a:pt x="2909" y="607"/>
                      <a:pt x="4247" y="45"/>
                    </a:cubicBezTo>
                    <a:cubicBezTo>
                      <a:pt x="4265" y="45"/>
                      <a:pt x="4265" y="27"/>
                      <a:pt x="4265" y="18"/>
                    </a:cubicBezTo>
                    <a:cubicBezTo>
                      <a:pt x="4256" y="10"/>
                      <a:pt x="4247" y="1"/>
                      <a:pt x="4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37"/>
              <p:cNvSpPr/>
              <p:nvPr/>
            </p:nvSpPr>
            <p:spPr>
              <a:xfrm>
                <a:off x="7236529" y="5638037"/>
                <a:ext cx="314177" cy="18442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08" extrusionOk="0">
                    <a:moveTo>
                      <a:pt x="5227" y="1"/>
                    </a:moveTo>
                    <a:cubicBezTo>
                      <a:pt x="5225" y="1"/>
                      <a:pt x="5222" y="2"/>
                      <a:pt x="5219" y="4"/>
                    </a:cubicBezTo>
                    <a:cubicBezTo>
                      <a:pt x="4361" y="176"/>
                      <a:pt x="3477" y="263"/>
                      <a:pt x="2592" y="263"/>
                    </a:cubicBezTo>
                    <a:cubicBezTo>
                      <a:pt x="1730" y="263"/>
                      <a:pt x="868" y="180"/>
                      <a:pt x="27" y="13"/>
                    </a:cubicBezTo>
                    <a:cubicBezTo>
                      <a:pt x="18" y="13"/>
                      <a:pt x="9" y="13"/>
                      <a:pt x="1" y="31"/>
                    </a:cubicBezTo>
                    <a:cubicBezTo>
                      <a:pt x="1" y="40"/>
                      <a:pt x="9" y="49"/>
                      <a:pt x="18" y="58"/>
                    </a:cubicBezTo>
                    <a:cubicBezTo>
                      <a:pt x="866" y="227"/>
                      <a:pt x="1731" y="308"/>
                      <a:pt x="2597" y="308"/>
                    </a:cubicBezTo>
                    <a:cubicBezTo>
                      <a:pt x="3480" y="308"/>
                      <a:pt x="4363" y="218"/>
                      <a:pt x="5228" y="40"/>
                    </a:cubicBezTo>
                    <a:cubicBezTo>
                      <a:pt x="5237" y="40"/>
                      <a:pt x="5246" y="31"/>
                      <a:pt x="5246" y="13"/>
                    </a:cubicBezTo>
                    <a:cubicBezTo>
                      <a:pt x="5240" y="7"/>
                      <a:pt x="5233" y="1"/>
                      <a:pt x="5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37"/>
              <p:cNvSpPr/>
              <p:nvPr/>
            </p:nvSpPr>
            <p:spPr>
              <a:xfrm>
                <a:off x="7499331" y="4379532"/>
                <a:ext cx="21436" cy="1526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55" extrusionOk="0">
                    <a:moveTo>
                      <a:pt x="259" y="40"/>
                    </a:moveTo>
                    <a:cubicBezTo>
                      <a:pt x="277" y="49"/>
                      <a:pt x="295" y="67"/>
                      <a:pt x="304" y="85"/>
                    </a:cubicBezTo>
                    <a:cubicBezTo>
                      <a:pt x="322" y="129"/>
                      <a:pt x="295" y="174"/>
                      <a:pt x="259" y="201"/>
                    </a:cubicBezTo>
                    <a:cubicBezTo>
                      <a:pt x="233" y="214"/>
                      <a:pt x="202" y="222"/>
                      <a:pt x="167" y="222"/>
                    </a:cubicBezTo>
                    <a:cubicBezTo>
                      <a:pt x="154" y="222"/>
                      <a:pt x="140" y="221"/>
                      <a:pt x="126" y="218"/>
                    </a:cubicBezTo>
                    <a:cubicBezTo>
                      <a:pt x="99" y="210"/>
                      <a:pt x="81" y="210"/>
                      <a:pt x="72" y="192"/>
                    </a:cubicBezTo>
                    <a:cubicBezTo>
                      <a:pt x="45" y="174"/>
                      <a:pt x="54" y="120"/>
                      <a:pt x="72" y="94"/>
                    </a:cubicBezTo>
                    <a:cubicBezTo>
                      <a:pt x="108" y="58"/>
                      <a:pt x="152" y="49"/>
                      <a:pt x="179" y="49"/>
                    </a:cubicBezTo>
                    <a:cubicBezTo>
                      <a:pt x="184" y="53"/>
                      <a:pt x="188" y="56"/>
                      <a:pt x="192" y="56"/>
                    </a:cubicBezTo>
                    <a:cubicBezTo>
                      <a:pt x="197" y="56"/>
                      <a:pt x="201" y="53"/>
                      <a:pt x="206" y="49"/>
                    </a:cubicBezTo>
                    <a:cubicBezTo>
                      <a:pt x="224" y="40"/>
                      <a:pt x="242" y="40"/>
                      <a:pt x="259" y="40"/>
                    </a:cubicBezTo>
                    <a:close/>
                    <a:moveTo>
                      <a:pt x="247" y="1"/>
                    </a:moveTo>
                    <a:cubicBezTo>
                      <a:pt x="230" y="1"/>
                      <a:pt x="216" y="7"/>
                      <a:pt x="197" y="13"/>
                    </a:cubicBezTo>
                    <a:cubicBezTo>
                      <a:pt x="197" y="13"/>
                      <a:pt x="197" y="4"/>
                      <a:pt x="188" y="4"/>
                    </a:cubicBezTo>
                    <a:cubicBezTo>
                      <a:pt x="143" y="13"/>
                      <a:pt x="90" y="22"/>
                      <a:pt x="45" y="67"/>
                    </a:cubicBezTo>
                    <a:cubicBezTo>
                      <a:pt x="10" y="111"/>
                      <a:pt x="1" y="183"/>
                      <a:pt x="45" y="227"/>
                    </a:cubicBezTo>
                    <a:cubicBezTo>
                      <a:pt x="72" y="245"/>
                      <a:pt x="99" y="254"/>
                      <a:pt x="117" y="254"/>
                    </a:cubicBezTo>
                    <a:lnTo>
                      <a:pt x="170" y="254"/>
                    </a:lnTo>
                    <a:cubicBezTo>
                      <a:pt x="215" y="254"/>
                      <a:pt x="250" y="245"/>
                      <a:pt x="277" y="227"/>
                    </a:cubicBezTo>
                    <a:cubicBezTo>
                      <a:pt x="331" y="192"/>
                      <a:pt x="358" y="129"/>
                      <a:pt x="340" y="76"/>
                    </a:cubicBezTo>
                    <a:cubicBezTo>
                      <a:pt x="331" y="40"/>
                      <a:pt x="304" y="13"/>
                      <a:pt x="268" y="4"/>
                    </a:cubicBezTo>
                    <a:cubicBezTo>
                      <a:pt x="260" y="2"/>
                      <a:pt x="253" y="1"/>
                      <a:pt x="2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64" name="Google Shape;8964;p37"/>
          <p:cNvGrpSpPr/>
          <p:nvPr/>
        </p:nvGrpSpPr>
        <p:grpSpPr>
          <a:xfrm rot="-3666514">
            <a:off x="8311558" y="3449416"/>
            <a:ext cx="513189" cy="723484"/>
            <a:chOff x="6623575" y="1134725"/>
            <a:chExt cx="175775" cy="247800"/>
          </a:xfrm>
        </p:grpSpPr>
        <p:sp>
          <p:nvSpPr>
            <p:cNvPr id="8965" name="Google Shape;8965;p37"/>
            <p:cNvSpPr/>
            <p:nvPr/>
          </p:nvSpPr>
          <p:spPr>
            <a:xfrm>
              <a:off x="6678450" y="1153375"/>
              <a:ext cx="120675" cy="65250"/>
            </a:xfrm>
            <a:custGeom>
              <a:avLst/>
              <a:gdLst/>
              <a:ahLst/>
              <a:cxnLst/>
              <a:rect l="l" t="t" r="r" b="b"/>
              <a:pathLst>
                <a:path w="4827" h="2610" extrusionOk="0">
                  <a:moveTo>
                    <a:pt x="1728" y="1"/>
                  </a:moveTo>
                  <a:cubicBezTo>
                    <a:pt x="1197" y="1"/>
                    <a:pt x="655" y="157"/>
                    <a:pt x="259" y="512"/>
                  </a:cubicBezTo>
                  <a:cubicBezTo>
                    <a:pt x="89" y="655"/>
                    <a:pt x="62" y="807"/>
                    <a:pt x="0" y="994"/>
                  </a:cubicBezTo>
                  <a:cubicBezTo>
                    <a:pt x="187" y="1261"/>
                    <a:pt x="375" y="1592"/>
                    <a:pt x="616" y="1797"/>
                  </a:cubicBezTo>
                  <a:cubicBezTo>
                    <a:pt x="723" y="1886"/>
                    <a:pt x="839" y="1957"/>
                    <a:pt x="955" y="2020"/>
                  </a:cubicBezTo>
                  <a:cubicBezTo>
                    <a:pt x="1656" y="2406"/>
                    <a:pt x="2457" y="2609"/>
                    <a:pt x="3258" y="2609"/>
                  </a:cubicBezTo>
                  <a:cubicBezTo>
                    <a:pt x="3475" y="2609"/>
                    <a:pt x="3692" y="2594"/>
                    <a:pt x="3907" y="2564"/>
                  </a:cubicBezTo>
                  <a:cubicBezTo>
                    <a:pt x="4184" y="2519"/>
                    <a:pt x="4469" y="2448"/>
                    <a:pt x="4693" y="2278"/>
                  </a:cubicBezTo>
                  <a:cubicBezTo>
                    <a:pt x="4693" y="2270"/>
                    <a:pt x="4693" y="2261"/>
                    <a:pt x="4693" y="2252"/>
                  </a:cubicBezTo>
                  <a:cubicBezTo>
                    <a:pt x="4693" y="2171"/>
                    <a:pt x="4719" y="2100"/>
                    <a:pt x="4737" y="2029"/>
                  </a:cubicBezTo>
                  <a:cubicBezTo>
                    <a:pt x="4826" y="1681"/>
                    <a:pt x="4675" y="1297"/>
                    <a:pt x="4425" y="1038"/>
                  </a:cubicBezTo>
                  <a:cubicBezTo>
                    <a:pt x="4175" y="771"/>
                    <a:pt x="3845" y="601"/>
                    <a:pt x="3515" y="459"/>
                  </a:cubicBezTo>
                  <a:cubicBezTo>
                    <a:pt x="2989" y="227"/>
                    <a:pt x="2435" y="30"/>
                    <a:pt x="1856" y="4"/>
                  </a:cubicBezTo>
                  <a:cubicBezTo>
                    <a:pt x="1813" y="2"/>
                    <a:pt x="1771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37"/>
            <p:cNvSpPr/>
            <p:nvPr/>
          </p:nvSpPr>
          <p:spPr>
            <a:xfrm>
              <a:off x="6675750" y="1151825"/>
              <a:ext cx="123600" cy="69200"/>
            </a:xfrm>
            <a:custGeom>
              <a:avLst/>
              <a:gdLst/>
              <a:ahLst/>
              <a:cxnLst/>
              <a:rect l="l" t="t" r="r" b="b"/>
              <a:pathLst>
                <a:path w="4944" h="2768" extrusionOk="0">
                  <a:moveTo>
                    <a:pt x="1806" y="0"/>
                  </a:moveTo>
                  <a:cubicBezTo>
                    <a:pt x="1767" y="0"/>
                    <a:pt x="1727" y="1"/>
                    <a:pt x="1687" y="3"/>
                  </a:cubicBezTo>
                  <a:cubicBezTo>
                    <a:pt x="1348" y="12"/>
                    <a:pt x="1000" y="83"/>
                    <a:pt x="688" y="244"/>
                  </a:cubicBezTo>
                  <a:cubicBezTo>
                    <a:pt x="536" y="315"/>
                    <a:pt x="394" y="414"/>
                    <a:pt x="260" y="538"/>
                  </a:cubicBezTo>
                  <a:cubicBezTo>
                    <a:pt x="188" y="610"/>
                    <a:pt x="135" y="699"/>
                    <a:pt x="99" y="779"/>
                  </a:cubicBezTo>
                  <a:cubicBezTo>
                    <a:pt x="63" y="869"/>
                    <a:pt x="37" y="949"/>
                    <a:pt x="10" y="1020"/>
                  </a:cubicBezTo>
                  <a:lnTo>
                    <a:pt x="1" y="1065"/>
                  </a:lnTo>
                  <a:lnTo>
                    <a:pt x="28" y="1109"/>
                  </a:lnTo>
                  <a:cubicBezTo>
                    <a:pt x="153" y="1288"/>
                    <a:pt x="260" y="1484"/>
                    <a:pt x="402" y="1662"/>
                  </a:cubicBezTo>
                  <a:cubicBezTo>
                    <a:pt x="474" y="1761"/>
                    <a:pt x="545" y="1850"/>
                    <a:pt x="634" y="1930"/>
                  </a:cubicBezTo>
                  <a:cubicBezTo>
                    <a:pt x="724" y="2010"/>
                    <a:pt x="831" y="2073"/>
                    <a:pt x="929" y="2135"/>
                  </a:cubicBezTo>
                  <a:cubicBezTo>
                    <a:pt x="1321" y="2358"/>
                    <a:pt x="1750" y="2528"/>
                    <a:pt x="2187" y="2635"/>
                  </a:cubicBezTo>
                  <a:cubicBezTo>
                    <a:pt x="2541" y="2722"/>
                    <a:pt x="2907" y="2767"/>
                    <a:pt x="3275" y="2767"/>
                  </a:cubicBezTo>
                  <a:cubicBezTo>
                    <a:pt x="3361" y="2767"/>
                    <a:pt x="3447" y="2765"/>
                    <a:pt x="3534" y="2760"/>
                  </a:cubicBezTo>
                  <a:cubicBezTo>
                    <a:pt x="3757" y="2751"/>
                    <a:pt x="3980" y="2733"/>
                    <a:pt x="4212" y="2679"/>
                  </a:cubicBezTo>
                  <a:cubicBezTo>
                    <a:pt x="4426" y="2626"/>
                    <a:pt x="4658" y="2546"/>
                    <a:pt x="4845" y="2394"/>
                  </a:cubicBezTo>
                  <a:lnTo>
                    <a:pt x="4881" y="2367"/>
                  </a:lnTo>
                  <a:lnTo>
                    <a:pt x="4872" y="2332"/>
                  </a:lnTo>
                  <a:cubicBezTo>
                    <a:pt x="4863" y="2260"/>
                    <a:pt x="4908" y="2171"/>
                    <a:pt x="4925" y="2055"/>
                  </a:cubicBezTo>
                  <a:cubicBezTo>
                    <a:pt x="4943" y="1948"/>
                    <a:pt x="4943" y="1841"/>
                    <a:pt x="4916" y="1734"/>
                  </a:cubicBezTo>
                  <a:cubicBezTo>
                    <a:pt x="4881" y="1520"/>
                    <a:pt x="4783" y="1323"/>
                    <a:pt x="4649" y="1163"/>
                  </a:cubicBezTo>
                  <a:cubicBezTo>
                    <a:pt x="4381" y="842"/>
                    <a:pt x="3998" y="663"/>
                    <a:pt x="3623" y="521"/>
                  </a:cubicBezTo>
                  <a:lnTo>
                    <a:pt x="3623" y="521"/>
                  </a:lnTo>
                  <a:cubicBezTo>
                    <a:pt x="3801" y="610"/>
                    <a:pt x="3980" y="708"/>
                    <a:pt x="4149" y="815"/>
                  </a:cubicBezTo>
                  <a:cubicBezTo>
                    <a:pt x="4310" y="931"/>
                    <a:pt x="4462" y="1065"/>
                    <a:pt x="4577" y="1225"/>
                  </a:cubicBezTo>
                  <a:cubicBezTo>
                    <a:pt x="4693" y="1377"/>
                    <a:pt x="4774" y="1564"/>
                    <a:pt x="4801" y="1752"/>
                  </a:cubicBezTo>
                  <a:cubicBezTo>
                    <a:pt x="4809" y="1841"/>
                    <a:pt x="4809" y="1939"/>
                    <a:pt x="4792" y="2028"/>
                  </a:cubicBezTo>
                  <a:cubicBezTo>
                    <a:pt x="4776" y="2107"/>
                    <a:pt x="4733" y="2192"/>
                    <a:pt x="4722" y="2296"/>
                  </a:cubicBezTo>
                  <a:lnTo>
                    <a:pt x="4722" y="2296"/>
                  </a:lnTo>
                  <a:cubicBezTo>
                    <a:pt x="4566" y="2409"/>
                    <a:pt x="4371" y="2467"/>
                    <a:pt x="4176" y="2501"/>
                  </a:cubicBezTo>
                  <a:cubicBezTo>
                    <a:pt x="3962" y="2537"/>
                    <a:pt x="3739" y="2564"/>
                    <a:pt x="3525" y="2564"/>
                  </a:cubicBezTo>
                  <a:cubicBezTo>
                    <a:pt x="3489" y="2564"/>
                    <a:pt x="3454" y="2565"/>
                    <a:pt x="3418" y="2565"/>
                  </a:cubicBezTo>
                  <a:cubicBezTo>
                    <a:pt x="3024" y="2565"/>
                    <a:pt x="2625" y="2519"/>
                    <a:pt x="2240" y="2421"/>
                  </a:cubicBezTo>
                  <a:cubicBezTo>
                    <a:pt x="1821" y="2323"/>
                    <a:pt x="1411" y="2153"/>
                    <a:pt x="1036" y="1939"/>
                  </a:cubicBezTo>
                  <a:cubicBezTo>
                    <a:pt x="676" y="1759"/>
                    <a:pt x="473" y="1391"/>
                    <a:pt x="221" y="1038"/>
                  </a:cubicBezTo>
                  <a:lnTo>
                    <a:pt x="221" y="1038"/>
                  </a:lnTo>
                  <a:cubicBezTo>
                    <a:pt x="267" y="896"/>
                    <a:pt x="305" y="769"/>
                    <a:pt x="394" y="672"/>
                  </a:cubicBezTo>
                  <a:cubicBezTo>
                    <a:pt x="501" y="574"/>
                    <a:pt x="634" y="467"/>
                    <a:pt x="768" y="396"/>
                  </a:cubicBezTo>
                  <a:cubicBezTo>
                    <a:pt x="1054" y="244"/>
                    <a:pt x="1375" y="155"/>
                    <a:pt x="1696" y="128"/>
                  </a:cubicBezTo>
                  <a:cubicBezTo>
                    <a:pt x="1751" y="125"/>
                    <a:pt x="1806" y="124"/>
                    <a:pt x="1862" y="124"/>
                  </a:cubicBezTo>
                  <a:cubicBezTo>
                    <a:pt x="2130" y="124"/>
                    <a:pt x="2402" y="158"/>
                    <a:pt x="2668" y="217"/>
                  </a:cubicBezTo>
                  <a:cubicBezTo>
                    <a:pt x="2998" y="289"/>
                    <a:pt x="3311" y="405"/>
                    <a:pt x="3623" y="521"/>
                  </a:cubicBezTo>
                  <a:cubicBezTo>
                    <a:pt x="3320" y="369"/>
                    <a:pt x="3016" y="235"/>
                    <a:pt x="2695" y="146"/>
                  </a:cubicBezTo>
                  <a:cubicBezTo>
                    <a:pt x="2411" y="59"/>
                    <a:pt x="2113" y="0"/>
                    <a:pt x="1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37"/>
            <p:cNvSpPr/>
            <p:nvPr/>
          </p:nvSpPr>
          <p:spPr>
            <a:xfrm>
              <a:off x="6674200" y="1178200"/>
              <a:ext cx="121800" cy="70750"/>
            </a:xfrm>
            <a:custGeom>
              <a:avLst/>
              <a:gdLst/>
              <a:ahLst/>
              <a:cxnLst/>
              <a:rect l="l" t="t" r="r" b="b"/>
              <a:pathLst>
                <a:path w="4872" h="2830" extrusionOk="0">
                  <a:moveTo>
                    <a:pt x="170" y="1"/>
                  </a:moveTo>
                  <a:cubicBezTo>
                    <a:pt x="161" y="19"/>
                    <a:pt x="152" y="45"/>
                    <a:pt x="143" y="72"/>
                  </a:cubicBezTo>
                  <a:cubicBezTo>
                    <a:pt x="81" y="242"/>
                    <a:pt x="36" y="393"/>
                    <a:pt x="27" y="581"/>
                  </a:cubicBezTo>
                  <a:cubicBezTo>
                    <a:pt x="1" y="964"/>
                    <a:pt x="125" y="1321"/>
                    <a:pt x="322" y="1660"/>
                  </a:cubicBezTo>
                  <a:cubicBezTo>
                    <a:pt x="438" y="1848"/>
                    <a:pt x="580" y="2017"/>
                    <a:pt x="750" y="2160"/>
                  </a:cubicBezTo>
                  <a:cubicBezTo>
                    <a:pt x="1009" y="2365"/>
                    <a:pt x="1285" y="2499"/>
                    <a:pt x="1597" y="2615"/>
                  </a:cubicBezTo>
                  <a:cubicBezTo>
                    <a:pt x="1946" y="2742"/>
                    <a:pt x="2320" y="2829"/>
                    <a:pt x="2686" y="2829"/>
                  </a:cubicBezTo>
                  <a:cubicBezTo>
                    <a:pt x="2704" y="2829"/>
                    <a:pt x="2722" y="2829"/>
                    <a:pt x="2739" y="2829"/>
                  </a:cubicBezTo>
                  <a:cubicBezTo>
                    <a:pt x="3533" y="2811"/>
                    <a:pt x="4265" y="2499"/>
                    <a:pt x="4738" y="1740"/>
                  </a:cubicBezTo>
                  <a:cubicBezTo>
                    <a:pt x="4800" y="1651"/>
                    <a:pt x="4871" y="1553"/>
                    <a:pt x="4871" y="1437"/>
                  </a:cubicBezTo>
                  <a:cubicBezTo>
                    <a:pt x="4871" y="1393"/>
                    <a:pt x="4863" y="1339"/>
                    <a:pt x="4863" y="1285"/>
                  </a:cubicBezTo>
                  <a:cubicBezTo>
                    <a:pt x="4639" y="1455"/>
                    <a:pt x="4354" y="1526"/>
                    <a:pt x="4077" y="1571"/>
                  </a:cubicBezTo>
                  <a:cubicBezTo>
                    <a:pt x="3862" y="1601"/>
                    <a:pt x="3645" y="1616"/>
                    <a:pt x="3428" y="1616"/>
                  </a:cubicBezTo>
                  <a:cubicBezTo>
                    <a:pt x="2627" y="1616"/>
                    <a:pt x="1826" y="1413"/>
                    <a:pt x="1125" y="1027"/>
                  </a:cubicBezTo>
                  <a:cubicBezTo>
                    <a:pt x="1009" y="964"/>
                    <a:pt x="893" y="893"/>
                    <a:pt x="786" y="804"/>
                  </a:cubicBezTo>
                  <a:cubicBezTo>
                    <a:pt x="545" y="599"/>
                    <a:pt x="357" y="268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37"/>
            <p:cNvSpPr/>
            <p:nvPr/>
          </p:nvSpPr>
          <p:spPr>
            <a:xfrm>
              <a:off x="6671750" y="1172400"/>
              <a:ext cx="124025" cy="77725"/>
            </a:xfrm>
            <a:custGeom>
              <a:avLst/>
              <a:gdLst/>
              <a:ahLst/>
              <a:cxnLst/>
              <a:rect l="l" t="t" r="r" b="b"/>
              <a:pathLst>
                <a:path w="4961" h="3109" extrusionOk="0">
                  <a:moveTo>
                    <a:pt x="4898" y="1883"/>
                  </a:moveTo>
                  <a:lnTo>
                    <a:pt x="4898" y="1883"/>
                  </a:lnTo>
                  <a:cubicBezTo>
                    <a:pt x="4853" y="1946"/>
                    <a:pt x="4809" y="2008"/>
                    <a:pt x="4773" y="2071"/>
                  </a:cubicBezTo>
                  <a:cubicBezTo>
                    <a:pt x="4818" y="2008"/>
                    <a:pt x="4853" y="1946"/>
                    <a:pt x="4898" y="1883"/>
                  </a:cubicBezTo>
                  <a:close/>
                  <a:moveTo>
                    <a:pt x="241" y="1"/>
                  </a:moveTo>
                  <a:lnTo>
                    <a:pt x="170" y="197"/>
                  </a:lnTo>
                  <a:cubicBezTo>
                    <a:pt x="116" y="331"/>
                    <a:pt x="54" y="483"/>
                    <a:pt x="27" y="643"/>
                  </a:cubicBezTo>
                  <a:cubicBezTo>
                    <a:pt x="0" y="804"/>
                    <a:pt x="0" y="973"/>
                    <a:pt x="27" y="1134"/>
                  </a:cubicBezTo>
                  <a:cubicBezTo>
                    <a:pt x="72" y="1455"/>
                    <a:pt x="206" y="1749"/>
                    <a:pt x="375" y="2008"/>
                  </a:cubicBezTo>
                  <a:cubicBezTo>
                    <a:pt x="545" y="2276"/>
                    <a:pt x="794" y="2499"/>
                    <a:pt x="1062" y="2650"/>
                  </a:cubicBezTo>
                  <a:cubicBezTo>
                    <a:pt x="1330" y="2811"/>
                    <a:pt x="1624" y="2909"/>
                    <a:pt x="1918" y="2989"/>
                  </a:cubicBezTo>
                  <a:cubicBezTo>
                    <a:pt x="2174" y="3059"/>
                    <a:pt x="2444" y="3109"/>
                    <a:pt x="2715" y="3109"/>
                  </a:cubicBezTo>
                  <a:cubicBezTo>
                    <a:pt x="2756" y="3109"/>
                    <a:pt x="2797" y="3108"/>
                    <a:pt x="2837" y="3105"/>
                  </a:cubicBezTo>
                  <a:cubicBezTo>
                    <a:pt x="3141" y="3088"/>
                    <a:pt x="3444" y="3034"/>
                    <a:pt x="3729" y="2918"/>
                  </a:cubicBezTo>
                  <a:cubicBezTo>
                    <a:pt x="4006" y="2802"/>
                    <a:pt x="4265" y="2633"/>
                    <a:pt x="4479" y="2419"/>
                  </a:cubicBezTo>
                  <a:cubicBezTo>
                    <a:pt x="4595" y="2320"/>
                    <a:pt x="4684" y="2196"/>
                    <a:pt x="4773" y="2071"/>
                  </a:cubicBezTo>
                  <a:lnTo>
                    <a:pt x="4773" y="2071"/>
                  </a:lnTo>
                  <a:cubicBezTo>
                    <a:pt x="4684" y="2196"/>
                    <a:pt x="4586" y="2312"/>
                    <a:pt x="4479" y="2410"/>
                  </a:cubicBezTo>
                  <a:cubicBezTo>
                    <a:pt x="4256" y="2624"/>
                    <a:pt x="3997" y="2784"/>
                    <a:pt x="3712" y="2882"/>
                  </a:cubicBezTo>
                  <a:cubicBezTo>
                    <a:pt x="3426" y="2981"/>
                    <a:pt x="3132" y="3016"/>
                    <a:pt x="2828" y="3016"/>
                  </a:cubicBezTo>
                  <a:cubicBezTo>
                    <a:pt x="2534" y="3016"/>
                    <a:pt x="2240" y="2954"/>
                    <a:pt x="1963" y="2865"/>
                  </a:cubicBezTo>
                  <a:cubicBezTo>
                    <a:pt x="1678" y="2766"/>
                    <a:pt x="1401" y="2650"/>
                    <a:pt x="1160" y="2499"/>
                  </a:cubicBezTo>
                  <a:cubicBezTo>
                    <a:pt x="910" y="2338"/>
                    <a:pt x="696" y="2142"/>
                    <a:pt x="554" y="1892"/>
                  </a:cubicBezTo>
                  <a:cubicBezTo>
                    <a:pt x="402" y="1651"/>
                    <a:pt x="286" y="1375"/>
                    <a:pt x="250" y="1098"/>
                  </a:cubicBezTo>
                  <a:cubicBezTo>
                    <a:pt x="223" y="964"/>
                    <a:pt x="223" y="822"/>
                    <a:pt x="250" y="679"/>
                  </a:cubicBezTo>
                  <a:cubicBezTo>
                    <a:pt x="260" y="606"/>
                    <a:pt x="278" y="535"/>
                    <a:pt x="301" y="461"/>
                  </a:cubicBezTo>
                  <a:lnTo>
                    <a:pt x="301" y="461"/>
                  </a:lnTo>
                  <a:cubicBezTo>
                    <a:pt x="388" y="586"/>
                    <a:pt x="473" y="717"/>
                    <a:pt x="571" y="839"/>
                  </a:cubicBezTo>
                  <a:cubicBezTo>
                    <a:pt x="705" y="1018"/>
                    <a:pt x="901" y="1178"/>
                    <a:pt x="1098" y="1286"/>
                  </a:cubicBezTo>
                  <a:cubicBezTo>
                    <a:pt x="1499" y="1500"/>
                    <a:pt x="1927" y="1660"/>
                    <a:pt x="2364" y="1749"/>
                  </a:cubicBezTo>
                  <a:cubicBezTo>
                    <a:pt x="2719" y="1829"/>
                    <a:pt x="3079" y="1862"/>
                    <a:pt x="3441" y="1862"/>
                  </a:cubicBezTo>
                  <a:cubicBezTo>
                    <a:pt x="3525" y="1862"/>
                    <a:pt x="3609" y="1860"/>
                    <a:pt x="3694" y="1856"/>
                  </a:cubicBezTo>
                  <a:cubicBezTo>
                    <a:pt x="3917" y="1839"/>
                    <a:pt x="4131" y="1821"/>
                    <a:pt x="4354" y="1776"/>
                  </a:cubicBezTo>
                  <a:cubicBezTo>
                    <a:pt x="4568" y="1732"/>
                    <a:pt x="4782" y="1651"/>
                    <a:pt x="4960" y="1518"/>
                  </a:cubicBezTo>
                  <a:lnTo>
                    <a:pt x="4960" y="1518"/>
                  </a:lnTo>
                  <a:cubicBezTo>
                    <a:pt x="4782" y="1651"/>
                    <a:pt x="4568" y="1723"/>
                    <a:pt x="4345" y="1767"/>
                  </a:cubicBezTo>
                  <a:cubicBezTo>
                    <a:pt x="4131" y="1803"/>
                    <a:pt x="3908" y="1821"/>
                    <a:pt x="3694" y="1830"/>
                  </a:cubicBezTo>
                  <a:cubicBezTo>
                    <a:pt x="3666" y="1830"/>
                    <a:pt x="3638" y="1831"/>
                    <a:pt x="3610" y="1831"/>
                  </a:cubicBezTo>
                  <a:cubicBezTo>
                    <a:pt x="3193" y="1831"/>
                    <a:pt x="2784" y="1769"/>
                    <a:pt x="2382" y="1660"/>
                  </a:cubicBezTo>
                  <a:cubicBezTo>
                    <a:pt x="1963" y="1544"/>
                    <a:pt x="1553" y="1375"/>
                    <a:pt x="1178" y="1143"/>
                  </a:cubicBezTo>
                  <a:cubicBezTo>
                    <a:pt x="812" y="938"/>
                    <a:pt x="607" y="545"/>
                    <a:pt x="357" y="170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37"/>
            <p:cNvSpPr/>
            <p:nvPr/>
          </p:nvSpPr>
          <p:spPr>
            <a:xfrm>
              <a:off x="6691600" y="1177525"/>
              <a:ext cx="96600" cy="21100"/>
            </a:xfrm>
            <a:custGeom>
              <a:avLst/>
              <a:gdLst/>
              <a:ahLst/>
              <a:cxnLst/>
              <a:rect l="l" t="t" r="r" b="b"/>
              <a:pathLst>
                <a:path w="3864" h="844" extrusionOk="0">
                  <a:moveTo>
                    <a:pt x="726" y="1"/>
                  </a:moveTo>
                  <a:cubicBezTo>
                    <a:pt x="485" y="1"/>
                    <a:pt x="37" y="12"/>
                    <a:pt x="0" y="144"/>
                  </a:cubicBezTo>
                  <a:cubicBezTo>
                    <a:pt x="90" y="188"/>
                    <a:pt x="241" y="171"/>
                    <a:pt x="348" y="180"/>
                  </a:cubicBezTo>
                  <a:cubicBezTo>
                    <a:pt x="1392" y="251"/>
                    <a:pt x="2436" y="447"/>
                    <a:pt x="3444" y="768"/>
                  </a:cubicBezTo>
                  <a:cubicBezTo>
                    <a:pt x="3557" y="806"/>
                    <a:pt x="3670" y="844"/>
                    <a:pt x="3789" y="844"/>
                  </a:cubicBezTo>
                  <a:cubicBezTo>
                    <a:pt x="3810" y="844"/>
                    <a:pt x="3832" y="842"/>
                    <a:pt x="3854" y="840"/>
                  </a:cubicBezTo>
                  <a:cubicBezTo>
                    <a:pt x="3863" y="804"/>
                    <a:pt x="3828" y="768"/>
                    <a:pt x="3792" y="750"/>
                  </a:cubicBezTo>
                  <a:cubicBezTo>
                    <a:pt x="3176" y="349"/>
                    <a:pt x="2498" y="197"/>
                    <a:pt x="1794" y="81"/>
                  </a:cubicBezTo>
                  <a:cubicBezTo>
                    <a:pt x="1490" y="28"/>
                    <a:pt x="1151" y="10"/>
                    <a:pt x="848" y="1"/>
                  </a:cubicBezTo>
                  <a:cubicBezTo>
                    <a:pt x="822" y="1"/>
                    <a:pt x="77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37"/>
            <p:cNvSpPr/>
            <p:nvPr/>
          </p:nvSpPr>
          <p:spPr>
            <a:xfrm>
              <a:off x="6743350" y="1217900"/>
              <a:ext cx="33925" cy="30150"/>
            </a:xfrm>
            <a:custGeom>
              <a:avLst/>
              <a:gdLst/>
              <a:ahLst/>
              <a:cxnLst/>
              <a:rect l="l" t="t" r="r" b="b"/>
              <a:pathLst>
                <a:path w="1357" h="1206" fill="none" extrusionOk="0">
                  <a:moveTo>
                    <a:pt x="1356" y="1"/>
                  </a:moveTo>
                  <a:cubicBezTo>
                    <a:pt x="1106" y="572"/>
                    <a:pt x="598" y="1027"/>
                    <a:pt x="0" y="120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37"/>
            <p:cNvSpPr/>
            <p:nvPr/>
          </p:nvSpPr>
          <p:spPr>
            <a:xfrm>
              <a:off x="6676650" y="1190250"/>
              <a:ext cx="6725" cy="8050"/>
            </a:xfrm>
            <a:custGeom>
              <a:avLst/>
              <a:gdLst/>
              <a:ahLst/>
              <a:cxnLst/>
              <a:rect l="l" t="t" r="r" b="b"/>
              <a:pathLst>
                <a:path w="269" h="322" fill="none" extrusionOk="0">
                  <a:moveTo>
                    <a:pt x="1" y="322"/>
                  </a:moveTo>
                  <a:cubicBezTo>
                    <a:pt x="72" y="206"/>
                    <a:pt x="170" y="99"/>
                    <a:pt x="268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37"/>
            <p:cNvSpPr/>
            <p:nvPr/>
          </p:nvSpPr>
          <p:spPr>
            <a:xfrm>
              <a:off x="6681775" y="1199400"/>
              <a:ext cx="9850" cy="11850"/>
            </a:xfrm>
            <a:custGeom>
              <a:avLst/>
              <a:gdLst/>
              <a:ahLst/>
              <a:cxnLst/>
              <a:rect l="l" t="t" r="r" b="b"/>
              <a:pathLst>
                <a:path w="394" h="474" fill="none" extrusionOk="0">
                  <a:moveTo>
                    <a:pt x="1" y="473"/>
                  </a:moveTo>
                  <a:cubicBezTo>
                    <a:pt x="117" y="304"/>
                    <a:pt x="242" y="143"/>
                    <a:pt x="39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37"/>
            <p:cNvSpPr/>
            <p:nvPr/>
          </p:nvSpPr>
          <p:spPr>
            <a:xfrm>
              <a:off x="6687350" y="1207650"/>
              <a:ext cx="12300" cy="14075"/>
            </a:xfrm>
            <a:custGeom>
              <a:avLst/>
              <a:gdLst/>
              <a:ahLst/>
              <a:cxnLst/>
              <a:rect l="l" t="t" r="r" b="b"/>
              <a:pathLst>
                <a:path w="492" h="563" fill="none" extrusionOk="0">
                  <a:moveTo>
                    <a:pt x="1" y="562"/>
                  </a:moveTo>
                  <a:cubicBezTo>
                    <a:pt x="153" y="366"/>
                    <a:pt x="313" y="179"/>
                    <a:pt x="49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37"/>
            <p:cNvSpPr/>
            <p:nvPr/>
          </p:nvSpPr>
          <p:spPr>
            <a:xfrm>
              <a:off x="6695600" y="1211675"/>
              <a:ext cx="15650" cy="19650"/>
            </a:xfrm>
            <a:custGeom>
              <a:avLst/>
              <a:gdLst/>
              <a:ahLst/>
              <a:cxnLst/>
              <a:rect l="l" t="t" r="r" b="b"/>
              <a:pathLst>
                <a:path w="626" h="786" fill="none" extrusionOk="0">
                  <a:moveTo>
                    <a:pt x="1" y="785"/>
                  </a:moveTo>
                  <a:cubicBezTo>
                    <a:pt x="197" y="509"/>
                    <a:pt x="402" y="250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37"/>
            <p:cNvSpPr/>
            <p:nvPr/>
          </p:nvSpPr>
          <p:spPr>
            <a:xfrm>
              <a:off x="6704750" y="1214350"/>
              <a:ext cx="19200" cy="21650"/>
            </a:xfrm>
            <a:custGeom>
              <a:avLst/>
              <a:gdLst/>
              <a:ahLst/>
              <a:cxnLst/>
              <a:rect l="l" t="t" r="r" b="b"/>
              <a:pathLst>
                <a:path w="768" h="866" fill="none" extrusionOk="0">
                  <a:moveTo>
                    <a:pt x="1" y="865"/>
                  </a:moveTo>
                  <a:cubicBezTo>
                    <a:pt x="224" y="553"/>
                    <a:pt x="482" y="259"/>
                    <a:pt x="76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37"/>
            <p:cNvSpPr/>
            <p:nvPr/>
          </p:nvSpPr>
          <p:spPr>
            <a:xfrm>
              <a:off x="6716350" y="1217025"/>
              <a:ext cx="21450" cy="24325"/>
            </a:xfrm>
            <a:custGeom>
              <a:avLst/>
              <a:gdLst/>
              <a:ahLst/>
              <a:cxnLst/>
              <a:rect l="l" t="t" r="r" b="b"/>
              <a:pathLst>
                <a:path w="858" h="973" fill="none" extrusionOk="0">
                  <a:moveTo>
                    <a:pt x="1" y="973"/>
                  </a:moveTo>
                  <a:cubicBezTo>
                    <a:pt x="241" y="607"/>
                    <a:pt x="527" y="286"/>
                    <a:pt x="85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37"/>
            <p:cNvSpPr/>
            <p:nvPr/>
          </p:nvSpPr>
          <p:spPr>
            <a:xfrm>
              <a:off x="6729300" y="1220575"/>
              <a:ext cx="21425" cy="23225"/>
            </a:xfrm>
            <a:custGeom>
              <a:avLst/>
              <a:gdLst/>
              <a:ahLst/>
              <a:cxnLst/>
              <a:rect l="l" t="t" r="r" b="b"/>
              <a:pathLst>
                <a:path w="857" h="929" fill="none" extrusionOk="0">
                  <a:moveTo>
                    <a:pt x="0" y="929"/>
                  </a:moveTo>
                  <a:lnTo>
                    <a:pt x="85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37"/>
            <p:cNvSpPr/>
            <p:nvPr/>
          </p:nvSpPr>
          <p:spPr>
            <a:xfrm>
              <a:off x="6742675" y="1221925"/>
              <a:ext cx="19200" cy="23225"/>
            </a:xfrm>
            <a:custGeom>
              <a:avLst/>
              <a:gdLst/>
              <a:ahLst/>
              <a:cxnLst/>
              <a:rect l="l" t="t" r="r" b="b"/>
              <a:pathLst>
                <a:path w="768" h="929" fill="none" extrusionOk="0">
                  <a:moveTo>
                    <a:pt x="0" y="928"/>
                  </a:moveTo>
                  <a:lnTo>
                    <a:pt x="768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37"/>
            <p:cNvSpPr/>
            <p:nvPr/>
          </p:nvSpPr>
          <p:spPr>
            <a:xfrm>
              <a:off x="6707425" y="1156575"/>
              <a:ext cx="88800" cy="41725"/>
            </a:xfrm>
            <a:custGeom>
              <a:avLst/>
              <a:gdLst/>
              <a:ahLst/>
              <a:cxnLst/>
              <a:rect l="l" t="t" r="r" b="b"/>
              <a:pathLst>
                <a:path w="3552" h="1669" fill="none" extrusionOk="0">
                  <a:moveTo>
                    <a:pt x="1" y="1"/>
                  </a:moveTo>
                  <a:cubicBezTo>
                    <a:pt x="99" y="188"/>
                    <a:pt x="295" y="286"/>
                    <a:pt x="491" y="357"/>
                  </a:cubicBezTo>
                  <a:cubicBezTo>
                    <a:pt x="661" y="429"/>
                    <a:pt x="830" y="482"/>
                    <a:pt x="1000" y="518"/>
                  </a:cubicBezTo>
                  <a:cubicBezTo>
                    <a:pt x="1401" y="616"/>
                    <a:pt x="1803" y="643"/>
                    <a:pt x="2195" y="741"/>
                  </a:cubicBezTo>
                  <a:cubicBezTo>
                    <a:pt x="2597" y="848"/>
                    <a:pt x="2980" y="1035"/>
                    <a:pt x="3221" y="1357"/>
                  </a:cubicBezTo>
                  <a:cubicBezTo>
                    <a:pt x="3310" y="1481"/>
                    <a:pt x="3400" y="1642"/>
                    <a:pt x="3551" y="1669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37"/>
            <p:cNvSpPr/>
            <p:nvPr/>
          </p:nvSpPr>
          <p:spPr>
            <a:xfrm>
              <a:off x="6713450" y="1153000"/>
              <a:ext cx="7175" cy="6725"/>
            </a:xfrm>
            <a:custGeom>
              <a:avLst/>
              <a:gdLst/>
              <a:ahLst/>
              <a:cxnLst/>
              <a:rect l="l" t="t" r="r" b="b"/>
              <a:pathLst>
                <a:path w="287" h="269" fill="none" extrusionOk="0">
                  <a:moveTo>
                    <a:pt x="1" y="268"/>
                  </a:moveTo>
                  <a:cubicBezTo>
                    <a:pt x="90" y="170"/>
                    <a:pt x="179" y="81"/>
                    <a:pt x="28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37"/>
            <p:cNvSpPr/>
            <p:nvPr/>
          </p:nvSpPr>
          <p:spPr>
            <a:xfrm>
              <a:off x="6718800" y="1153900"/>
              <a:ext cx="8275" cy="8050"/>
            </a:xfrm>
            <a:custGeom>
              <a:avLst/>
              <a:gdLst/>
              <a:ahLst/>
              <a:cxnLst/>
              <a:rect l="l" t="t" r="r" b="b"/>
              <a:pathLst>
                <a:path w="331" h="322" fill="none" extrusionOk="0">
                  <a:moveTo>
                    <a:pt x="1" y="322"/>
                  </a:moveTo>
                  <a:cubicBezTo>
                    <a:pt x="117" y="215"/>
                    <a:pt x="224" y="108"/>
                    <a:pt x="33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37"/>
            <p:cNvSpPr/>
            <p:nvPr/>
          </p:nvSpPr>
          <p:spPr>
            <a:xfrm>
              <a:off x="6723050" y="1156125"/>
              <a:ext cx="9150" cy="9625"/>
            </a:xfrm>
            <a:custGeom>
              <a:avLst/>
              <a:gdLst/>
              <a:ahLst/>
              <a:cxnLst/>
              <a:rect l="l" t="t" r="r" b="b"/>
              <a:pathLst>
                <a:path w="366" h="385" fill="none" extrusionOk="0">
                  <a:moveTo>
                    <a:pt x="0" y="384"/>
                  </a:moveTo>
                  <a:cubicBezTo>
                    <a:pt x="107" y="242"/>
                    <a:pt x="232" y="117"/>
                    <a:pt x="36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37"/>
            <p:cNvSpPr/>
            <p:nvPr/>
          </p:nvSpPr>
          <p:spPr>
            <a:xfrm>
              <a:off x="6729725" y="1158350"/>
              <a:ext cx="8275" cy="8500"/>
            </a:xfrm>
            <a:custGeom>
              <a:avLst/>
              <a:gdLst/>
              <a:ahLst/>
              <a:cxnLst/>
              <a:rect l="l" t="t" r="r" b="b"/>
              <a:pathLst>
                <a:path w="331" h="340" fill="none" extrusionOk="0">
                  <a:moveTo>
                    <a:pt x="1" y="340"/>
                  </a:moveTo>
                  <a:cubicBezTo>
                    <a:pt x="99" y="215"/>
                    <a:pt x="215" y="108"/>
                    <a:pt x="33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37"/>
            <p:cNvSpPr/>
            <p:nvPr/>
          </p:nvSpPr>
          <p:spPr>
            <a:xfrm>
              <a:off x="6735300" y="1160150"/>
              <a:ext cx="8950" cy="8275"/>
            </a:xfrm>
            <a:custGeom>
              <a:avLst/>
              <a:gdLst/>
              <a:ahLst/>
              <a:cxnLst/>
              <a:rect l="l" t="t" r="r" b="b"/>
              <a:pathLst>
                <a:path w="358" h="331" fill="none" extrusionOk="0">
                  <a:moveTo>
                    <a:pt x="1" y="330"/>
                  </a:moveTo>
                  <a:cubicBezTo>
                    <a:pt x="99" y="205"/>
                    <a:pt x="224" y="89"/>
                    <a:pt x="35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37"/>
            <p:cNvSpPr/>
            <p:nvPr/>
          </p:nvSpPr>
          <p:spPr>
            <a:xfrm>
              <a:off x="6742225" y="1160600"/>
              <a:ext cx="8725" cy="8925"/>
            </a:xfrm>
            <a:custGeom>
              <a:avLst/>
              <a:gdLst/>
              <a:ahLst/>
              <a:cxnLst/>
              <a:rect l="l" t="t" r="r" b="b"/>
              <a:pathLst>
                <a:path w="349" h="357" fill="none" extrusionOk="0">
                  <a:moveTo>
                    <a:pt x="0" y="357"/>
                  </a:moveTo>
                  <a:cubicBezTo>
                    <a:pt x="116" y="241"/>
                    <a:pt x="232" y="116"/>
                    <a:pt x="34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37"/>
            <p:cNvSpPr/>
            <p:nvPr/>
          </p:nvSpPr>
          <p:spPr>
            <a:xfrm>
              <a:off x="6748250" y="1163275"/>
              <a:ext cx="8500" cy="8925"/>
            </a:xfrm>
            <a:custGeom>
              <a:avLst/>
              <a:gdLst/>
              <a:ahLst/>
              <a:cxnLst/>
              <a:rect l="l" t="t" r="r" b="b"/>
              <a:pathLst>
                <a:path w="340" h="357" fill="none" extrusionOk="0">
                  <a:moveTo>
                    <a:pt x="0" y="357"/>
                  </a:moveTo>
                  <a:cubicBezTo>
                    <a:pt x="90" y="223"/>
                    <a:pt x="206" y="98"/>
                    <a:pt x="33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37"/>
            <p:cNvSpPr/>
            <p:nvPr/>
          </p:nvSpPr>
          <p:spPr>
            <a:xfrm>
              <a:off x="6754050" y="1165050"/>
              <a:ext cx="8275" cy="7600"/>
            </a:xfrm>
            <a:custGeom>
              <a:avLst/>
              <a:gdLst/>
              <a:ahLst/>
              <a:cxnLst/>
              <a:rect l="l" t="t" r="r" b="b"/>
              <a:pathLst>
                <a:path w="331" h="304" fill="none" extrusionOk="0">
                  <a:moveTo>
                    <a:pt x="0" y="304"/>
                  </a:moveTo>
                  <a:cubicBezTo>
                    <a:pt x="98" y="197"/>
                    <a:pt x="205" y="90"/>
                    <a:pt x="33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37"/>
            <p:cNvSpPr/>
            <p:nvPr/>
          </p:nvSpPr>
          <p:spPr>
            <a:xfrm>
              <a:off x="6761625" y="116660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fill="none" extrusionOk="0">
                  <a:moveTo>
                    <a:pt x="1" y="295"/>
                  </a:moveTo>
                  <a:cubicBezTo>
                    <a:pt x="90" y="188"/>
                    <a:pt x="197" y="90"/>
                    <a:pt x="30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37"/>
            <p:cNvSpPr/>
            <p:nvPr/>
          </p:nvSpPr>
          <p:spPr>
            <a:xfrm>
              <a:off x="6767875" y="1169950"/>
              <a:ext cx="5600" cy="5825"/>
            </a:xfrm>
            <a:custGeom>
              <a:avLst/>
              <a:gdLst/>
              <a:ahLst/>
              <a:cxnLst/>
              <a:rect l="l" t="t" r="r" b="b"/>
              <a:pathLst>
                <a:path w="224" h="233" fill="none" extrusionOk="0">
                  <a:moveTo>
                    <a:pt x="0" y="233"/>
                  </a:moveTo>
                  <a:cubicBezTo>
                    <a:pt x="72" y="152"/>
                    <a:pt x="143" y="72"/>
                    <a:pt x="22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37"/>
            <p:cNvSpPr/>
            <p:nvPr/>
          </p:nvSpPr>
          <p:spPr>
            <a:xfrm>
              <a:off x="6772775" y="1173750"/>
              <a:ext cx="4925" cy="4700"/>
            </a:xfrm>
            <a:custGeom>
              <a:avLst/>
              <a:gdLst/>
              <a:ahLst/>
              <a:cxnLst/>
              <a:rect l="l" t="t" r="r" b="b"/>
              <a:pathLst>
                <a:path w="197" h="188" fill="none" extrusionOk="0">
                  <a:moveTo>
                    <a:pt x="1" y="188"/>
                  </a:moveTo>
                  <a:cubicBezTo>
                    <a:pt x="63" y="125"/>
                    <a:pt x="134" y="63"/>
                    <a:pt x="19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37"/>
            <p:cNvSpPr/>
            <p:nvPr/>
          </p:nvSpPr>
          <p:spPr>
            <a:xfrm>
              <a:off x="6777900" y="117575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fill="none" extrusionOk="0">
                  <a:moveTo>
                    <a:pt x="1" y="215"/>
                  </a:moveTo>
                  <a:cubicBezTo>
                    <a:pt x="72" y="143"/>
                    <a:pt x="152" y="72"/>
                    <a:pt x="22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37"/>
            <p:cNvSpPr/>
            <p:nvPr/>
          </p:nvSpPr>
          <p:spPr>
            <a:xfrm>
              <a:off x="6781925" y="1178650"/>
              <a:ext cx="5375" cy="5825"/>
            </a:xfrm>
            <a:custGeom>
              <a:avLst/>
              <a:gdLst/>
              <a:ahLst/>
              <a:cxnLst/>
              <a:rect l="l" t="t" r="r" b="b"/>
              <a:pathLst>
                <a:path w="215" h="233" fill="none" extrusionOk="0">
                  <a:moveTo>
                    <a:pt x="0" y="233"/>
                  </a:moveTo>
                  <a:cubicBezTo>
                    <a:pt x="72" y="152"/>
                    <a:pt x="143" y="81"/>
                    <a:pt x="215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37"/>
            <p:cNvSpPr/>
            <p:nvPr/>
          </p:nvSpPr>
          <p:spPr>
            <a:xfrm>
              <a:off x="6786375" y="1184675"/>
              <a:ext cx="4050" cy="4700"/>
            </a:xfrm>
            <a:custGeom>
              <a:avLst/>
              <a:gdLst/>
              <a:ahLst/>
              <a:cxnLst/>
              <a:rect l="l" t="t" r="r" b="b"/>
              <a:pathLst>
                <a:path w="162" h="188" fill="none" extrusionOk="0">
                  <a:moveTo>
                    <a:pt x="1" y="188"/>
                  </a:moveTo>
                  <a:cubicBezTo>
                    <a:pt x="54" y="125"/>
                    <a:pt x="108" y="63"/>
                    <a:pt x="161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37"/>
            <p:cNvSpPr/>
            <p:nvPr/>
          </p:nvSpPr>
          <p:spPr>
            <a:xfrm>
              <a:off x="6789275" y="1188475"/>
              <a:ext cx="4050" cy="4250"/>
            </a:xfrm>
            <a:custGeom>
              <a:avLst/>
              <a:gdLst/>
              <a:ahLst/>
              <a:cxnLst/>
              <a:rect l="l" t="t" r="r" b="b"/>
              <a:pathLst>
                <a:path w="162" h="170" fill="none" extrusionOk="0">
                  <a:moveTo>
                    <a:pt x="1" y="170"/>
                  </a:moveTo>
                  <a:cubicBezTo>
                    <a:pt x="54" y="116"/>
                    <a:pt x="108" y="54"/>
                    <a:pt x="161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37"/>
            <p:cNvSpPr/>
            <p:nvPr/>
          </p:nvSpPr>
          <p:spPr>
            <a:xfrm>
              <a:off x="6748700" y="1192700"/>
              <a:ext cx="4925" cy="4925"/>
            </a:xfrm>
            <a:custGeom>
              <a:avLst/>
              <a:gdLst/>
              <a:ahLst/>
              <a:cxnLst/>
              <a:rect l="l" t="t" r="r" b="b"/>
              <a:pathLst>
                <a:path w="197" h="197" fill="none" extrusionOk="0">
                  <a:moveTo>
                    <a:pt x="0" y="197"/>
                  </a:moveTo>
                  <a:cubicBezTo>
                    <a:pt x="63" y="135"/>
                    <a:pt x="134" y="63"/>
                    <a:pt x="19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37"/>
            <p:cNvSpPr/>
            <p:nvPr/>
          </p:nvSpPr>
          <p:spPr>
            <a:xfrm>
              <a:off x="6753825" y="1193825"/>
              <a:ext cx="4700" cy="4925"/>
            </a:xfrm>
            <a:custGeom>
              <a:avLst/>
              <a:gdLst/>
              <a:ahLst/>
              <a:cxnLst/>
              <a:rect l="l" t="t" r="r" b="b"/>
              <a:pathLst>
                <a:path w="188" h="197" fill="none" extrusionOk="0">
                  <a:moveTo>
                    <a:pt x="0" y="197"/>
                  </a:moveTo>
                  <a:cubicBezTo>
                    <a:pt x="54" y="116"/>
                    <a:pt x="116" y="54"/>
                    <a:pt x="188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37"/>
            <p:cNvSpPr/>
            <p:nvPr/>
          </p:nvSpPr>
          <p:spPr>
            <a:xfrm>
              <a:off x="6758950" y="1195375"/>
              <a:ext cx="3375" cy="4500"/>
            </a:xfrm>
            <a:custGeom>
              <a:avLst/>
              <a:gdLst/>
              <a:ahLst/>
              <a:cxnLst/>
              <a:rect l="l" t="t" r="r" b="b"/>
              <a:pathLst>
                <a:path w="135" h="180" fill="none" extrusionOk="0">
                  <a:moveTo>
                    <a:pt x="1" y="179"/>
                  </a:moveTo>
                  <a:cubicBezTo>
                    <a:pt x="54" y="126"/>
                    <a:pt x="99" y="63"/>
                    <a:pt x="134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37"/>
            <p:cNvSpPr/>
            <p:nvPr/>
          </p:nvSpPr>
          <p:spPr>
            <a:xfrm>
              <a:off x="6763400" y="1197600"/>
              <a:ext cx="3150" cy="4725"/>
            </a:xfrm>
            <a:custGeom>
              <a:avLst/>
              <a:gdLst/>
              <a:ahLst/>
              <a:cxnLst/>
              <a:rect l="l" t="t" r="r" b="b"/>
              <a:pathLst>
                <a:path w="126" h="189" fill="none" extrusionOk="0">
                  <a:moveTo>
                    <a:pt x="1" y="188"/>
                  </a:moveTo>
                  <a:cubicBezTo>
                    <a:pt x="46" y="126"/>
                    <a:pt x="81" y="63"/>
                    <a:pt x="126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37"/>
            <p:cNvSpPr/>
            <p:nvPr/>
          </p:nvSpPr>
          <p:spPr>
            <a:xfrm>
              <a:off x="6769200" y="1199625"/>
              <a:ext cx="1825" cy="3150"/>
            </a:xfrm>
            <a:custGeom>
              <a:avLst/>
              <a:gdLst/>
              <a:ahLst/>
              <a:cxnLst/>
              <a:rect l="l" t="t" r="r" b="b"/>
              <a:pathLst>
                <a:path w="73" h="126" fill="none" extrusionOk="0">
                  <a:moveTo>
                    <a:pt x="1" y="125"/>
                  </a:moveTo>
                  <a:cubicBezTo>
                    <a:pt x="19" y="89"/>
                    <a:pt x="46" y="45"/>
                    <a:pt x="72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37"/>
            <p:cNvSpPr/>
            <p:nvPr/>
          </p:nvSpPr>
          <p:spPr>
            <a:xfrm>
              <a:off x="6636950" y="1262725"/>
              <a:ext cx="115775" cy="81050"/>
            </a:xfrm>
            <a:custGeom>
              <a:avLst/>
              <a:gdLst/>
              <a:ahLst/>
              <a:cxnLst/>
              <a:rect l="l" t="t" r="r" b="b"/>
              <a:pathLst>
                <a:path w="4631" h="3242" extrusionOk="0">
                  <a:moveTo>
                    <a:pt x="4452" y="1"/>
                  </a:moveTo>
                  <a:cubicBezTo>
                    <a:pt x="4443" y="215"/>
                    <a:pt x="4345" y="465"/>
                    <a:pt x="4238" y="625"/>
                  </a:cubicBezTo>
                  <a:cubicBezTo>
                    <a:pt x="3926" y="1089"/>
                    <a:pt x="3516" y="1509"/>
                    <a:pt x="3043" y="1785"/>
                  </a:cubicBezTo>
                  <a:cubicBezTo>
                    <a:pt x="2561" y="2071"/>
                    <a:pt x="2088" y="2294"/>
                    <a:pt x="1562" y="2445"/>
                  </a:cubicBezTo>
                  <a:cubicBezTo>
                    <a:pt x="1313" y="2518"/>
                    <a:pt x="1014" y="2554"/>
                    <a:pt x="748" y="2554"/>
                  </a:cubicBezTo>
                  <a:cubicBezTo>
                    <a:pt x="719" y="2554"/>
                    <a:pt x="689" y="2553"/>
                    <a:pt x="661" y="2552"/>
                  </a:cubicBezTo>
                  <a:cubicBezTo>
                    <a:pt x="429" y="2543"/>
                    <a:pt x="188" y="2472"/>
                    <a:pt x="1" y="2329"/>
                  </a:cubicBezTo>
                  <a:lnTo>
                    <a:pt x="1" y="2329"/>
                  </a:lnTo>
                  <a:cubicBezTo>
                    <a:pt x="19" y="2374"/>
                    <a:pt x="36" y="2427"/>
                    <a:pt x="54" y="2472"/>
                  </a:cubicBezTo>
                  <a:cubicBezTo>
                    <a:pt x="188" y="2793"/>
                    <a:pt x="509" y="3043"/>
                    <a:pt x="839" y="3141"/>
                  </a:cubicBezTo>
                  <a:cubicBezTo>
                    <a:pt x="1087" y="3213"/>
                    <a:pt x="1334" y="3242"/>
                    <a:pt x="1584" y="3242"/>
                  </a:cubicBezTo>
                  <a:cubicBezTo>
                    <a:pt x="1678" y="3242"/>
                    <a:pt x="1771" y="3238"/>
                    <a:pt x="1865" y="3230"/>
                  </a:cubicBezTo>
                  <a:cubicBezTo>
                    <a:pt x="2115" y="3204"/>
                    <a:pt x="2383" y="3141"/>
                    <a:pt x="2615" y="3070"/>
                  </a:cubicBezTo>
                  <a:cubicBezTo>
                    <a:pt x="3284" y="2865"/>
                    <a:pt x="3801" y="2436"/>
                    <a:pt x="4185" y="1848"/>
                  </a:cubicBezTo>
                  <a:cubicBezTo>
                    <a:pt x="4390" y="1544"/>
                    <a:pt x="4568" y="1080"/>
                    <a:pt x="4604" y="715"/>
                  </a:cubicBezTo>
                  <a:cubicBezTo>
                    <a:pt x="4631" y="474"/>
                    <a:pt x="4577" y="215"/>
                    <a:pt x="44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37"/>
            <p:cNvSpPr/>
            <p:nvPr/>
          </p:nvSpPr>
          <p:spPr>
            <a:xfrm>
              <a:off x="6632500" y="1262725"/>
              <a:ext cx="121125" cy="83700"/>
            </a:xfrm>
            <a:custGeom>
              <a:avLst/>
              <a:gdLst/>
              <a:ahLst/>
              <a:cxnLst/>
              <a:rect l="l" t="t" r="r" b="b"/>
              <a:pathLst>
                <a:path w="4845" h="3348" extrusionOk="0">
                  <a:moveTo>
                    <a:pt x="4630" y="1"/>
                  </a:moveTo>
                  <a:cubicBezTo>
                    <a:pt x="4773" y="269"/>
                    <a:pt x="4791" y="572"/>
                    <a:pt x="4728" y="848"/>
                  </a:cubicBezTo>
                  <a:cubicBezTo>
                    <a:pt x="4666" y="1125"/>
                    <a:pt x="4559" y="1402"/>
                    <a:pt x="4416" y="1651"/>
                  </a:cubicBezTo>
                  <a:cubicBezTo>
                    <a:pt x="4131" y="2142"/>
                    <a:pt x="3703" y="2561"/>
                    <a:pt x="3194" y="2802"/>
                  </a:cubicBezTo>
                  <a:cubicBezTo>
                    <a:pt x="2944" y="2936"/>
                    <a:pt x="2668" y="3007"/>
                    <a:pt x="2391" y="3070"/>
                  </a:cubicBezTo>
                  <a:cubicBezTo>
                    <a:pt x="2198" y="3113"/>
                    <a:pt x="2000" y="3135"/>
                    <a:pt x="1803" y="3135"/>
                  </a:cubicBezTo>
                  <a:cubicBezTo>
                    <a:pt x="1719" y="3135"/>
                    <a:pt x="1636" y="3131"/>
                    <a:pt x="1553" y="3123"/>
                  </a:cubicBezTo>
                  <a:cubicBezTo>
                    <a:pt x="1410" y="3114"/>
                    <a:pt x="1267" y="3097"/>
                    <a:pt x="1133" y="3061"/>
                  </a:cubicBezTo>
                  <a:cubicBezTo>
                    <a:pt x="999" y="3025"/>
                    <a:pt x="875" y="2981"/>
                    <a:pt x="759" y="2909"/>
                  </a:cubicBezTo>
                  <a:cubicBezTo>
                    <a:pt x="622" y="2821"/>
                    <a:pt x="498" y="2707"/>
                    <a:pt x="409" y="2571"/>
                  </a:cubicBezTo>
                  <a:lnTo>
                    <a:pt x="409" y="2571"/>
                  </a:lnTo>
                  <a:cubicBezTo>
                    <a:pt x="543" y="2622"/>
                    <a:pt x="685" y="2649"/>
                    <a:pt x="821" y="2659"/>
                  </a:cubicBezTo>
                  <a:cubicBezTo>
                    <a:pt x="1071" y="2659"/>
                    <a:pt x="1312" y="2642"/>
                    <a:pt x="1544" y="2588"/>
                  </a:cubicBezTo>
                  <a:cubicBezTo>
                    <a:pt x="2016" y="2481"/>
                    <a:pt x="2445" y="2294"/>
                    <a:pt x="2864" y="2071"/>
                  </a:cubicBezTo>
                  <a:cubicBezTo>
                    <a:pt x="3069" y="1955"/>
                    <a:pt x="3274" y="1848"/>
                    <a:pt x="3471" y="1705"/>
                  </a:cubicBezTo>
                  <a:cubicBezTo>
                    <a:pt x="3658" y="1562"/>
                    <a:pt x="3836" y="1402"/>
                    <a:pt x="3997" y="1232"/>
                  </a:cubicBezTo>
                  <a:cubicBezTo>
                    <a:pt x="4149" y="1054"/>
                    <a:pt x="4291" y="866"/>
                    <a:pt x="4416" y="670"/>
                  </a:cubicBezTo>
                  <a:cubicBezTo>
                    <a:pt x="4541" y="465"/>
                    <a:pt x="4630" y="242"/>
                    <a:pt x="4630" y="1"/>
                  </a:cubicBezTo>
                  <a:lnTo>
                    <a:pt x="4630" y="1"/>
                  </a:lnTo>
                  <a:cubicBezTo>
                    <a:pt x="4612" y="233"/>
                    <a:pt x="4505" y="456"/>
                    <a:pt x="4372" y="634"/>
                  </a:cubicBezTo>
                  <a:cubicBezTo>
                    <a:pt x="4238" y="822"/>
                    <a:pt x="4086" y="1000"/>
                    <a:pt x="3926" y="1161"/>
                  </a:cubicBezTo>
                  <a:cubicBezTo>
                    <a:pt x="3756" y="1321"/>
                    <a:pt x="3587" y="1473"/>
                    <a:pt x="3390" y="1598"/>
                  </a:cubicBezTo>
                  <a:cubicBezTo>
                    <a:pt x="3203" y="1723"/>
                    <a:pt x="2998" y="1830"/>
                    <a:pt x="2793" y="1937"/>
                  </a:cubicBezTo>
                  <a:cubicBezTo>
                    <a:pt x="2382" y="2133"/>
                    <a:pt x="1945" y="2303"/>
                    <a:pt x="1508" y="2392"/>
                  </a:cubicBezTo>
                  <a:cubicBezTo>
                    <a:pt x="1331" y="2421"/>
                    <a:pt x="1145" y="2444"/>
                    <a:pt x="965" y="2444"/>
                  </a:cubicBezTo>
                  <a:cubicBezTo>
                    <a:pt x="700" y="2444"/>
                    <a:pt x="446" y="2394"/>
                    <a:pt x="250" y="2240"/>
                  </a:cubicBezTo>
                  <a:lnTo>
                    <a:pt x="0" y="2035"/>
                  </a:lnTo>
                  <a:lnTo>
                    <a:pt x="72" y="2356"/>
                  </a:lnTo>
                  <a:cubicBezTo>
                    <a:pt x="152" y="2668"/>
                    <a:pt x="375" y="2936"/>
                    <a:pt x="643" y="3097"/>
                  </a:cubicBezTo>
                  <a:cubicBezTo>
                    <a:pt x="776" y="3177"/>
                    <a:pt x="937" y="3239"/>
                    <a:pt x="1080" y="3275"/>
                  </a:cubicBezTo>
                  <a:cubicBezTo>
                    <a:pt x="1231" y="3311"/>
                    <a:pt x="1383" y="3328"/>
                    <a:pt x="1535" y="3337"/>
                  </a:cubicBezTo>
                  <a:cubicBezTo>
                    <a:pt x="1614" y="3344"/>
                    <a:pt x="1693" y="3348"/>
                    <a:pt x="1772" y="3348"/>
                  </a:cubicBezTo>
                  <a:cubicBezTo>
                    <a:pt x="1996" y="3348"/>
                    <a:pt x="2218" y="3321"/>
                    <a:pt x="2436" y="3275"/>
                  </a:cubicBezTo>
                  <a:cubicBezTo>
                    <a:pt x="2721" y="3204"/>
                    <a:pt x="3016" y="3114"/>
                    <a:pt x="3283" y="2972"/>
                  </a:cubicBezTo>
                  <a:cubicBezTo>
                    <a:pt x="3819" y="2686"/>
                    <a:pt x="4238" y="2231"/>
                    <a:pt x="4523" y="1705"/>
                  </a:cubicBezTo>
                  <a:cubicBezTo>
                    <a:pt x="4657" y="1437"/>
                    <a:pt x="4746" y="1152"/>
                    <a:pt x="4791" y="857"/>
                  </a:cubicBezTo>
                  <a:cubicBezTo>
                    <a:pt x="4844" y="563"/>
                    <a:pt x="4791" y="251"/>
                    <a:pt x="4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37"/>
            <p:cNvSpPr/>
            <p:nvPr/>
          </p:nvSpPr>
          <p:spPr>
            <a:xfrm>
              <a:off x="6625350" y="1239450"/>
              <a:ext cx="123150" cy="87125"/>
            </a:xfrm>
            <a:custGeom>
              <a:avLst/>
              <a:gdLst/>
              <a:ahLst/>
              <a:cxnLst/>
              <a:rect l="l" t="t" r="r" b="b"/>
              <a:pathLst>
                <a:path w="4926" h="3485" extrusionOk="0">
                  <a:moveTo>
                    <a:pt x="3353" y="0"/>
                  </a:moveTo>
                  <a:cubicBezTo>
                    <a:pt x="3240" y="0"/>
                    <a:pt x="3126" y="8"/>
                    <a:pt x="3016" y="22"/>
                  </a:cubicBezTo>
                  <a:cubicBezTo>
                    <a:pt x="2035" y="147"/>
                    <a:pt x="1107" y="620"/>
                    <a:pt x="438" y="1342"/>
                  </a:cubicBezTo>
                  <a:cubicBezTo>
                    <a:pt x="304" y="1494"/>
                    <a:pt x="170" y="1655"/>
                    <a:pt x="99" y="1851"/>
                  </a:cubicBezTo>
                  <a:cubicBezTo>
                    <a:pt x="1" y="2083"/>
                    <a:pt x="1" y="2377"/>
                    <a:pt x="144" y="2600"/>
                  </a:cubicBezTo>
                  <a:cubicBezTo>
                    <a:pt x="233" y="2725"/>
                    <a:pt x="331" y="2823"/>
                    <a:pt x="384" y="2975"/>
                  </a:cubicBezTo>
                  <a:cubicBezTo>
                    <a:pt x="420" y="3064"/>
                    <a:pt x="438" y="3162"/>
                    <a:pt x="465" y="3260"/>
                  </a:cubicBezTo>
                  <a:cubicBezTo>
                    <a:pt x="652" y="3403"/>
                    <a:pt x="893" y="3474"/>
                    <a:pt x="1125" y="3483"/>
                  </a:cubicBezTo>
                  <a:cubicBezTo>
                    <a:pt x="1153" y="3484"/>
                    <a:pt x="1183" y="3485"/>
                    <a:pt x="1212" y="3485"/>
                  </a:cubicBezTo>
                  <a:cubicBezTo>
                    <a:pt x="1478" y="3485"/>
                    <a:pt x="1777" y="3449"/>
                    <a:pt x="2026" y="3376"/>
                  </a:cubicBezTo>
                  <a:cubicBezTo>
                    <a:pt x="2552" y="3225"/>
                    <a:pt x="3025" y="3002"/>
                    <a:pt x="3507" y="2716"/>
                  </a:cubicBezTo>
                  <a:cubicBezTo>
                    <a:pt x="3980" y="2440"/>
                    <a:pt x="4390" y="2020"/>
                    <a:pt x="4702" y="1556"/>
                  </a:cubicBezTo>
                  <a:cubicBezTo>
                    <a:pt x="4809" y="1396"/>
                    <a:pt x="4907" y="1146"/>
                    <a:pt x="4925" y="932"/>
                  </a:cubicBezTo>
                  <a:cubicBezTo>
                    <a:pt x="4863" y="834"/>
                    <a:pt x="4783" y="736"/>
                    <a:pt x="4684" y="664"/>
                  </a:cubicBezTo>
                  <a:cubicBezTo>
                    <a:pt x="4604" y="611"/>
                    <a:pt x="4524" y="566"/>
                    <a:pt x="4452" y="504"/>
                  </a:cubicBezTo>
                  <a:cubicBezTo>
                    <a:pt x="4381" y="441"/>
                    <a:pt x="4328" y="370"/>
                    <a:pt x="4256" y="307"/>
                  </a:cubicBezTo>
                  <a:cubicBezTo>
                    <a:pt x="4023" y="74"/>
                    <a:pt x="3689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37"/>
            <p:cNvSpPr/>
            <p:nvPr/>
          </p:nvSpPr>
          <p:spPr>
            <a:xfrm>
              <a:off x="6623575" y="1239150"/>
              <a:ext cx="126475" cy="90125"/>
            </a:xfrm>
            <a:custGeom>
              <a:avLst/>
              <a:gdLst/>
              <a:ahLst/>
              <a:cxnLst/>
              <a:rect l="l" t="t" r="r" b="b"/>
              <a:pathLst>
                <a:path w="5059" h="3605" extrusionOk="0">
                  <a:moveTo>
                    <a:pt x="3492" y="0"/>
                  </a:moveTo>
                  <a:cubicBezTo>
                    <a:pt x="3357" y="0"/>
                    <a:pt x="3222" y="15"/>
                    <a:pt x="3087" y="34"/>
                  </a:cubicBezTo>
                  <a:cubicBezTo>
                    <a:pt x="3171" y="26"/>
                    <a:pt x="3256" y="22"/>
                    <a:pt x="3339" y="22"/>
                  </a:cubicBezTo>
                  <a:cubicBezTo>
                    <a:pt x="3441" y="22"/>
                    <a:pt x="3542" y="28"/>
                    <a:pt x="3640" y="43"/>
                  </a:cubicBezTo>
                  <a:cubicBezTo>
                    <a:pt x="3828" y="70"/>
                    <a:pt x="4006" y="132"/>
                    <a:pt x="4149" y="230"/>
                  </a:cubicBezTo>
                  <a:cubicBezTo>
                    <a:pt x="4229" y="284"/>
                    <a:pt x="4291" y="337"/>
                    <a:pt x="4354" y="409"/>
                  </a:cubicBezTo>
                  <a:cubicBezTo>
                    <a:pt x="4407" y="480"/>
                    <a:pt x="4479" y="560"/>
                    <a:pt x="4559" y="614"/>
                  </a:cubicBezTo>
                  <a:cubicBezTo>
                    <a:pt x="4639" y="667"/>
                    <a:pt x="4720" y="712"/>
                    <a:pt x="4773" y="774"/>
                  </a:cubicBezTo>
                  <a:cubicBezTo>
                    <a:pt x="4831" y="832"/>
                    <a:pt x="4881" y="897"/>
                    <a:pt x="4923" y="962"/>
                  </a:cubicBezTo>
                  <a:lnTo>
                    <a:pt x="4923" y="962"/>
                  </a:lnTo>
                  <a:cubicBezTo>
                    <a:pt x="4871" y="1391"/>
                    <a:pt x="4555" y="1751"/>
                    <a:pt x="4247" y="2077"/>
                  </a:cubicBezTo>
                  <a:cubicBezTo>
                    <a:pt x="4086" y="2237"/>
                    <a:pt x="3917" y="2389"/>
                    <a:pt x="3729" y="2514"/>
                  </a:cubicBezTo>
                  <a:cubicBezTo>
                    <a:pt x="3542" y="2639"/>
                    <a:pt x="3337" y="2746"/>
                    <a:pt x="3141" y="2853"/>
                  </a:cubicBezTo>
                  <a:cubicBezTo>
                    <a:pt x="2730" y="3058"/>
                    <a:pt x="2293" y="3237"/>
                    <a:pt x="1856" y="3326"/>
                  </a:cubicBezTo>
                  <a:cubicBezTo>
                    <a:pt x="1678" y="3359"/>
                    <a:pt x="1489" y="3385"/>
                    <a:pt x="1305" y="3385"/>
                  </a:cubicBezTo>
                  <a:cubicBezTo>
                    <a:pt x="1058" y="3385"/>
                    <a:pt x="820" y="3338"/>
                    <a:pt x="631" y="3201"/>
                  </a:cubicBezTo>
                  <a:lnTo>
                    <a:pt x="631" y="3201"/>
                  </a:lnTo>
                  <a:cubicBezTo>
                    <a:pt x="601" y="3108"/>
                    <a:pt x="576" y="3020"/>
                    <a:pt x="545" y="2924"/>
                  </a:cubicBezTo>
                  <a:cubicBezTo>
                    <a:pt x="491" y="2808"/>
                    <a:pt x="420" y="2719"/>
                    <a:pt x="357" y="2639"/>
                  </a:cubicBezTo>
                  <a:cubicBezTo>
                    <a:pt x="295" y="2550"/>
                    <a:pt x="250" y="2478"/>
                    <a:pt x="223" y="2389"/>
                  </a:cubicBezTo>
                  <a:cubicBezTo>
                    <a:pt x="197" y="2300"/>
                    <a:pt x="197" y="2211"/>
                    <a:pt x="206" y="2113"/>
                  </a:cubicBezTo>
                  <a:cubicBezTo>
                    <a:pt x="241" y="1729"/>
                    <a:pt x="562" y="1408"/>
                    <a:pt x="848" y="1122"/>
                  </a:cubicBezTo>
                  <a:cubicBezTo>
                    <a:pt x="1160" y="837"/>
                    <a:pt x="1508" y="605"/>
                    <a:pt x="1883" y="418"/>
                  </a:cubicBezTo>
                  <a:cubicBezTo>
                    <a:pt x="2266" y="230"/>
                    <a:pt x="2668" y="105"/>
                    <a:pt x="3087" y="34"/>
                  </a:cubicBezTo>
                  <a:lnTo>
                    <a:pt x="3087" y="34"/>
                  </a:lnTo>
                  <a:cubicBezTo>
                    <a:pt x="2240" y="105"/>
                    <a:pt x="1410" y="453"/>
                    <a:pt x="759" y="1015"/>
                  </a:cubicBezTo>
                  <a:cubicBezTo>
                    <a:pt x="589" y="1158"/>
                    <a:pt x="438" y="1310"/>
                    <a:pt x="295" y="1479"/>
                  </a:cubicBezTo>
                  <a:cubicBezTo>
                    <a:pt x="161" y="1649"/>
                    <a:pt x="36" y="1854"/>
                    <a:pt x="9" y="2095"/>
                  </a:cubicBezTo>
                  <a:cubicBezTo>
                    <a:pt x="0" y="2211"/>
                    <a:pt x="0" y="2327"/>
                    <a:pt x="36" y="2443"/>
                  </a:cubicBezTo>
                  <a:cubicBezTo>
                    <a:pt x="63" y="2559"/>
                    <a:pt x="125" y="2675"/>
                    <a:pt x="197" y="2755"/>
                  </a:cubicBezTo>
                  <a:cubicBezTo>
                    <a:pt x="259" y="2844"/>
                    <a:pt x="313" y="2924"/>
                    <a:pt x="348" y="3005"/>
                  </a:cubicBezTo>
                  <a:cubicBezTo>
                    <a:pt x="375" y="3094"/>
                    <a:pt x="402" y="3201"/>
                    <a:pt x="438" y="3299"/>
                  </a:cubicBezTo>
                  <a:lnTo>
                    <a:pt x="447" y="3335"/>
                  </a:lnTo>
                  <a:lnTo>
                    <a:pt x="473" y="3353"/>
                  </a:lnTo>
                  <a:cubicBezTo>
                    <a:pt x="678" y="3513"/>
                    <a:pt x="928" y="3593"/>
                    <a:pt x="1178" y="3602"/>
                  </a:cubicBezTo>
                  <a:cubicBezTo>
                    <a:pt x="1220" y="3604"/>
                    <a:pt x="1261" y="3605"/>
                    <a:pt x="1302" y="3605"/>
                  </a:cubicBezTo>
                  <a:cubicBezTo>
                    <a:pt x="1508" y="3605"/>
                    <a:pt x="1707" y="3586"/>
                    <a:pt x="1901" y="3549"/>
                  </a:cubicBezTo>
                  <a:cubicBezTo>
                    <a:pt x="2373" y="3442"/>
                    <a:pt x="2811" y="3254"/>
                    <a:pt x="3230" y="3040"/>
                  </a:cubicBezTo>
                  <a:cubicBezTo>
                    <a:pt x="3444" y="2933"/>
                    <a:pt x="3649" y="2817"/>
                    <a:pt x="3845" y="2675"/>
                  </a:cubicBezTo>
                  <a:cubicBezTo>
                    <a:pt x="4042" y="2541"/>
                    <a:pt x="4220" y="2380"/>
                    <a:pt x="4381" y="2202"/>
                  </a:cubicBezTo>
                  <a:cubicBezTo>
                    <a:pt x="4541" y="2032"/>
                    <a:pt x="4693" y="1836"/>
                    <a:pt x="4818" y="1640"/>
                  </a:cubicBezTo>
                  <a:cubicBezTo>
                    <a:pt x="4952" y="1435"/>
                    <a:pt x="5041" y="1203"/>
                    <a:pt x="5059" y="953"/>
                  </a:cubicBezTo>
                  <a:lnTo>
                    <a:pt x="5059" y="935"/>
                  </a:lnTo>
                  <a:lnTo>
                    <a:pt x="5050" y="917"/>
                  </a:lnTo>
                  <a:cubicBezTo>
                    <a:pt x="4996" y="828"/>
                    <a:pt x="4934" y="748"/>
                    <a:pt x="4862" y="685"/>
                  </a:cubicBezTo>
                  <a:cubicBezTo>
                    <a:pt x="4782" y="614"/>
                    <a:pt x="4693" y="569"/>
                    <a:pt x="4622" y="525"/>
                  </a:cubicBezTo>
                  <a:cubicBezTo>
                    <a:pt x="4550" y="471"/>
                    <a:pt x="4488" y="418"/>
                    <a:pt x="4425" y="346"/>
                  </a:cubicBezTo>
                  <a:cubicBezTo>
                    <a:pt x="4354" y="275"/>
                    <a:pt x="4274" y="212"/>
                    <a:pt x="4193" y="168"/>
                  </a:cubicBezTo>
                  <a:cubicBezTo>
                    <a:pt x="4024" y="61"/>
                    <a:pt x="3837" y="16"/>
                    <a:pt x="3649" y="7"/>
                  </a:cubicBezTo>
                  <a:cubicBezTo>
                    <a:pt x="3597" y="2"/>
                    <a:pt x="3545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37"/>
            <p:cNvSpPr/>
            <p:nvPr/>
          </p:nvSpPr>
          <p:spPr>
            <a:xfrm>
              <a:off x="6636500" y="1251150"/>
              <a:ext cx="100400" cy="56400"/>
            </a:xfrm>
            <a:custGeom>
              <a:avLst/>
              <a:gdLst/>
              <a:ahLst/>
              <a:cxnLst/>
              <a:rect l="l" t="t" r="r" b="b"/>
              <a:pathLst>
                <a:path w="4016" h="2256" extrusionOk="0">
                  <a:moveTo>
                    <a:pt x="3971" y="0"/>
                  </a:moveTo>
                  <a:cubicBezTo>
                    <a:pt x="3855" y="9"/>
                    <a:pt x="3757" y="71"/>
                    <a:pt x="3650" y="116"/>
                  </a:cubicBezTo>
                  <a:cubicBezTo>
                    <a:pt x="3284" y="303"/>
                    <a:pt x="2873" y="393"/>
                    <a:pt x="2472" y="509"/>
                  </a:cubicBezTo>
                  <a:cubicBezTo>
                    <a:pt x="1526" y="785"/>
                    <a:pt x="563" y="1231"/>
                    <a:pt x="54" y="1989"/>
                  </a:cubicBezTo>
                  <a:cubicBezTo>
                    <a:pt x="1" y="2061"/>
                    <a:pt x="1" y="2186"/>
                    <a:pt x="81" y="2239"/>
                  </a:cubicBezTo>
                  <a:cubicBezTo>
                    <a:pt x="100" y="2251"/>
                    <a:pt x="120" y="2255"/>
                    <a:pt x="139" y="2255"/>
                  </a:cubicBezTo>
                  <a:cubicBezTo>
                    <a:pt x="214" y="2255"/>
                    <a:pt x="291" y="2187"/>
                    <a:pt x="340" y="2123"/>
                  </a:cubicBezTo>
                  <a:cubicBezTo>
                    <a:pt x="911" y="1454"/>
                    <a:pt x="1696" y="955"/>
                    <a:pt x="2561" y="785"/>
                  </a:cubicBezTo>
                  <a:cubicBezTo>
                    <a:pt x="2659" y="767"/>
                    <a:pt x="2766" y="749"/>
                    <a:pt x="2865" y="723"/>
                  </a:cubicBezTo>
                  <a:cubicBezTo>
                    <a:pt x="3052" y="669"/>
                    <a:pt x="3275" y="553"/>
                    <a:pt x="3444" y="446"/>
                  </a:cubicBezTo>
                  <a:cubicBezTo>
                    <a:pt x="3614" y="348"/>
                    <a:pt x="3748" y="268"/>
                    <a:pt x="3917" y="152"/>
                  </a:cubicBezTo>
                  <a:cubicBezTo>
                    <a:pt x="3962" y="116"/>
                    <a:pt x="4015" y="27"/>
                    <a:pt x="3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37"/>
            <p:cNvSpPr/>
            <p:nvPr/>
          </p:nvSpPr>
          <p:spPr>
            <a:xfrm>
              <a:off x="6706775" y="1283025"/>
              <a:ext cx="37250" cy="54000"/>
            </a:xfrm>
            <a:custGeom>
              <a:avLst/>
              <a:gdLst/>
              <a:ahLst/>
              <a:cxnLst/>
              <a:rect l="l" t="t" r="r" b="b"/>
              <a:pathLst>
                <a:path w="1490" h="2160" fill="none" extrusionOk="0">
                  <a:moveTo>
                    <a:pt x="0" y="2160"/>
                  </a:moveTo>
                  <a:cubicBezTo>
                    <a:pt x="107" y="1865"/>
                    <a:pt x="393" y="1669"/>
                    <a:pt x="651" y="1473"/>
                  </a:cubicBezTo>
                  <a:cubicBezTo>
                    <a:pt x="883" y="1294"/>
                    <a:pt x="1115" y="1098"/>
                    <a:pt x="1267" y="848"/>
                  </a:cubicBezTo>
                  <a:cubicBezTo>
                    <a:pt x="1418" y="598"/>
                    <a:pt x="1490" y="277"/>
                    <a:pt x="138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37"/>
            <p:cNvSpPr/>
            <p:nvPr/>
          </p:nvSpPr>
          <p:spPr>
            <a:xfrm>
              <a:off x="6649000" y="1326750"/>
              <a:ext cx="4475" cy="6700"/>
            </a:xfrm>
            <a:custGeom>
              <a:avLst/>
              <a:gdLst/>
              <a:ahLst/>
              <a:cxnLst/>
              <a:rect l="l" t="t" r="r" b="b"/>
              <a:pathLst>
                <a:path w="179" h="268" fill="none" extrusionOk="0">
                  <a:moveTo>
                    <a:pt x="0" y="268"/>
                  </a:moveTo>
                  <a:cubicBezTo>
                    <a:pt x="63" y="179"/>
                    <a:pt x="125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37"/>
            <p:cNvSpPr/>
            <p:nvPr/>
          </p:nvSpPr>
          <p:spPr>
            <a:xfrm>
              <a:off x="6656125" y="1328750"/>
              <a:ext cx="5400" cy="9400"/>
            </a:xfrm>
            <a:custGeom>
              <a:avLst/>
              <a:gdLst/>
              <a:ahLst/>
              <a:cxnLst/>
              <a:rect l="l" t="t" r="r" b="b"/>
              <a:pathLst>
                <a:path w="216" h="376" fill="none" extrusionOk="0">
                  <a:moveTo>
                    <a:pt x="1" y="375"/>
                  </a:moveTo>
                  <a:lnTo>
                    <a:pt x="215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37"/>
            <p:cNvSpPr/>
            <p:nvPr/>
          </p:nvSpPr>
          <p:spPr>
            <a:xfrm>
              <a:off x="6666400" y="1326975"/>
              <a:ext cx="6925" cy="12725"/>
            </a:xfrm>
            <a:custGeom>
              <a:avLst/>
              <a:gdLst/>
              <a:ahLst/>
              <a:cxnLst/>
              <a:rect l="l" t="t" r="r" b="b"/>
              <a:pathLst>
                <a:path w="277" h="509" fill="none" extrusionOk="0">
                  <a:moveTo>
                    <a:pt x="0" y="509"/>
                  </a:moveTo>
                  <a:lnTo>
                    <a:pt x="277" y="0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37"/>
            <p:cNvSpPr/>
            <p:nvPr/>
          </p:nvSpPr>
          <p:spPr>
            <a:xfrm>
              <a:off x="6675750" y="1323400"/>
              <a:ext cx="11625" cy="17875"/>
            </a:xfrm>
            <a:custGeom>
              <a:avLst/>
              <a:gdLst/>
              <a:ahLst/>
              <a:cxnLst/>
              <a:rect l="l" t="t" r="r" b="b"/>
              <a:pathLst>
                <a:path w="465" h="715" fill="none" extrusionOk="0">
                  <a:moveTo>
                    <a:pt x="1" y="714"/>
                  </a:moveTo>
                  <a:cubicBezTo>
                    <a:pt x="135" y="464"/>
                    <a:pt x="286" y="223"/>
                    <a:pt x="46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37"/>
            <p:cNvSpPr/>
            <p:nvPr/>
          </p:nvSpPr>
          <p:spPr>
            <a:xfrm>
              <a:off x="6688025" y="1315150"/>
              <a:ext cx="15650" cy="23875"/>
            </a:xfrm>
            <a:custGeom>
              <a:avLst/>
              <a:gdLst/>
              <a:ahLst/>
              <a:cxnLst/>
              <a:rect l="l" t="t" r="r" b="b"/>
              <a:pathLst>
                <a:path w="626" h="955" fill="none" extrusionOk="0">
                  <a:moveTo>
                    <a:pt x="1" y="955"/>
                  </a:moveTo>
                  <a:cubicBezTo>
                    <a:pt x="179" y="616"/>
                    <a:pt x="393" y="295"/>
                    <a:pt x="625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37"/>
            <p:cNvSpPr/>
            <p:nvPr/>
          </p:nvSpPr>
          <p:spPr>
            <a:xfrm>
              <a:off x="6701175" y="1304000"/>
              <a:ext cx="20325" cy="33250"/>
            </a:xfrm>
            <a:custGeom>
              <a:avLst/>
              <a:gdLst/>
              <a:ahLst/>
              <a:cxnLst/>
              <a:rect l="l" t="t" r="r" b="b"/>
              <a:pathLst>
                <a:path w="813" h="1330" fill="none" extrusionOk="0">
                  <a:moveTo>
                    <a:pt x="1" y="1330"/>
                  </a:moveTo>
                  <a:cubicBezTo>
                    <a:pt x="233" y="866"/>
                    <a:pt x="509" y="420"/>
                    <a:pt x="813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37"/>
            <p:cNvSpPr/>
            <p:nvPr/>
          </p:nvSpPr>
          <p:spPr>
            <a:xfrm>
              <a:off x="6722825" y="1292175"/>
              <a:ext cx="15175" cy="25900"/>
            </a:xfrm>
            <a:custGeom>
              <a:avLst/>
              <a:gdLst/>
              <a:ahLst/>
              <a:cxnLst/>
              <a:rect l="l" t="t" r="r" b="b"/>
              <a:pathLst>
                <a:path w="607" h="1036" fill="none" extrusionOk="0">
                  <a:moveTo>
                    <a:pt x="0" y="1035"/>
                  </a:moveTo>
                  <a:cubicBezTo>
                    <a:pt x="170" y="670"/>
                    <a:pt x="375" y="322"/>
                    <a:pt x="60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37"/>
            <p:cNvSpPr/>
            <p:nvPr/>
          </p:nvSpPr>
          <p:spPr>
            <a:xfrm>
              <a:off x="6690250" y="1242675"/>
              <a:ext cx="22550" cy="17400"/>
            </a:xfrm>
            <a:custGeom>
              <a:avLst/>
              <a:gdLst/>
              <a:ahLst/>
              <a:cxnLst/>
              <a:rect l="l" t="t" r="r" b="b"/>
              <a:pathLst>
                <a:path w="902" h="696" fill="none" extrusionOk="0">
                  <a:moveTo>
                    <a:pt x="1" y="18"/>
                  </a:moveTo>
                  <a:cubicBezTo>
                    <a:pt x="242" y="0"/>
                    <a:pt x="500" y="36"/>
                    <a:pt x="688" y="196"/>
                  </a:cubicBezTo>
                  <a:cubicBezTo>
                    <a:pt x="822" y="321"/>
                    <a:pt x="902" y="509"/>
                    <a:pt x="893" y="69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37"/>
            <p:cNvSpPr/>
            <p:nvPr/>
          </p:nvSpPr>
          <p:spPr>
            <a:xfrm>
              <a:off x="6697625" y="1239975"/>
              <a:ext cx="2925" cy="2925"/>
            </a:xfrm>
            <a:custGeom>
              <a:avLst/>
              <a:gdLst/>
              <a:ahLst/>
              <a:cxnLst/>
              <a:rect l="l" t="t" r="r" b="b"/>
              <a:pathLst>
                <a:path w="117" h="117" fill="none" extrusionOk="0">
                  <a:moveTo>
                    <a:pt x="0" y="117"/>
                  </a:moveTo>
                  <a:lnTo>
                    <a:pt x="116" y="1"/>
                  </a:ln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37"/>
            <p:cNvSpPr/>
            <p:nvPr/>
          </p:nvSpPr>
          <p:spPr>
            <a:xfrm>
              <a:off x="6702300" y="1239775"/>
              <a:ext cx="2925" cy="4250"/>
            </a:xfrm>
            <a:custGeom>
              <a:avLst/>
              <a:gdLst/>
              <a:ahLst/>
              <a:cxnLst/>
              <a:rect l="l" t="t" r="r" b="b"/>
              <a:pathLst>
                <a:path w="117" h="170" fill="none" extrusionOk="0">
                  <a:moveTo>
                    <a:pt x="1" y="170"/>
                  </a:moveTo>
                  <a:cubicBezTo>
                    <a:pt x="36" y="116"/>
                    <a:pt x="81" y="63"/>
                    <a:pt x="117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37"/>
            <p:cNvSpPr/>
            <p:nvPr/>
          </p:nvSpPr>
          <p:spPr>
            <a:xfrm>
              <a:off x="6707875" y="1239325"/>
              <a:ext cx="4500" cy="6925"/>
            </a:xfrm>
            <a:custGeom>
              <a:avLst/>
              <a:gdLst/>
              <a:ahLst/>
              <a:cxnLst/>
              <a:rect l="l" t="t" r="r" b="b"/>
              <a:pathLst>
                <a:path w="180" h="277" fill="none" extrusionOk="0">
                  <a:moveTo>
                    <a:pt x="1" y="277"/>
                  </a:moveTo>
                  <a:cubicBezTo>
                    <a:pt x="54" y="179"/>
                    <a:pt x="117" y="89"/>
                    <a:pt x="17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37"/>
            <p:cNvSpPr/>
            <p:nvPr/>
          </p:nvSpPr>
          <p:spPr>
            <a:xfrm>
              <a:off x="6710775" y="1242675"/>
              <a:ext cx="7175" cy="8500"/>
            </a:xfrm>
            <a:custGeom>
              <a:avLst/>
              <a:gdLst/>
              <a:ahLst/>
              <a:cxnLst/>
              <a:rect l="l" t="t" r="r" b="b"/>
              <a:pathLst>
                <a:path w="287" h="340" fill="none" extrusionOk="0">
                  <a:moveTo>
                    <a:pt x="1" y="339"/>
                  </a:moveTo>
                  <a:cubicBezTo>
                    <a:pt x="72" y="214"/>
                    <a:pt x="170" y="89"/>
                    <a:pt x="28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37"/>
            <p:cNvSpPr/>
            <p:nvPr/>
          </p:nvSpPr>
          <p:spPr>
            <a:xfrm>
              <a:off x="6712775" y="1242675"/>
              <a:ext cx="10750" cy="13625"/>
            </a:xfrm>
            <a:custGeom>
              <a:avLst/>
              <a:gdLst/>
              <a:ahLst/>
              <a:cxnLst/>
              <a:rect l="l" t="t" r="r" b="b"/>
              <a:pathLst>
                <a:path w="430" h="545" fill="none" extrusionOk="0">
                  <a:moveTo>
                    <a:pt x="1" y="544"/>
                  </a:moveTo>
                  <a:cubicBezTo>
                    <a:pt x="144" y="357"/>
                    <a:pt x="286" y="178"/>
                    <a:pt x="42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37"/>
            <p:cNvSpPr/>
            <p:nvPr/>
          </p:nvSpPr>
          <p:spPr>
            <a:xfrm>
              <a:off x="6716800" y="1245575"/>
              <a:ext cx="9175" cy="12275"/>
            </a:xfrm>
            <a:custGeom>
              <a:avLst/>
              <a:gdLst/>
              <a:ahLst/>
              <a:cxnLst/>
              <a:rect l="l" t="t" r="r" b="b"/>
              <a:pathLst>
                <a:path w="367" h="491" fill="none" extrusionOk="0">
                  <a:moveTo>
                    <a:pt x="0" y="491"/>
                  </a:moveTo>
                  <a:cubicBezTo>
                    <a:pt x="134" y="339"/>
                    <a:pt x="250" y="170"/>
                    <a:pt x="366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37"/>
            <p:cNvSpPr/>
            <p:nvPr/>
          </p:nvSpPr>
          <p:spPr>
            <a:xfrm>
              <a:off x="6723925" y="1249350"/>
              <a:ext cx="4275" cy="5600"/>
            </a:xfrm>
            <a:custGeom>
              <a:avLst/>
              <a:gdLst/>
              <a:ahLst/>
              <a:cxnLst/>
              <a:rect l="l" t="t" r="r" b="b"/>
              <a:pathLst>
                <a:path w="171" h="224" fill="none" extrusionOk="0">
                  <a:moveTo>
                    <a:pt x="1" y="224"/>
                  </a:moveTo>
                  <a:cubicBezTo>
                    <a:pt x="72" y="161"/>
                    <a:pt x="126" y="81"/>
                    <a:pt x="170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37"/>
            <p:cNvSpPr/>
            <p:nvPr/>
          </p:nvSpPr>
          <p:spPr>
            <a:xfrm>
              <a:off x="6688475" y="1281025"/>
              <a:ext cx="2250" cy="4475"/>
            </a:xfrm>
            <a:custGeom>
              <a:avLst/>
              <a:gdLst/>
              <a:ahLst/>
              <a:cxnLst/>
              <a:rect l="l" t="t" r="r" b="b"/>
              <a:pathLst>
                <a:path w="90" h="179" fill="none" extrusionOk="0">
                  <a:moveTo>
                    <a:pt x="0" y="179"/>
                  </a:moveTo>
                  <a:cubicBezTo>
                    <a:pt x="27" y="125"/>
                    <a:pt x="63" y="63"/>
                    <a:pt x="90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37"/>
            <p:cNvSpPr/>
            <p:nvPr/>
          </p:nvSpPr>
          <p:spPr>
            <a:xfrm>
              <a:off x="6693150" y="1280125"/>
              <a:ext cx="2925" cy="5375"/>
            </a:xfrm>
            <a:custGeom>
              <a:avLst/>
              <a:gdLst/>
              <a:ahLst/>
              <a:cxnLst/>
              <a:rect l="l" t="t" r="r" b="b"/>
              <a:pathLst>
                <a:path w="117" h="215" fill="none" extrusionOk="0">
                  <a:moveTo>
                    <a:pt x="1" y="215"/>
                  </a:moveTo>
                  <a:cubicBezTo>
                    <a:pt x="37" y="143"/>
                    <a:pt x="81" y="72"/>
                    <a:pt x="117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37"/>
            <p:cNvSpPr/>
            <p:nvPr/>
          </p:nvSpPr>
          <p:spPr>
            <a:xfrm>
              <a:off x="6699175" y="1278800"/>
              <a:ext cx="2475" cy="5600"/>
            </a:xfrm>
            <a:custGeom>
              <a:avLst/>
              <a:gdLst/>
              <a:ahLst/>
              <a:cxnLst/>
              <a:rect l="l" t="t" r="r" b="b"/>
              <a:pathLst>
                <a:path w="99" h="224" fill="none" extrusionOk="0">
                  <a:moveTo>
                    <a:pt x="1" y="223"/>
                  </a:moveTo>
                  <a:cubicBezTo>
                    <a:pt x="54" y="161"/>
                    <a:pt x="81" y="81"/>
                    <a:pt x="99" y="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37"/>
            <p:cNvSpPr/>
            <p:nvPr/>
          </p:nvSpPr>
          <p:spPr>
            <a:xfrm>
              <a:off x="6705875" y="1276775"/>
              <a:ext cx="1575" cy="4725"/>
            </a:xfrm>
            <a:custGeom>
              <a:avLst/>
              <a:gdLst/>
              <a:ahLst/>
              <a:cxnLst/>
              <a:rect l="l" t="t" r="r" b="b"/>
              <a:pathLst>
                <a:path w="63" h="189" fill="none" extrusionOk="0">
                  <a:moveTo>
                    <a:pt x="0" y="188"/>
                  </a:moveTo>
                  <a:cubicBezTo>
                    <a:pt x="36" y="135"/>
                    <a:pt x="54" y="63"/>
                    <a:pt x="63" y="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37"/>
            <p:cNvSpPr/>
            <p:nvPr/>
          </p:nvSpPr>
          <p:spPr>
            <a:xfrm>
              <a:off x="6638075" y="1286825"/>
              <a:ext cx="2250" cy="7375"/>
            </a:xfrm>
            <a:custGeom>
              <a:avLst/>
              <a:gdLst/>
              <a:ahLst/>
              <a:cxnLst/>
              <a:rect l="l" t="t" r="r" b="b"/>
              <a:pathLst>
                <a:path w="90" h="295" fill="none" extrusionOk="0">
                  <a:moveTo>
                    <a:pt x="90" y="0"/>
                  </a:moveTo>
                  <a:cubicBezTo>
                    <a:pt x="45" y="99"/>
                    <a:pt x="9" y="197"/>
                    <a:pt x="0" y="295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37"/>
            <p:cNvSpPr/>
            <p:nvPr/>
          </p:nvSpPr>
          <p:spPr>
            <a:xfrm>
              <a:off x="6642525" y="1283700"/>
              <a:ext cx="2700" cy="8275"/>
            </a:xfrm>
            <a:custGeom>
              <a:avLst/>
              <a:gdLst/>
              <a:ahLst/>
              <a:cxnLst/>
              <a:rect l="l" t="t" r="r" b="b"/>
              <a:pathLst>
                <a:path w="108" h="331" fill="none" extrusionOk="0">
                  <a:moveTo>
                    <a:pt x="108" y="0"/>
                  </a:moveTo>
                  <a:cubicBezTo>
                    <a:pt x="72" y="108"/>
                    <a:pt x="36" y="224"/>
                    <a:pt x="1" y="331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37"/>
            <p:cNvSpPr/>
            <p:nvPr/>
          </p:nvSpPr>
          <p:spPr>
            <a:xfrm>
              <a:off x="6648100" y="12808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72" y="90"/>
                    <a:pt x="36" y="188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37"/>
            <p:cNvSpPr/>
            <p:nvPr/>
          </p:nvSpPr>
          <p:spPr>
            <a:xfrm>
              <a:off x="6653900" y="1277000"/>
              <a:ext cx="2475" cy="6950"/>
            </a:xfrm>
            <a:custGeom>
              <a:avLst/>
              <a:gdLst/>
              <a:ahLst/>
              <a:cxnLst/>
              <a:rect l="l" t="t" r="r" b="b"/>
              <a:pathLst>
                <a:path w="99" h="278" fill="none" extrusionOk="0">
                  <a:moveTo>
                    <a:pt x="99" y="1"/>
                  </a:moveTo>
                  <a:cubicBezTo>
                    <a:pt x="63" y="90"/>
                    <a:pt x="27" y="179"/>
                    <a:pt x="1" y="277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37"/>
            <p:cNvSpPr/>
            <p:nvPr/>
          </p:nvSpPr>
          <p:spPr>
            <a:xfrm>
              <a:off x="6659925" y="1274325"/>
              <a:ext cx="1800" cy="4275"/>
            </a:xfrm>
            <a:custGeom>
              <a:avLst/>
              <a:gdLst/>
              <a:ahLst/>
              <a:cxnLst/>
              <a:rect l="l" t="t" r="r" b="b"/>
              <a:pathLst>
                <a:path w="72" h="171" fill="none" extrusionOk="0">
                  <a:moveTo>
                    <a:pt x="72" y="1"/>
                  </a:moveTo>
                  <a:cubicBezTo>
                    <a:pt x="45" y="54"/>
                    <a:pt x="18" y="108"/>
                    <a:pt x="1" y="17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37"/>
            <p:cNvSpPr/>
            <p:nvPr/>
          </p:nvSpPr>
          <p:spPr>
            <a:xfrm>
              <a:off x="6623800" y="1345475"/>
              <a:ext cx="86775" cy="20100"/>
            </a:xfrm>
            <a:custGeom>
              <a:avLst/>
              <a:gdLst/>
              <a:ahLst/>
              <a:cxnLst/>
              <a:rect l="l" t="t" r="r" b="b"/>
              <a:pathLst>
                <a:path w="3471" h="804" fill="none" extrusionOk="0">
                  <a:moveTo>
                    <a:pt x="0" y="1"/>
                  </a:moveTo>
                  <a:cubicBezTo>
                    <a:pt x="411" y="465"/>
                    <a:pt x="1026" y="696"/>
                    <a:pt x="1642" y="750"/>
                  </a:cubicBezTo>
                  <a:cubicBezTo>
                    <a:pt x="2248" y="804"/>
                    <a:pt x="2864" y="688"/>
                    <a:pt x="3471" y="572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37"/>
            <p:cNvSpPr/>
            <p:nvPr/>
          </p:nvSpPr>
          <p:spPr>
            <a:xfrm>
              <a:off x="6635400" y="1371800"/>
              <a:ext cx="42400" cy="10725"/>
            </a:xfrm>
            <a:custGeom>
              <a:avLst/>
              <a:gdLst/>
              <a:ahLst/>
              <a:cxnLst/>
              <a:rect l="l" t="t" r="r" b="b"/>
              <a:pathLst>
                <a:path w="1696" h="429" fill="none" extrusionOk="0">
                  <a:moveTo>
                    <a:pt x="0" y="0"/>
                  </a:moveTo>
                  <a:cubicBezTo>
                    <a:pt x="491" y="339"/>
                    <a:pt x="1133" y="428"/>
                    <a:pt x="1695" y="250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37"/>
            <p:cNvSpPr/>
            <p:nvPr/>
          </p:nvSpPr>
          <p:spPr>
            <a:xfrm>
              <a:off x="6675750" y="1134725"/>
              <a:ext cx="39725" cy="13175"/>
            </a:xfrm>
            <a:custGeom>
              <a:avLst/>
              <a:gdLst/>
              <a:ahLst/>
              <a:cxnLst/>
              <a:rect l="l" t="t" r="r" b="b"/>
              <a:pathLst>
                <a:path w="1589" h="527" fill="none" extrusionOk="0">
                  <a:moveTo>
                    <a:pt x="1" y="527"/>
                  </a:moveTo>
                  <a:cubicBezTo>
                    <a:pt x="429" y="161"/>
                    <a:pt x="1036" y="0"/>
                    <a:pt x="1589" y="116"/>
                  </a:cubicBezTo>
                </a:path>
              </a:pathLst>
            </a:custGeom>
            <a:solidFill>
              <a:schemeClr val="dk1"/>
            </a:solidFill>
            <a:ln w="900" cap="rnd" cmpd="sng">
              <a:solidFill>
                <a:srgbClr val="48363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98E560B-EDCB-2E19-C636-8DDB8277C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554" y="2816199"/>
            <a:ext cx="896190" cy="816935"/>
          </a:xfrm>
          <a:prstGeom prst="rect">
            <a:avLst/>
          </a:prstGeom>
        </p:spPr>
      </p:pic>
      <p:sp>
        <p:nvSpPr>
          <p:cNvPr id="8" name="Google Shape;8656;p37">
            <a:extLst>
              <a:ext uri="{FF2B5EF4-FFF2-40B4-BE49-F238E27FC236}">
                <a16:creationId xmlns:a16="http://schemas.microsoft.com/office/drawing/2014/main" id="{0CA4ABCE-8BA3-EE53-2BC5-F7B80FA850C7}"/>
              </a:ext>
            </a:extLst>
          </p:cNvPr>
          <p:cNvSpPr txBox="1">
            <a:spLocks/>
          </p:cNvSpPr>
          <p:nvPr/>
        </p:nvSpPr>
        <p:spPr>
          <a:xfrm>
            <a:off x="5738740" y="3591426"/>
            <a:ext cx="19995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ochester"/>
              <a:buNone/>
              <a:defRPr sz="2500" b="1" i="0" u="none" strike="noStrike" cap="none">
                <a:solidFill>
                  <a:schemeClr val="l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GB" sz="1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37" name="Google Shape;9037;p38"/>
          <p:cNvGrpSpPr/>
          <p:nvPr/>
        </p:nvGrpSpPr>
        <p:grpSpPr>
          <a:xfrm>
            <a:off x="6539548" y="3769022"/>
            <a:ext cx="1796345" cy="1534025"/>
            <a:chOff x="6962973" y="1699335"/>
            <a:chExt cx="1796345" cy="1534025"/>
          </a:xfrm>
        </p:grpSpPr>
        <p:sp>
          <p:nvSpPr>
            <p:cNvPr id="9038" name="Google Shape;9038;p38"/>
            <p:cNvSpPr/>
            <p:nvPr/>
          </p:nvSpPr>
          <p:spPr>
            <a:xfrm>
              <a:off x="6962973" y="1699335"/>
              <a:ext cx="1344408" cy="1534025"/>
            </a:xfrm>
            <a:custGeom>
              <a:avLst/>
              <a:gdLst/>
              <a:ahLst/>
              <a:cxnLst/>
              <a:rect l="l" t="t" r="r" b="b"/>
              <a:pathLst>
                <a:path w="15889" h="18130" extrusionOk="0">
                  <a:moveTo>
                    <a:pt x="7520" y="1"/>
                  </a:moveTo>
                  <a:cubicBezTo>
                    <a:pt x="5391" y="1"/>
                    <a:pt x="3261" y="810"/>
                    <a:pt x="1945" y="2520"/>
                  </a:cubicBezTo>
                  <a:cubicBezTo>
                    <a:pt x="81" y="4928"/>
                    <a:pt x="1" y="7926"/>
                    <a:pt x="518" y="10504"/>
                  </a:cubicBezTo>
                  <a:cubicBezTo>
                    <a:pt x="982" y="12850"/>
                    <a:pt x="1999" y="15152"/>
                    <a:pt x="3979" y="16650"/>
                  </a:cubicBezTo>
                  <a:cubicBezTo>
                    <a:pt x="5207" y="17575"/>
                    <a:pt x="6859" y="18130"/>
                    <a:pt x="8537" y="18130"/>
                  </a:cubicBezTo>
                  <a:cubicBezTo>
                    <a:pt x="9579" y="18130"/>
                    <a:pt x="10631" y="17916"/>
                    <a:pt x="11598" y="17444"/>
                  </a:cubicBezTo>
                  <a:cubicBezTo>
                    <a:pt x="13302" y="16615"/>
                    <a:pt x="14542" y="15107"/>
                    <a:pt x="15175" y="13501"/>
                  </a:cubicBezTo>
                  <a:cubicBezTo>
                    <a:pt x="15809" y="11905"/>
                    <a:pt x="15889" y="10218"/>
                    <a:pt x="15728" y="8604"/>
                  </a:cubicBezTo>
                  <a:cubicBezTo>
                    <a:pt x="15550" y="6802"/>
                    <a:pt x="15077" y="5035"/>
                    <a:pt x="14087" y="3528"/>
                  </a:cubicBezTo>
                  <a:cubicBezTo>
                    <a:pt x="13097" y="2020"/>
                    <a:pt x="11553" y="780"/>
                    <a:pt x="9635" y="272"/>
                  </a:cubicBezTo>
                  <a:cubicBezTo>
                    <a:pt x="8951" y="92"/>
                    <a:pt x="8235" y="1"/>
                    <a:pt x="7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38"/>
            <p:cNvSpPr/>
            <p:nvPr/>
          </p:nvSpPr>
          <p:spPr>
            <a:xfrm rot="3675195">
              <a:off x="7969845" y="2363315"/>
              <a:ext cx="687051" cy="640400"/>
            </a:xfrm>
            <a:custGeom>
              <a:avLst/>
              <a:gdLst/>
              <a:ahLst/>
              <a:cxnLst/>
              <a:rect l="l" t="t" r="r" b="b"/>
              <a:pathLst>
                <a:path w="4890" h="4558" extrusionOk="0">
                  <a:moveTo>
                    <a:pt x="2229" y="0"/>
                  </a:moveTo>
                  <a:cubicBezTo>
                    <a:pt x="1345" y="0"/>
                    <a:pt x="335" y="353"/>
                    <a:pt x="134" y="1204"/>
                  </a:cubicBezTo>
                  <a:cubicBezTo>
                    <a:pt x="0" y="1793"/>
                    <a:pt x="223" y="2391"/>
                    <a:pt x="527" y="2899"/>
                  </a:cubicBezTo>
                  <a:cubicBezTo>
                    <a:pt x="892" y="3515"/>
                    <a:pt x="1401" y="4077"/>
                    <a:pt x="2079" y="4371"/>
                  </a:cubicBezTo>
                  <a:cubicBezTo>
                    <a:pt x="2366" y="4492"/>
                    <a:pt x="2689" y="4557"/>
                    <a:pt x="3009" y="4557"/>
                  </a:cubicBezTo>
                  <a:cubicBezTo>
                    <a:pt x="3445" y="4557"/>
                    <a:pt x="3877" y="4437"/>
                    <a:pt x="4211" y="4175"/>
                  </a:cubicBezTo>
                  <a:cubicBezTo>
                    <a:pt x="4630" y="3836"/>
                    <a:pt x="4853" y="3301"/>
                    <a:pt x="4871" y="2783"/>
                  </a:cubicBezTo>
                  <a:cubicBezTo>
                    <a:pt x="4889" y="2266"/>
                    <a:pt x="4711" y="1757"/>
                    <a:pt x="4434" y="1311"/>
                  </a:cubicBezTo>
                  <a:cubicBezTo>
                    <a:pt x="4086" y="731"/>
                    <a:pt x="3542" y="214"/>
                    <a:pt x="2846" y="62"/>
                  </a:cubicBezTo>
                  <a:cubicBezTo>
                    <a:pt x="2657" y="22"/>
                    <a:pt x="2447" y="0"/>
                    <a:pt x="2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40" name="Google Shape;9040;p38"/>
          <p:cNvSpPr txBox="1">
            <a:spLocks noGrp="1"/>
          </p:cNvSpPr>
          <p:nvPr>
            <p:ph type="title"/>
          </p:nvPr>
        </p:nvSpPr>
        <p:spPr>
          <a:xfrm>
            <a:off x="713100" y="486696"/>
            <a:ext cx="439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41" name="Google Shape;9041;p38"/>
          <p:cNvSpPr txBox="1">
            <a:spLocks noGrp="1"/>
          </p:cNvSpPr>
          <p:nvPr>
            <p:ph type="subTitle" idx="1"/>
          </p:nvPr>
        </p:nvSpPr>
        <p:spPr>
          <a:xfrm>
            <a:off x="713100" y="2281806"/>
            <a:ext cx="4392300" cy="10885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"Iced Tea Coffee Problem" simulates a lively conversation between two friends at a coffee shop, ensuring smooth communication and minimizing interruptions. Using semaphores, threads, and processes, the program enforces a turn-taking mechanism, allowing only one person to speak at a time. The program automatically corrects these mistakes, keeping track of the number of errors detected and corrected. This project showcases effective synchronization techniques and error handling in concurrent programming.</a:t>
            </a:r>
            <a:endParaRPr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042" name="Google Shape;9042;p38"/>
          <p:cNvPicPr preferRelativeResize="0"/>
          <p:nvPr/>
        </p:nvPicPr>
        <p:blipFill rotWithShape="1">
          <a:blip r:embed="rId3">
            <a:alphaModFix/>
          </a:blip>
          <a:srcRect l="31627" t="29730" r="28336" b="29726"/>
          <a:stretch/>
        </p:blipFill>
        <p:spPr>
          <a:xfrm rot="-5400000">
            <a:off x="4593150" y="1531448"/>
            <a:ext cx="4378051" cy="2955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9" name="Google Shape;10699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00" name="Google Shape;10700;p46"/>
          <p:cNvSpPr txBox="1">
            <a:spLocks noGrp="1"/>
          </p:cNvSpPr>
          <p:nvPr>
            <p:ph type="subTitle" idx="6"/>
          </p:nvPr>
        </p:nvSpPr>
        <p:spPr>
          <a:xfrm>
            <a:off x="2408042" y="3431541"/>
            <a:ext cx="202890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Turn-Taking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02" name="Google Shape;10702;p46"/>
          <p:cNvSpPr txBox="1">
            <a:spLocks noGrp="1"/>
          </p:cNvSpPr>
          <p:nvPr>
            <p:ph type="subTitle" idx="1"/>
          </p:nvPr>
        </p:nvSpPr>
        <p:spPr>
          <a:xfrm>
            <a:off x="2391409" y="1956563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Simulate Conversation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04" name="Google Shape;10704;p46"/>
          <p:cNvSpPr txBox="1">
            <a:spLocks noGrp="1"/>
          </p:cNvSpPr>
          <p:nvPr>
            <p:ph type="subTitle" idx="4"/>
          </p:nvPr>
        </p:nvSpPr>
        <p:spPr>
          <a:xfrm>
            <a:off x="5881413" y="2036138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and Correct Errors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07" name="Google Shape;10707;p46"/>
          <p:cNvSpPr txBox="1">
            <a:spLocks noGrp="1"/>
          </p:cNvSpPr>
          <p:nvPr>
            <p:ph type="subTitle" idx="8"/>
          </p:nvPr>
        </p:nvSpPr>
        <p:spPr>
          <a:xfrm>
            <a:off x="5863681" y="3423101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Showcase Synchronization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08" name="Google Shape;10708;p46"/>
          <p:cNvSpPr/>
          <p:nvPr/>
        </p:nvSpPr>
        <p:spPr>
          <a:xfrm flipH="1">
            <a:off x="1284392" y="1762549"/>
            <a:ext cx="888158" cy="870562"/>
          </a:xfrm>
          <a:custGeom>
            <a:avLst/>
            <a:gdLst/>
            <a:ahLst/>
            <a:cxnLst/>
            <a:rect l="l" t="t" r="r" b="b"/>
            <a:pathLst>
              <a:path w="20190" h="19790" extrusionOk="0">
                <a:moveTo>
                  <a:pt x="9727" y="1"/>
                </a:moveTo>
                <a:cubicBezTo>
                  <a:pt x="9500" y="1"/>
                  <a:pt x="9273" y="9"/>
                  <a:pt x="9047" y="24"/>
                </a:cubicBezTo>
                <a:cubicBezTo>
                  <a:pt x="7744" y="113"/>
                  <a:pt x="6469" y="452"/>
                  <a:pt x="5309" y="1050"/>
                </a:cubicBezTo>
                <a:cubicBezTo>
                  <a:pt x="4149" y="1639"/>
                  <a:pt x="3114" y="2477"/>
                  <a:pt x="2294" y="3494"/>
                </a:cubicBezTo>
                <a:cubicBezTo>
                  <a:pt x="1473" y="4511"/>
                  <a:pt x="875" y="5707"/>
                  <a:pt x="500" y="6956"/>
                </a:cubicBezTo>
                <a:cubicBezTo>
                  <a:pt x="126" y="8205"/>
                  <a:pt x="1" y="9534"/>
                  <a:pt x="135" y="10836"/>
                </a:cubicBezTo>
                <a:cubicBezTo>
                  <a:pt x="277" y="12139"/>
                  <a:pt x="670" y="13415"/>
                  <a:pt x="1285" y="14565"/>
                </a:cubicBezTo>
                <a:cubicBezTo>
                  <a:pt x="1910" y="15716"/>
                  <a:pt x="2749" y="16751"/>
                  <a:pt x="3774" y="17581"/>
                </a:cubicBezTo>
                <a:cubicBezTo>
                  <a:pt x="4791" y="18401"/>
                  <a:pt x="5978" y="19017"/>
                  <a:pt x="7245" y="19374"/>
                </a:cubicBezTo>
                <a:cubicBezTo>
                  <a:pt x="8207" y="19647"/>
                  <a:pt x="9206" y="19789"/>
                  <a:pt x="10209" y="19789"/>
                </a:cubicBezTo>
                <a:cubicBezTo>
                  <a:pt x="10517" y="19789"/>
                  <a:pt x="10826" y="19776"/>
                  <a:pt x="11134" y="19748"/>
                </a:cubicBezTo>
                <a:cubicBezTo>
                  <a:pt x="12437" y="19641"/>
                  <a:pt x="13721" y="19267"/>
                  <a:pt x="14872" y="18642"/>
                </a:cubicBezTo>
                <a:cubicBezTo>
                  <a:pt x="16032" y="18018"/>
                  <a:pt x="17049" y="17152"/>
                  <a:pt x="17852" y="16118"/>
                </a:cubicBezTo>
                <a:cubicBezTo>
                  <a:pt x="18664" y="15083"/>
                  <a:pt x="19252" y="13896"/>
                  <a:pt x="19636" y="12647"/>
                </a:cubicBezTo>
                <a:cubicBezTo>
                  <a:pt x="20029" y="11407"/>
                  <a:pt x="20189" y="10087"/>
                  <a:pt x="20064" y="8785"/>
                </a:cubicBezTo>
                <a:cubicBezTo>
                  <a:pt x="19957" y="7482"/>
                  <a:pt x="19565" y="6206"/>
                  <a:pt x="18922" y="5073"/>
                </a:cubicBezTo>
                <a:cubicBezTo>
                  <a:pt x="18280" y="3940"/>
                  <a:pt x="17397" y="2950"/>
                  <a:pt x="16353" y="2183"/>
                </a:cubicBezTo>
                <a:cubicBezTo>
                  <a:pt x="15309" y="1407"/>
                  <a:pt x="14114" y="845"/>
                  <a:pt x="12874" y="488"/>
                </a:cubicBezTo>
                <a:lnTo>
                  <a:pt x="12874" y="488"/>
                </a:lnTo>
                <a:cubicBezTo>
                  <a:pt x="14105" y="881"/>
                  <a:pt x="15283" y="1460"/>
                  <a:pt x="16300" y="2245"/>
                </a:cubicBezTo>
                <a:cubicBezTo>
                  <a:pt x="17326" y="3022"/>
                  <a:pt x="18182" y="4021"/>
                  <a:pt x="18798" y="5145"/>
                </a:cubicBezTo>
                <a:cubicBezTo>
                  <a:pt x="19413" y="6269"/>
                  <a:pt x="19779" y="7527"/>
                  <a:pt x="19877" y="8802"/>
                </a:cubicBezTo>
                <a:cubicBezTo>
                  <a:pt x="19984" y="10078"/>
                  <a:pt x="19815" y="11363"/>
                  <a:pt x="19422" y="12585"/>
                </a:cubicBezTo>
                <a:cubicBezTo>
                  <a:pt x="19021" y="13798"/>
                  <a:pt x="18441" y="14958"/>
                  <a:pt x="17647" y="15957"/>
                </a:cubicBezTo>
                <a:cubicBezTo>
                  <a:pt x="16862" y="16965"/>
                  <a:pt x="15871" y="17804"/>
                  <a:pt x="14747" y="18401"/>
                </a:cubicBezTo>
                <a:cubicBezTo>
                  <a:pt x="13623" y="19008"/>
                  <a:pt x="12374" y="19365"/>
                  <a:pt x="11108" y="19472"/>
                </a:cubicBezTo>
                <a:cubicBezTo>
                  <a:pt x="10831" y="19495"/>
                  <a:pt x="10553" y="19507"/>
                  <a:pt x="10274" y="19507"/>
                </a:cubicBezTo>
                <a:cubicBezTo>
                  <a:pt x="9279" y="19507"/>
                  <a:pt x="8280" y="19360"/>
                  <a:pt x="7325" y="19088"/>
                </a:cubicBezTo>
                <a:cubicBezTo>
                  <a:pt x="6094" y="18749"/>
                  <a:pt x="4943" y="18161"/>
                  <a:pt x="3953" y="17358"/>
                </a:cubicBezTo>
                <a:cubicBezTo>
                  <a:pt x="2954" y="16564"/>
                  <a:pt x="2133" y="15556"/>
                  <a:pt x="1526" y="14440"/>
                </a:cubicBezTo>
                <a:cubicBezTo>
                  <a:pt x="920" y="13316"/>
                  <a:pt x="527" y="12076"/>
                  <a:pt x="393" y="10810"/>
                </a:cubicBezTo>
                <a:cubicBezTo>
                  <a:pt x="260" y="9543"/>
                  <a:pt x="367" y="8240"/>
                  <a:pt x="723" y="7018"/>
                </a:cubicBezTo>
                <a:cubicBezTo>
                  <a:pt x="1071" y="5787"/>
                  <a:pt x="1651" y="4618"/>
                  <a:pt x="2445" y="3619"/>
                </a:cubicBezTo>
                <a:cubicBezTo>
                  <a:pt x="3230" y="2611"/>
                  <a:pt x="4238" y="1773"/>
                  <a:pt x="5371" y="1175"/>
                </a:cubicBezTo>
                <a:cubicBezTo>
                  <a:pt x="6504" y="577"/>
                  <a:pt x="7762" y="211"/>
                  <a:pt x="9047" y="104"/>
                </a:cubicBezTo>
                <a:cubicBezTo>
                  <a:pt x="9335" y="80"/>
                  <a:pt x="9623" y="69"/>
                  <a:pt x="9912" y="69"/>
                </a:cubicBezTo>
                <a:cubicBezTo>
                  <a:pt x="10912" y="69"/>
                  <a:pt x="11912" y="211"/>
                  <a:pt x="12874" y="488"/>
                </a:cubicBezTo>
                <a:cubicBezTo>
                  <a:pt x="11858" y="172"/>
                  <a:pt x="10794" y="1"/>
                  <a:pt x="97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9" name="Google Shape;10709;p46"/>
          <p:cNvSpPr/>
          <p:nvPr/>
        </p:nvSpPr>
        <p:spPr>
          <a:xfrm flipH="1">
            <a:off x="1284392" y="3187449"/>
            <a:ext cx="888158" cy="870562"/>
          </a:xfrm>
          <a:custGeom>
            <a:avLst/>
            <a:gdLst/>
            <a:ahLst/>
            <a:cxnLst/>
            <a:rect l="l" t="t" r="r" b="b"/>
            <a:pathLst>
              <a:path w="20190" h="19790" extrusionOk="0">
                <a:moveTo>
                  <a:pt x="9727" y="1"/>
                </a:moveTo>
                <a:cubicBezTo>
                  <a:pt x="9500" y="1"/>
                  <a:pt x="9273" y="9"/>
                  <a:pt x="9047" y="24"/>
                </a:cubicBezTo>
                <a:cubicBezTo>
                  <a:pt x="7744" y="113"/>
                  <a:pt x="6469" y="452"/>
                  <a:pt x="5309" y="1050"/>
                </a:cubicBezTo>
                <a:cubicBezTo>
                  <a:pt x="4149" y="1639"/>
                  <a:pt x="3114" y="2477"/>
                  <a:pt x="2294" y="3494"/>
                </a:cubicBezTo>
                <a:cubicBezTo>
                  <a:pt x="1473" y="4511"/>
                  <a:pt x="875" y="5707"/>
                  <a:pt x="500" y="6956"/>
                </a:cubicBezTo>
                <a:cubicBezTo>
                  <a:pt x="126" y="8205"/>
                  <a:pt x="1" y="9534"/>
                  <a:pt x="135" y="10836"/>
                </a:cubicBezTo>
                <a:cubicBezTo>
                  <a:pt x="277" y="12139"/>
                  <a:pt x="670" y="13415"/>
                  <a:pt x="1285" y="14565"/>
                </a:cubicBezTo>
                <a:cubicBezTo>
                  <a:pt x="1910" y="15716"/>
                  <a:pt x="2749" y="16751"/>
                  <a:pt x="3774" y="17581"/>
                </a:cubicBezTo>
                <a:cubicBezTo>
                  <a:pt x="4791" y="18401"/>
                  <a:pt x="5978" y="19017"/>
                  <a:pt x="7245" y="19374"/>
                </a:cubicBezTo>
                <a:cubicBezTo>
                  <a:pt x="8207" y="19647"/>
                  <a:pt x="9206" y="19789"/>
                  <a:pt x="10209" y="19789"/>
                </a:cubicBezTo>
                <a:cubicBezTo>
                  <a:pt x="10517" y="19789"/>
                  <a:pt x="10826" y="19776"/>
                  <a:pt x="11134" y="19748"/>
                </a:cubicBezTo>
                <a:cubicBezTo>
                  <a:pt x="12437" y="19641"/>
                  <a:pt x="13721" y="19267"/>
                  <a:pt x="14872" y="18642"/>
                </a:cubicBezTo>
                <a:cubicBezTo>
                  <a:pt x="16032" y="18018"/>
                  <a:pt x="17049" y="17152"/>
                  <a:pt x="17852" y="16118"/>
                </a:cubicBezTo>
                <a:cubicBezTo>
                  <a:pt x="18664" y="15083"/>
                  <a:pt x="19252" y="13896"/>
                  <a:pt x="19636" y="12647"/>
                </a:cubicBezTo>
                <a:cubicBezTo>
                  <a:pt x="20029" y="11407"/>
                  <a:pt x="20189" y="10087"/>
                  <a:pt x="20064" y="8785"/>
                </a:cubicBezTo>
                <a:cubicBezTo>
                  <a:pt x="19957" y="7482"/>
                  <a:pt x="19565" y="6206"/>
                  <a:pt x="18922" y="5073"/>
                </a:cubicBezTo>
                <a:cubicBezTo>
                  <a:pt x="18280" y="3940"/>
                  <a:pt x="17397" y="2950"/>
                  <a:pt x="16353" y="2183"/>
                </a:cubicBezTo>
                <a:cubicBezTo>
                  <a:pt x="15309" y="1407"/>
                  <a:pt x="14114" y="845"/>
                  <a:pt x="12874" y="488"/>
                </a:cubicBezTo>
                <a:lnTo>
                  <a:pt x="12874" y="488"/>
                </a:lnTo>
                <a:cubicBezTo>
                  <a:pt x="14105" y="881"/>
                  <a:pt x="15283" y="1460"/>
                  <a:pt x="16300" y="2245"/>
                </a:cubicBezTo>
                <a:cubicBezTo>
                  <a:pt x="17326" y="3022"/>
                  <a:pt x="18182" y="4021"/>
                  <a:pt x="18798" y="5145"/>
                </a:cubicBezTo>
                <a:cubicBezTo>
                  <a:pt x="19413" y="6269"/>
                  <a:pt x="19779" y="7527"/>
                  <a:pt x="19877" y="8802"/>
                </a:cubicBezTo>
                <a:cubicBezTo>
                  <a:pt x="19984" y="10078"/>
                  <a:pt x="19815" y="11363"/>
                  <a:pt x="19422" y="12585"/>
                </a:cubicBezTo>
                <a:cubicBezTo>
                  <a:pt x="19021" y="13798"/>
                  <a:pt x="18441" y="14958"/>
                  <a:pt x="17647" y="15957"/>
                </a:cubicBezTo>
                <a:cubicBezTo>
                  <a:pt x="16862" y="16965"/>
                  <a:pt x="15871" y="17804"/>
                  <a:pt x="14747" y="18401"/>
                </a:cubicBezTo>
                <a:cubicBezTo>
                  <a:pt x="13623" y="19008"/>
                  <a:pt x="12374" y="19365"/>
                  <a:pt x="11108" y="19472"/>
                </a:cubicBezTo>
                <a:cubicBezTo>
                  <a:pt x="10831" y="19495"/>
                  <a:pt x="10553" y="19507"/>
                  <a:pt x="10274" y="19507"/>
                </a:cubicBezTo>
                <a:cubicBezTo>
                  <a:pt x="9279" y="19507"/>
                  <a:pt x="8280" y="19360"/>
                  <a:pt x="7325" y="19088"/>
                </a:cubicBezTo>
                <a:cubicBezTo>
                  <a:pt x="6094" y="18749"/>
                  <a:pt x="4943" y="18161"/>
                  <a:pt x="3953" y="17358"/>
                </a:cubicBezTo>
                <a:cubicBezTo>
                  <a:pt x="2954" y="16564"/>
                  <a:pt x="2133" y="15556"/>
                  <a:pt x="1526" y="14440"/>
                </a:cubicBezTo>
                <a:cubicBezTo>
                  <a:pt x="920" y="13316"/>
                  <a:pt x="527" y="12076"/>
                  <a:pt x="393" y="10810"/>
                </a:cubicBezTo>
                <a:cubicBezTo>
                  <a:pt x="260" y="9543"/>
                  <a:pt x="367" y="8240"/>
                  <a:pt x="723" y="7018"/>
                </a:cubicBezTo>
                <a:cubicBezTo>
                  <a:pt x="1071" y="5787"/>
                  <a:pt x="1651" y="4618"/>
                  <a:pt x="2445" y="3619"/>
                </a:cubicBezTo>
                <a:cubicBezTo>
                  <a:pt x="3230" y="2611"/>
                  <a:pt x="4238" y="1773"/>
                  <a:pt x="5371" y="1175"/>
                </a:cubicBezTo>
                <a:cubicBezTo>
                  <a:pt x="6504" y="577"/>
                  <a:pt x="7762" y="211"/>
                  <a:pt x="9047" y="104"/>
                </a:cubicBezTo>
                <a:cubicBezTo>
                  <a:pt x="9335" y="80"/>
                  <a:pt x="9623" y="69"/>
                  <a:pt x="9912" y="69"/>
                </a:cubicBezTo>
                <a:cubicBezTo>
                  <a:pt x="10912" y="69"/>
                  <a:pt x="11912" y="211"/>
                  <a:pt x="12874" y="488"/>
                </a:cubicBezTo>
                <a:cubicBezTo>
                  <a:pt x="11858" y="172"/>
                  <a:pt x="10794" y="1"/>
                  <a:pt x="97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0" name="Google Shape;10710;p46"/>
          <p:cNvSpPr/>
          <p:nvPr/>
        </p:nvSpPr>
        <p:spPr>
          <a:xfrm flipH="1">
            <a:off x="4774392" y="1762549"/>
            <a:ext cx="888158" cy="870562"/>
          </a:xfrm>
          <a:custGeom>
            <a:avLst/>
            <a:gdLst/>
            <a:ahLst/>
            <a:cxnLst/>
            <a:rect l="l" t="t" r="r" b="b"/>
            <a:pathLst>
              <a:path w="20190" h="19790" extrusionOk="0">
                <a:moveTo>
                  <a:pt x="9727" y="1"/>
                </a:moveTo>
                <a:cubicBezTo>
                  <a:pt x="9500" y="1"/>
                  <a:pt x="9273" y="9"/>
                  <a:pt x="9047" y="24"/>
                </a:cubicBezTo>
                <a:cubicBezTo>
                  <a:pt x="7744" y="113"/>
                  <a:pt x="6469" y="452"/>
                  <a:pt x="5309" y="1050"/>
                </a:cubicBezTo>
                <a:cubicBezTo>
                  <a:pt x="4149" y="1639"/>
                  <a:pt x="3114" y="2477"/>
                  <a:pt x="2294" y="3494"/>
                </a:cubicBezTo>
                <a:cubicBezTo>
                  <a:pt x="1473" y="4511"/>
                  <a:pt x="875" y="5707"/>
                  <a:pt x="500" y="6956"/>
                </a:cubicBezTo>
                <a:cubicBezTo>
                  <a:pt x="126" y="8205"/>
                  <a:pt x="1" y="9534"/>
                  <a:pt x="135" y="10836"/>
                </a:cubicBezTo>
                <a:cubicBezTo>
                  <a:pt x="277" y="12139"/>
                  <a:pt x="670" y="13415"/>
                  <a:pt x="1285" y="14565"/>
                </a:cubicBezTo>
                <a:cubicBezTo>
                  <a:pt x="1910" y="15716"/>
                  <a:pt x="2749" y="16751"/>
                  <a:pt x="3774" y="17581"/>
                </a:cubicBezTo>
                <a:cubicBezTo>
                  <a:pt x="4791" y="18401"/>
                  <a:pt x="5978" y="19017"/>
                  <a:pt x="7245" y="19374"/>
                </a:cubicBezTo>
                <a:cubicBezTo>
                  <a:pt x="8207" y="19647"/>
                  <a:pt x="9206" y="19789"/>
                  <a:pt x="10209" y="19789"/>
                </a:cubicBezTo>
                <a:cubicBezTo>
                  <a:pt x="10517" y="19789"/>
                  <a:pt x="10826" y="19776"/>
                  <a:pt x="11134" y="19748"/>
                </a:cubicBezTo>
                <a:cubicBezTo>
                  <a:pt x="12437" y="19641"/>
                  <a:pt x="13721" y="19267"/>
                  <a:pt x="14872" y="18642"/>
                </a:cubicBezTo>
                <a:cubicBezTo>
                  <a:pt x="16032" y="18018"/>
                  <a:pt x="17049" y="17152"/>
                  <a:pt x="17852" y="16118"/>
                </a:cubicBezTo>
                <a:cubicBezTo>
                  <a:pt x="18664" y="15083"/>
                  <a:pt x="19252" y="13896"/>
                  <a:pt x="19636" y="12647"/>
                </a:cubicBezTo>
                <a:cubicBezTo>
                  <a:pt x="20029" y="11407"/>
                  <a:pt x="20189" y="10087"/>
                  <a:pt x="20064" y="8785"/>
                </a:cubicBezTo>
                <a:cubicBezTo>
                  <a:pt x="19957" y="7482"/>
                  <a:pt x="19565" y="6206"/>
                  <a:pt x="18922" y="5073"/>
                </a:cubicBezTo>
                <a:cubicBezTo>
                  <a:pt x="18280" y="3940"/>
                  <a:pt x="17397" y="2950"/>
                  <a:pt x="16353" y="2183"/>
                </a:cubicBezTo>
                <a:cubicBezTo>
                  <a:pt x="15309" y="1407"/>
                  <a:pt x="14114" y="845"/>
                  <a:pt x="12874" y="488"/>
                </a:cubicBezTo>
                <a:lnTo>
                  <a:pt x="12874" y="488"/>
                </a:lnTo>
                <a:cubicBezTo>
                  <a:pt x="14105" y="881"/>
                  <a:pt x="15283" y="1460"/>
                  <a:pt x="16300" y="2245"/>
                </a:cubicBezTo>
                <a:cubicBezTo>
                  <a:pt x="17326" y="3022"/>
                  <a:pt x="18182" y="4021"/>
                  <a:pt x="18798" y="5145"/>
                </a:cubicBezTo>
                <a:cubicBezTo>
                  <a:pt x="19413" y="6269"/>
                  <a:pt x="19779" y="7527"/>
                  <a:pt x="19877" y="8802"/>
                </a:cubicBezTo>
                <a:cubicBezTo>
                  <a:pt x="19984" y="10078"/>
                  <a:pt x="19815" y="11363"/>
                  <a:pt x="19422" y="12585"/>
                </a:cubicBezTo>
                <a:cubicBezTo>
                  <a:pt x="19021" y="13798"/>
                  <a:pt x="18441" y="14958"/>
                  <a:pt x="17647" y="15957"/>
                </a:cubicBezTo>
                <a:cubicBezTo>
                  <a:pt x="16862" y="16965"/>
                  <a:pt x="15871" y="17804"/>
                  <a:pt x="14747" y="18401"/>
                </a:cubicBezTo>
                <a:cubicBezTo>
                  <a:pt x="13623" y="19008"/>
                  <a:pt x="12374" y="19365"/>
                  <a:pt x="11108" y="19472"/>
                </a:cubicBezTo>
                <a:cubicBezTo>
                  <a:pt x="10831" y="19495"/>
                  <a:pt x="10553" y="19507"/>
                  <a:pt x="10274" y="19507"/>
                </a:cubicBezTo>
                <a:cubicBezTo>
                  <a:pt x="9279" y="19507"/>
                  <a:pt x="8280" y="19360"/>
                  <a:pt x="7325" y="19088"/>
                </a:cubicBezTo>
                <a:cubicBezTo>
                  <a:pt x="6094" y="18749"/>
                  <a:pt x="4943" y="18161"/>
                  <a:pt x="3953" y="17358"/>
                </a:cubicBezTo>
                <a:cubicBezTo>
                  <a:pt x="2954" y="16564"/>
                  <a:pt x="2133" y="15556"/>
                  <a:pt x="1526" y="14440"/>
                </a:cubicBezTo>
                <a:cubicBezTo>
                  <a:pt x="920" y="13316"/>
                  <a:pt x="527" y="12076"/>
                  <a:pt x="393" y="10810"/>
                </a:cubicBezTo>
                <a:cubicBezTo>
                  <a:pt x="260" y="9543"/>
                  <a:pt x="367" y="8240"/>
                  <a:pt x="723" y="7018"/>
                </a:cubicBezTo>
                <a:cubicBezTo>
                  <a:pt x="1071" y="5787"/>
                  <a:pt x="1651" y="4618"/>
                  <a:pt x="2445" y="3619"/>
                </a:cubicBezTo>
                <a:cubicBezTo>
                  <a:pt x="3230" y="2611"/>
                  <a:pt x="4238" y="1773"/>
                  <a:pt x="5371" y="1175"/>
                </a:cubicBezTo>
                <a:cubicBezTo>
                  <a:pt x="6504" y="577"/>
                  <a:pt x="7762" y="211"/>
                  <a:pt x="9047" y="104"/>
                </a:cubicBezTo>
                <a:cubicBezTo>
                  <a:pt x="9335" y="80"/>
                  <a:pt x="9623" y="69"/>
                  <a:pt x="9912" y="69"/>
                </a:cubicBezTo>
                <a:cubicBezTo>
                  <a:pt x="10912" y="69"/>
                  <a:pt x="11912" y="211"/>
                  <a:pt x="12874" y="488"/>
                </a:cubicBezTo>
                <a:cubicBezTo>
                  <a:pt x="11858" y="172"/>
                  <a:pt x="10794" y="1"/>
                  <a:pt x="97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1" name="Google Shape;10711;p46"/>
          <p:cNvSpPr/>
          <p:nvPr/>
        </p:nvSpPr>
        <p:spPr>
          <a:xfrm flipH="1">
            <a:off x="4774392" y="3187449"/>
            <a:ext cx="888158" cy="870562"/>
          </a:xfrm>
          <a:custGeom>
            <a:avLst/>
            <a:gdLst/>
            <a:ahLst/>
            <a:cxnLst/>
            <a:rect l="l" t="t" r="r" b="b"/>
            <a:pathLst>
              <a:path w="20190" h="19790" extrusionOk="0">
                <a:moveTo>
                  <a:pt x="9727" y="1"/>
                </a:moveTo>
                <a:cubicBezTo>
                  <a:pt x="9500" y="1"/>
                  <a:pt x="9273" y="9"/>
                  <a:pt x="9047" y="24"/>
                </a:cubicBezTo>
                <a:cubicBezTo>
                  <a:pt x="7744" y="113"/>
                  <a:pt x="6469" y="452"/>
                  <a:pt x="5309" y="1050"/>
                </a:cubicBezTo>
                <a:cubicBezTo>
                  <a:pt x="4149" y="1639"/>
                  <a:pt x="3114" y="2477"/>
                  <a:pt x="2294" y="3494"/>
                </a:cubicBezTo>
                <a:cubicBezTo>
                  <a:pt x="1473" y="4511"/>
                  <a:pt x="875" y="5707"/>
                  <a:pt x="500" y="6956"/>
                </a:cubicBezTo>
                <a:cubicBezTo>
                  <a:pt x="126" y="8205"/>
                  <a:pt x="1" y="9534"/>
                  <a:pt x="135" y="10836"/>
                </a:cubicBezTo>
                <a:cubicBezTo>
                  <a:pt x="277" y="12139"/>
                  <a:pt x="670" y="13415"/>
                  <a:pt x="1285" y="14565"/>
                </a:cubicBezTo>
                <a:cubicBezTo>
                  <a:pt x="1910" y="15716"/>
                  <a:pt x="2749" y="16751"/>
                  <a:pt x="3774" y="17581"/>
                </a:cubicBezTo>
                <a:cubicBezTo>
                  <a:pt x="4791" y="18401"/>
                  <a:pt x="5978" y="19017"/>
                  <a:pt x="7245" y="19374"/>
                </a:cubicBezTo>
                <a:cubicBezTo>
                  <a:pt x="8207" y="19647"/>
                  <a:pt x="9206" y="19789"/>
                  <a:pt x="10209" y="19789"/>
                </a:cubicBezTo>
                <a:cubicBezTo>
                  <a:pt x="10517" y="19789"/>
                  <a:pt x="10826" y="19776"/>
                  <a:pt x="11134" y="19748"/>
                </a:cubicBezTo>
                <a:cubicBezTo>
                  <a:pt x="12437" y="19641"/>
                  <a:pt x="13721" y="19267"/>
                  <a:pt x="14872" y="18642"/>
                </a:cubicBezTo>
                <a:cubicBezTo>
                  <a:pt x="16032" y="18018"/>
                  <a:pt x="17049" y="17152"/>
                  <a:pt x="17852" y="16118"/>
                </a:cubicBezTo>
                <a:cubicBezTo>
                  <a:pt x="18664" y="15083"/>
                  <a:pt x="19252" y="13896"/>
                  <a:pt x="19636" y="12647"/>
                </a:cubicBezTo>
                <a:cubicBezTo>
                  <a:pt x="20029" y="11407"/>
                  <a:pt x="20189" y="10087"/>
                  <a:pt x="20064" y="8785"/>
                </a:cubicBezTo>
                <a:cubicBezTo>
                  <a:pt x="19957" y="7482"/>
                  <a:pt x="19565" y="6206"/>
                  <a:pt x="18922" y="5073"/>
                </a:cubicBezTo>
                <a:cubicBezTo>
                  <a:pt x="18280" y="3940"/>
                  <a:pt x="17397" y="2950"/>
                  <a:pt x="16353" y="2183"/>
                </a:cubicBezTo>
                <a:cubicBezTo>
                  <a:pt x="15309" y="1407"/>
                  <a:pt x="14114" y="845"/>
                  <a:pt x="12874" y="488"/>
                </a:cubicBezTo>
                <a:lnTo>
                  <a:pt x="12874" y="488"/>
                </a:lnTo>
                <a:cubicBezTo>
                  <a:pt x="14105" y="881"/>
                  <a:pt x="15283" y="1460"/>
                  <a:pt x="16300" y="2245"/>
                </a:cubicBezTo>
                <a:cubicBezTo>
                  <a:pt x="17326" y="3022"/>
                  <a:pt x="18182" y="4021"/>
                  <a:pt x="18798" y="5145"/>
                </a:cubicBezTo>
                <a:cubicBezTo>
                  <a:pt x="19413" y="6269"/>
                  <a:pt x="19779" y="7527"/>
                  <a:pt x="19877" y="8802"/>
                </a:cubicBezTo>
                <a:cubicBezTo>
                  <a:pt x="19984" y="10078"/>
                  <a:pt x="19815" y="11363"/>
                  <a:pt x="19422" y="12585"/>
                </a:cubicBezTo>
                <a:cubicBezTo>
                  <a:pt x="19021" y="13798"/>
                  <a:pt x="18441" y="14958"/>
                  <a:pt x="17647" y="15957"/>
                </a:cubicBezTo>
                <a:cubicBezTo>
                  <a:pt x="16862" y="16965"/>
                  <a:pt x="15871" y="17804"/>
                  <a:pt x="14747" y="18401"/>
                </a:cubicBezTo>
                <a:cubicBezTo>
                  <a:pt x="13623" y="19008"/>
                  <a:pt x="12374" y="19365"/>
                  <a:pt x="11108" y="19472"/>
                </a:cubicBezTo>
                <a:cubicBezTo>
                  <a:pt x="10831" y="19495"/>
                  <a:pt x="10553" y="19507"/>
                  <a:pt x="10274" y="19507"/>
                </a:cubicBezTo>
                <a:cubicBezTo>
                  <a:pt x="9279" y="19507"/>
                  <a:pt x="8280" y="19360"/>
                  <a:pt x="7325" y="19088"/>
                </a:cubicBezTo>
                <a:cubicBezTo>
                  <a:pt x="6094" y="18749"/>
                  <a:pt x="4943" y="18161"/>
                  <a:pt x="3953" y="17358"/>
                </a:cubicBezTo>
                <a:cubicBezTo>
                  <a:pt x="2954" y="16564"/>
                  <a:pt x="2133" y="15556"/>
                  <a:pt x="1526" y="14440"/>
                </a:cubicBezTo>
                <a:cubicBezTo>
                  <a:pt x="920" y="13316"/>
                  <a:pt x="527" y="12076"/>
                  <a:pt x="393" y="10810"/>
                </a:cubicBezTo>
                <a:cubicBezTo>
                  <a:pt x="260" y="9543"/>
                  <a:pt x="367" y="8240"/>
                  <a:pt x="723" y="7018"/>
                </a:cubicBezTo>
                <a:cubicBezTo>
                  <a:pt x="1071" y="5787"/>
                  <a:pt x="1651" y="4618"/>
                  <a:pt x="2445" y="3619"/>
                </a:cubicBezTo>
                <a:cubicBezTo>
                  <a:pt x="3230" y="2611"/>
                  <a:pt x="4238" y="1773"/>
                  <a:pt x="5371" y="1175"/>
                </a:cubicBezTo>
                <a:cubicBezTo>
                  <a:pt x="6504" y="577"/>
                  <a:pt x="7762" y="211"/>
                  <a:pt x="9047" y="104"/>
                </a:cubicBezTo>
                <a:cubicBezTo>
                  <a:pt x="9335" y="80"/>
                  <a:pt x="9623" y="69"/>
                  <a:pt x="9912" y="69"/>
                </a:cubicBezTo>
                <a:cubicBezTo>
                  <a:pt x="10912" y="69"/>
                  <a:pt x="11912" y="211"/>
                  <a:pt x="12874" y="488"/>
                </a:cubicBezTo>
                <a:cubicBezTo>
                  <a:pt x="11858" y="172"/>
                  <a:pt x="10794" y="1"/>
                  <a:pt x="97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12" name="Google Shape;10712;p46"/>
          <p:cNvGrpSpPr/>
          <p:nvPr/>
        </p:nvGrpSpPr>
        <p:grpSpPr>
          <a:xfrm>
            <a:off x="1576788" y="2011588"/>
            <a:ext cx="303350" cy="372475"/>
            <a:chOff x="5064100" y="3409950"/>
            <a:chExt cx="303350" cy="372475"/>
          </a:xfrm>
        </p:grpSpPr>
        <p:sp>
          <p:nvSpPr>
            <p:cNvPr id="10713" name="Google Shape;10713;p46"/>
            <p:cNvSpPr/>
            <p:nvPr/>
          </p:nvSpPr>
          <p:spPr>
            <a:xfrm>
              <a:off x="5064100" y="3525475"/>
              <a:ext cx="277925" cy="102625"/>
            </a:xfrm>
            <a:custGeom>
              <a:avLst/>
              <a:gdLst/>
              <a:ahLst/>
              <a:cxnLst/>
              <a:rect l="l" t="t" r="r" b="b"/>
              <a:pathLst>
                <a:path w="11117" h="4105" extrusionOk="0">
                  <a:moveTo>
                    <a:pt x="1696" y="0"/>
                  </a:moveTo>
                  <a:cubicBezTo>
                    <a:pt x="768" y="0"/>
                    <a:pt x="1" y="750"/>
                    <a:pt x="1" y="1695"/>
                  </a:cubicBezTo>
                  <a:lnTo>
                    <a:pt x="1" y="2391"/>
                  </a:lnTo>
                  <a:cubicBezTo>
                    <a:pt x="1" y="3337"/>
                    <a:pt x="768" y="4104"/>
                    <a:pt x="1696" y="4104"/>
                  </a:cubicBezTo>
                  <a:lnTo>
                    <a:pt x="1696" y="3640"/>
                  </a:lnTo>
                  <a:cubicBezTo>
                    <a:pt x="1018" y="3640"/>
                    <a:pt x="447" y="3087"/>
                    <a:pt x="447" y="2391"/>
                  </a:cubicBezTo>
                  <a:lnTo>
                    <a:pt x="447" y="1695"/>
                  </a:lnTo>
                  <a:cubicBezTo>
                    <a:pt x="447" y="1017"/>
                    <a:pt x="1018" y="446"/>
                    <a:pt x="1696" y="446"/>
                  </a:cubicBezTo>
                  <a:lnTo>
                    <a:pt x="11117" y="446"/>
                  </a:lnTo>
                  <a:lnTo>
                    <a:pt x="111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46"/>
            <p:cNvSpPr/>
            <p:nvPr/>
          </p:nvSpPr>
          <p:spPr>
            <a:xfrm>
              <a:off x="5108275" y="3542425"/>
              <a:ext cx="233750" cy="186025"/>
            </a:xfrm>
            <a:custGeom>
              <a:avLst/>
              <a:gdLst/>
              <a:ahLst/>
              <a:cxnLst/>
              <a:rect l="l" t="t" r="r" b="b"/>
              <a:pathLst>
                <a:path w="9350" h="7441" extrusionOk="0">
                  <a:moveTo>
                    <a:pt x="0" y="0"/>
                  </a:moveTo>
                  <a:lnTo>
                    <a:pt x="0" y="464"/>
                  </a:lnTo>
                  <a:lnTo>
                    <a:pt x="446" y="464"/>
                  </a:lnTo>
                  <a:lnTo>
                    <a:pt x="446" y="3194"/>
                  </a:lnTo>
                  <a:cubicBezTo>
                    <a:pt x="446" y="5532"/>
                    <a:pt x="2337" y="7441"/>
                    <a:pt x="4693" y="7441"/>
                  </a:cubicBezTo>
                  <a:cubicBezTo>
                    <a:pt x="7030" y="7441"/>
                    <a:pt x="8921" y="5532"/>
                    <a:pt x="8921" y="3194"/>
                  </a:cubicBezTo>
                  <a:lnTo>
                    <a:pt x="8921" y="875"/>
                  </a:lnTo>
                  <a:lnTo>
                    <a:pt x="8475" y="875"/>
                  </a:lnTo>
                  <a:lnTo>
                    <a:pt x="8475" y="3194"/>
                  </a:lnTo>
                  <a:cubicBezTo>
                    <a:pt x="8475" y="5282"/>
                    <a:pt x="6780" y="6977"/>
                    <a:pt x="4693" y="6977"/>
                  </a:cubicBezTo>
                  <a:cubicBezTo>
                    <a:pt x="2587" y="6977"/>
                    <a:pt x="892" y="5282"/>
                    <a:pt x="892" y="3194"/>
                  </a:cubicBezTo>
                  <a:lnTo>
                    <a:pt x="892" y="464"/>
                  </a:lnTo>
                  <a:lnTo>
                    <a:pt x="9350" y="464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46"/>
            <p:cNvSpPr/>
            <p:nvPr/>
          </p:nvSpPr>
          <p:spPr>
            <a:xfrm>
              <a:off x="5083275" y="3738250"/>
              <a:ext cx="284175" cy="44175"/>
            </a:xfrm>
            <a:custGeom>
              <a:avLst/>
              <a:gdLst/>
              <a:ahLst/>
              <a:cxnLst/>
              <a:rect l="l" t="t" r="r" b="b"/>
              <a:pathLst>
                <a:path w="11367" h="1767" extrusionOk="0">
                  <a:moveTo>
                    <a:pt x="10153" y="464"/>
                  </a:moveTo>
                  <a:lnTo>
                    <a:pt x="9422" y="1303"/>
                  </a:lnTo>
                  <a:lnTo>
                    <a:pt x="1946" y="1303"/>
                  </a:lnTo>
                  <a:lnTo>
                    <a:pt x="1214" y="464"/>
                  </a:lnTo>
                  <a:close/>
                  <a:moveTo>
                    <a:pt x="1" y="0"/>
                  </a:moveTo>
                  <a:lnTo>
                    <a:pt x="1" y="464"/>
                  </a:lnTo>
                  <a:lnTo>
                    <a:pt x="625" y="464"/>
                  </a:lnTo>
                  <a:lnTo>
                    <a:pt x="1732" y="1767"/>
                  </a:lnTo>
                  <a:lnTo>
                    <a:pt x="9636" y="1767"/>
                  </a:lnTo>
                  <a:lnTo>
                    <a:pt x="10742" y="464"/>
                  </a:lnTo>
                  <a:lnTo>
                    <a:pt x="11367" y="464"/>
                  </a:lnTo>
                  <a:lnTo>
                    <a:pt x="113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46"/>
            <p:cNvSpPr/>
            <p:nvPr/>
          </p:nvSpPr>
          <p:spPr>
            <a:xfrm>
              <a:off x="5150650" y="3409950"/>
              <a:ext cx="149450" cy="96800"/>
            </a:xfrm>
            <a:custGeom>
              <a:avLst/>
              <a:gdLst/>
              <a:ahLst/>
              <a:cxnLst/>
              <a:rect l="l" t="t" r="r" b="b"/>
              <a:pathLst>
                <a:path w="5978" h="3872" extrusionOk="0">
                  <a:moveTo>
                    <a:pt x="2998" y="464"/>
                  </a:moveTo>
                  <a:cubicBezTo>
                    <a:pt x="3694" y="464"/>
                    <a:pt x="4336" y="625"/>
                    <a:pt x="4818" y="928"/>
                  </a:cubicBezTo>
                  <a:cubicBezTo>
                    <a:pt x="5192" y="1142"/>
                    <a:pt x="5424" y="1410"/>
                    <a:pt x="5496" y="1713"/>
                  </a:cubicBezTo>
                  <a:lnTo>
                    <a:pt x="482" y="1713"/>
                  </a:lnTo>
                  <a:cubicBezTo>
                    <a:pt x="553" y="1410"/>
                    <a:pt x="785" y="1142"/>
                    <a:pt x="1160" y="928"/>
                  </a:cubicBezTo>
                  <a:cubicBezTo>
                    <a:pt x="1642" y="625"/>
                    <a:pt x="2284" y="464"/>
                    <a:pt x="2998" y="464"/>
                  </a:cubicBezTo>
                  <a:close/>
                  <a:moveTo>
                    <a:pt x="5496" y="2159"/>
                  </a:moveTo>
                  <a:cubicBezTo>
                    <a:pt x="5424" y="2445"/>
                    <a:pt x="5192" y="2730"/>
                    <a:pt x="4818" y="2944"/>
                  </a:cubicBezTo>
                  <a:cubicBezTo>
                    <a:pt x="4336" y="3247"/>
                    <a:pt x="3694" y="3408"/>
                    <a:pt x="2998" y="3408"/>
                  </a:cubicBezTo>
                  <a:cubicBezTo>
                    <a:pt x="2284" y="3408"/>
                    <a:pt x="1642" y="3247"/>
                    <a:pt x="1160" y="2944"/>
                  </a:cubicBezTo>
                  <a:cubicBezTo>
                    <a:pt x="785" y="2730"/>
                    <a:pt x="553" y="2445"/>
                    <a:pt x="482" y="2159"/>
                  </a:cubicBezTo>
                  <a:close/>
                  <a:moveTo>
                    <a:pt x="2998" y="0"/>
                  </a:moveTo>
                  <a:cubicBezTo>
                    <a:pt x="2213" y="0"/>
                    <a:pt x="1463" y="196"/>
                    <a:pt x="910" y="535"/>
                  </a:cubicBezTo>
                  <a:cubicBezTo>
                    <a:pt x="321" y="892"/>
                    <a:pt x="0" y="1392"/>
                    <a:pt x="0" y="1927"/>
                  </a:cubicBezTo>
                  <a:cubicBezTo>
                    <a:pt x="0" y="2462"/>
                    <a:pt x="321" y="2962"/>
                    <a:pt x="910" y="3337"/>
                  </a:cubicBezTo>
                  <a:cubicBezTo>
                    <a:pt x="1463" y="3676"/>
                    <a:pt x="2213" y="3872"/>
                    <a:pt x="2998" y="3872"/>
                  </a:cubicBezTo>
                  <a:cubicBezTo>
                    <a:pt x="3765" y="3872"/>
                    <a:pt x="4514" y="3676"/>
                    <a:pt x="5067" y="3337"/>
                  </a:cubicBezTo>
                  <a:cubicBezTo>
                    <a:pt x="5656" y="2962"/>
                    <a:pt x="5977" y="2462"/>
                    <a:pt x="5977" y="1927"/>
                  </a:cubicBezTo>
                  <a:cubicBezTo>
                    <a:pt x="5977" y="1392"/>
                    <a:pt x="5656" y="892"/>
                    <a:pt x="5067" y="535"/>
                  </a:cubicBezTo>
                  <a:cubicBezTo>
                    <a:pt x="4514" y="196"/>
                    <a:pt x="3765" y="0"/>
                    <a:pt x="2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7" name="Google Shape;10717;p46"/>
          <p:cNvGrpSpPr/>
          <p:nvPr/>
        </p:nvGrpSpPr>
        <p:grpSpPr>
          <a:xfrm>
            <a:off x="1515470" y="3467386"/>
            <a:ext cx="426363" cy="310959"/>
            <a:chOff x="5029750" y="4026400"/>
            <a:chExt cx="372500" cy="271675"/>
          </a:xfrm>
        </p:grpSpPr>
        <p:sp>
          <p:nvSpPr>
            <p:cNvPr id="10718" name="Google Shape;10718;p46"/>
            <p:cNvSpPr/>
            <p:nvPr/>
          </p:nvSpPr>
          <p:spPr>
            <a:xfrm>
              <a:off x="5068125" y="4026400"/>
              <a:ext cx="119125" cy="36600"/>
            </a:xfrm>
            <a:custGeom>
              <a:avLst/>
              <a:gdLst/>
              <a:ahLst/>
              <a:cxnLst/>
              <a:rect l="l" t="t" r="r" b="b"/>
              <a:pathLst>
                <a:path w="4765" h="1464" extrusionOk="0">
                  <a:moveTo>
                    <a:pt x="428" y="1"/>
                  </a:moveTo>
                  <a:lnTo>
                    <a:pt x="428" y="786"/>
                  </a:lnTo>
                  <a:lnTo>
                    <a:pt x="892" y="786"/>
                  </a:lnTo>
                  <a:lnTo>
                    <a:pt x="892" y="465"/>
                  </a:lnTo>
                  <a:lnTo>
                    <a:pt x="3872" y="465"/>
                  </a:lnTo>
                  <a:lnTo>
                    <a:pt x="3872" y="1018"/>
                  </a:lnTo>
                  <a:lnTo>
                    <a:pt x="0" y="1018"/>
                  </a:lnTo>
                  <a:lnTo>
                    <a:pt x="0" y="1464"/>
                  </a:lnTo>
                  <a:lnTo>
                    <a:pt x="4764" y="1464"/>
                  </a:lnTo>
                  <a:lnTo>
                    <a:pt x="4764" y="1018"/>
                  </a:lnTo>
                  <a:lnTo>
                    <a:pt x="4336" y="1018"/>
                  </a:lnTo>
                  <a:lnTo>
                    <a:pt x="43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46"/>
            <p:cNvSpPr/>
            <p:nvPr/>
          </p:nvSpPr>
          <p:spPr>
            <a:xfrm>
              <a:off x="5244325" y="4026400"/>
              <a:ext cx="119550" cy="36600"/>
            </a:xfrm>
            <a:custGeom>
              <a:avLst/>
              <a:gdLst/>
              <a:ahLst/>
              <a:cxnLst/>
              <a:rect l="l" t="t" r="r" b="b"/>
              <a:pathLst>
                <a:path w="4782" h="1464" extrusionOk="0">
                  <a:moveTo>
                    <a:pt x="446" y="1"/>
                  </a:moveTo>
                  <a:lnTo>
                    <a:pt x="446" y="786"/>
                  </a:lnTo>
                  <a:lnTo>
                    <a:pt x="892" y="786"/>
                  </a:lnTo>
                  <a:lnTo>
                    <a:pt x="892" y="465"/>
                  </a:lnTo>
                  <a:lnTo>
                    <a:pt x="3872" y="465"/>
                  </a:lnTo>
                  <a:lnTo>
                    <a:pt x="3872" y="1018"/>
                  </a:lnTo>
                  <a:lnTo>
                    <a:pt x="0" y="1018"/>
                  </a:lnTo>
                  <a:lnTo>
                    <a:pt x="0" y="1464"/>
                  </a:lnTo>
                  <a:lnTo>
                    <a:pt x="4782" y="1464"/>
                  </a:lnTo>
                  <a:lnTo>
                    <a:pt x="4782" y="1018"/>
                  </a:lnTo>
                  <a:lnTo>
                    <a:pt x="4336" y="1018"/>
                  </a:lnTo>
                  <a:lnTo>
                    <a:pt x="43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46"/>
            <p:cNvSpPr/>
            <p:nvPr/>
          </p:nvSpPr>
          <p:spPr>
            <a:xfrm>
              <a:off x="5029750" y="4068325"/>
              <a:ext cx="372500" cy="229750"/>
            </a:xfrm>
            <a:custGeom>
              <a:avLst/>
              <a:gdLst/>
              <a:ahLst/>
              <a:cxnLst/>
              <a:rect l="l" t="t" r="r" b="b"/>
              <a:pathLst>
                <a:path w="14900" h="9190" extrusionOk="0">
                  <a:moveTo>
                    <a:pt x="6049" y="465"/>
                  </a:moveTo>
                  <a:lnTo>
                    <a:pt x="5942" y="1803"/>
                  </a:lnTo>
                  <a:lnTo>
                    <a:pt x="1892" y="1803"/>
                  </a:lnTo>
                  <a:lnTo>
                    <a:pt x="1785" y="465"/>
                  </a:lnTo>
                  <a:close/>
                  <a:moveTo>
                    <a:pt x="13115" y="465"/>
                  </a:moveTo>
                  <a:lnTo>
                    <a:pt x="12990" y="1803"/>
                  </a:lnTo>
                  <a:lnTo>
                    <a:pt x="8958" y="1803"/>
                  </a:lnTo>
                  <a:lnTo>
                    <a:pt x="8833" y="465"/>
                  </a:lnTo>
                  <a:close/>
                  <a:moveTo>
                    <a:pt x="6317" y="2249"/>
                  </a:moveTo>
                  <a:lnTo>
                    <a:pt x="6032" y="5693"/>
                  </a:lnTo>
                  <a:lnTo>
                    <a:pt x="1803" y="5693"/>
                  </a:lnTo>
                  <a:lnTo>
                    <a:pt x="1517" y="2249"/>
                  </a:lnTo>
                  <a:close/>
                  <a:moveTo>
                    <a:pt x="13365" y="2249"/>
                  </a:moveTo>
                  <a:lnTo>
                    <a:pt x="13079" y="5693"/>
                  </a:lnTo>
                  <a:lnTo>
                    <a:pt x="8851" y="5693"/>
                  </a:lnTo>
                  <a:lnTo>
                    <a:pt x="8565" y="2249"/>
                  </a:lnTo>
                  <a:close/>
                  <a:moveTo>
                    <a:pt x="5550" y="6139"/>
                  </a:moveTo>
                  <a:lnTo>
                    <a:pt x="5514" y="6567"/>
                  </a:lnTo>
                  <a:lnTo>
                    <a:pt x="2320" y="6567"/>
                  </a:lnTo>
                  <a:lnTo>
                    <a:pt x="2285" y="6139"/>
                  </a:lnTo>
                  <a:close/>
                  <a:moveTo>
                    <a:pt x="12598" y="6139"/>
                  </a:moveTo>
                  <a:lnTo>
                    <a:pt x="12562" y="6567"/>
                  </a:lnTo>
                  <a:lnTo>
                    <a:pt x="9386" y="6567"/>
                  </a:lnTo>
                  <a:lnTo>
                    <a:pt x="9332" y="6139"/>
                  </a:lnTo>
                  <a:close/>
                  <a:moveTo>
                    <a:pt x="14435" y="7031"/>
                  </a:moveTo>
                  <a:lnTo>
                    <a:pt x="14435" y="7477"/>
                  </a:lnTo>
                  <a:lnTo>
                    <a:pt x="447" y="7477"/>
                  </a:lnTo>
                  <a:lnTo>
                    <a:pt x="447" y="7031"/>
                  </a:lnTo>
                  <a:close/>
                  <a:moveTo>
                    <a:pt x="857" y="1"/>
                  </a:moveTo>
                  <a:lnTo>
                    <a:pt x="857" y="465"/>
                  </a:lnTo>
                  <a:lnTo>
                    <a:pt x="1321" y="465"/>
                  </a:lnTo>
                  <a:lnTo>
                    <a:pt x="1446" y="1803"/>
                  </a:lnTo>
                  <a:lnTo>
                    <a:pt x="1018" y="1803"/>
                  </a:lnTo>
                  <a:lnTo>
                    <a:pt x="1375" y="6139"/>
                  </a:lnTo>
                  <a:lnTo>
                    <a:pt x="1821" y="6139"/>
                  </a:lnTo>
                  <a:lnTo>
                    <a:pt x="1874" y="6567"/>
                  </a:lnTo>
                  <a:lnTo>
                    <a:pt x="1" y="6567"/>
                  </a:lnTo>
                  <a:lnTo>
                    <a:pt x="1" y="7941"/>
                  </a:lnTo>
                  <a:lnTo>
                    <a:pt x="1678" y="7941"/>
                  </a:lnTo>
                  <a:lnTo>
                    <a:pt x="1678" y="9190"/>
                  </a:lnTo>
                  <a:lnTo>
                    <a:pt x="6156" y="9190"/>
                  </a:lnTo>
                  <a:lnTo>
                    <a:pt x="6156" y="8387"/>
                  </a:lnTo>
                  <a:lnTo>
                    <a:pt x="5693" y="8387"/>
                  </a:lnTo>
                  <a:lnTo>
                    <a:pt x="5693" y="8726"/>
                  </a:lnTo>
                  <a:lnTo>
                    <a:pt x="2142" y="8726"/>
                  </a:lnTo>
                  <a:lnTo>
                    <a:pt x="2142" y="7941"/>
                  </a:lnTo>
                  <a:lnTo>
                    <a:pt x="8744" y="7941"/>
                  </a:lnTo>
                  <a:lnTo>
                    <a:pt x="8744" y="9190"/>
                  </a:lnTo>
                  <a:lnTo>
                    <a:pt x="13204" y="9190"/>
                  </a:lnTo>
                  <a:lnTo>
                    <a:pt x="13204" y="8387"/>
                  </a:lnTo>
                  <a:lnTo>
                    <a:pt x="12740" y="8387"/>
                  </a:lnTo>
                  <a:lnTo>
                    <a:pt x="12740" y="8726"/>
                  </a:lnTo>
                  <a:lnTo>
                    <a:pt x="9190" y="8726"/>
                  </a:lnTo>
                  <a:lnTo>
                    <a:pt x="9190" y="7941"/>
                  </a:lnTo>
                  <a:lnTo>
                    <a:pt x="14899" y="7941"/>
                  </a:lnTo>
                  <a:lnTo>
                    <a:pt x="14899" y="6567"/>
                  </a:lnTo>
                  <a:lnTo>
                    <a:pt x="13026" y="6567"/>
                  </a:lnTo>
                  <a:lnTo>
                    <a:pt x="13062" y="6139"/>
                  </a:lnTo>
                  <a:lnTo>
                    <a:pt x="13508" y="6139"/>
                  </a:lnTo>
                  <a:lnTo>
                    <a:pt x="13864" y="1803"/>
                  </a:lnTo>
                  <a:lnTo>
                    <a:pt x="13454" y="1803"/>
                  </a:lnTo>
                  <a:lnTo>
                    <a:pt x="13561" y="465"/>
                  </a:lnTo>
                  <a:lnTo>
                    <a:pt x="14025" y="465"/>
                  </a:lnTo>
                  <a:lnTo>
                    <a:pt x="14025" y="1"/>
                  </a:lnTo>
                  <a:lnTo>
                    <a:pt x="7923" y="1"/>
                  </a:lnTo>
                  <a:lnTo>
                    <a:pt x="7923" y="465"/>
                  </a:lnTo>
                  <a:lnTo>
                    <a:pt x="8369" y="465"/>
                  </a:lnTo>
                  <a:lnTo>
                    <a:pt x="8494" y="1803"/>
                  </a:lnTo>
                  <a:lnTo>
                    <a:pt x="8083" y="1803"/>
                  </a:lnTo>
                  <a:lnTo>
                    <a:pt x="8440" y="6139"/>
                  </a:lnTo>
                  <a:lnTo>
                    <a:pt x="8886" y="6139"/>
                  </a:lnTo>
                  <a:lnTo>
                    <a:pt x="8922" y="6567"/>
                  </a:lnTo>
                  <a:lnTo>
                    <a:pt x="5960" y="6567"/>
                  </a:lnTo>
                  <a:lnTo>
                    <a:pt x="5996" y="6139"/>
                  </a:lnTo>
                  <a:lnTo>
                    <a:pt x="6460" y="6139"/>
                  </a:lnTo>
                  <a:lnTo>
                    <a:pt x="6817" y="1803"/>
                  </a:lnTo>
                  <a:lnTo>
                    <a:pt x="6388" y="1803"/>
                  </a:lnTo>
                  <a:lnTo>
                    <a:pt x="6513" y="465"/>
                  </a:lnTo>
                  <a:lnTo>
                    <a:pt x="6977" y="465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1" name="Google Shape;10721;p46"/>
          <p:cNvGrpSpPr/>
          <p:nvPr/>
        </p:nvGrpSpPr>
        <p:grpSpPr>
          <a:xfrm>
            <a:off x="5111758" y="3416191"/>
            <a:ext cx="213348" cy="413363"/>
            <a:chOff x="3401625" y="3970200"/>
            <a:chExt cx="192275" cy="372500"/>
          </a:xfrm>
        </p:grpSpPr>
        <p:sp>
          <p:nvSpPr>
            <p:cNvPr id="10722" name="Google Shape;10722;p46"/>
            <p:cNvSpPr/>
            <p:nvPr/>
          </p:nvSpPr>
          <p:spPr>
            <a:xfrm>
              <a:off x="3449800" y="4273075"/>
              <a:ext cx="11600" cy="11625"/>
            </a:xfrm>
            <a:custGeom>
              <a:avLst/>
              <a:gdLst/>
              <a:ahLst/>
              <a:cxnLst/>
              <a:rect l="l" t="t" r="r" b="b"/>
              <a:pathLst>
                <a:path w="464" h="465" extrusionOk="0">
                  <a:moveTo>
                    <a:pt x="0" y="1"/>
                  </a:moveTo>
                  <a:lnTo>
                    <a:pt x="0" y="464"/>
                  </a:lnTo>
                  <a:lnTo>
                    <a:pt x="464" y="464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46"/>
            <p:cNvSpPr/>
            <p:nvPr/>
          </p:nvSpPr>
          <p:spPr>
            <a:xfrm>
              <a:off x="3491725" y="4236050"/>
              <a:ext cx="11625" cy="11175"/>
            </a:xfrm>
            <a:custGeom>
              <a:avLst/>
              <a:gdLst/>
              <a:ahLst/>
              <a:cxnLst/>
              <a:rect l="l" t="t" r="r" b="b"/>
              <a:pathLst>
                <a:path w="465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64" y="447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46"/>
            <p:cNvSpPr/>
            <p:nvPr/>
          </p:nvSpPr>
          <p:spPr>
            <a:xfrm>
              <a:off x="3538100" y="4279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1" y="0"/>
                  </a:moveTo>
                  <a:lnTo>
                    <a:pt x="1" y="464"/>
                  </a:lnTo>
                  <a:lnTo>
                    <a:pt x="465" y="46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46"/>
            <p:cNvSpPr/>
            <p:nvPr/>
          </p:nvSpPr>
          <p:spPr>
            <a:xfrm>
              <a:off x="3530525" y="4232475"/>
              <a:ext cx="11175" cy="11175"/>
            </a:xfrm>
            <a:custGeom>
              <a:avLst/>
              <a:gdLst/>
              <a:ahLst/>
              <a:cxnLst/>
              <a:rect l="l" t="t" r="r" b="b"/>
              <a:pathLst>
                <a:path w="447" h="447" extrusionOk="0">
                  <a:moveTo>
                    <a:pt x="1" y="1"/>
                  </a:moveTo>
                  <a:lnTo>
                    <a:pt x="1" y="447"/>
                  </a:lnTo>
                  <a:lnTo>
                    <a:pt x="447" y="447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46"/>
            <p:cNvSpPr/>
            <p:nvPr/>
          </p:nvSpPr>
          <p:spPr>
            <a:xfrm>
              <a:off x="3466750" y="4201700"/>
              <a:ext cx="11175" cy="11625"/>
            </a:xfrm>
            <a:custGeom>
              <a:avLst/>
              <a:gdLst/>
              <a:ahLst/>
              <a:cxnLst/>
              <a:rect l="l" t="t" r="r" b="b"/>
              <a:pathLst>
                <a:path w="447" h="465" extrusionOk="0">
                  <a:moveTo>
                    <a:pt x="0" y="1"/>
                  </a:moveTo>
                  <a:lnTo>
                    <a:pt x="0" y="465"/>
                  </a:lnTo>
                  <a:lnTo>
                    <a:pt x="446" y="465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46"/>
            <p:cNvSpPr/>
            <p:nvPr/>
          </p:nvSpPr>
          <p:spPr>
            <a:xfrm>
              <a:off x="3502875" y="4300725"/>
              <a:ext cx="11175" cy="11625"/>
            </a:xfrm>
            <a:custGeom>
              <a:avLst/>
              <a:gdLst/>
              <a:ahLst/>
              <a:cxnLst/>
              <a:rect l="l" t="t" r="r" b="b"/>
              <a:pathLst>
                <a:path w="447" h="465" extrusionOk="0">
                  <a:moveTo>
                    <a:pt x="0" y="1"/>
                  </a:moveTo>
                  <a:lnTo>
                    <a:pt x="0" y="465"/>
                  </a:lnTo>
                  <a:lnTo>
                    <a:pt x="446" y="465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46"/>
            <p:cNvSpPr/>
            <p:nvPr/>
          </p:nvSpPr>
          <p:spPr>
            <a:xfrm>
              <a:off x="3401625" y="4100900"/>
              <a:ext cx="192275" cy="241800"/>
            </a:xfrm>
            <a:custGeom>
              <a:avLst/>
              <a:gdLst/>
              <a:ahLst/>
              <a:cxnLst/>
              <a:rect l="l" t="t" r="r" b="b"/>
              <a:pathLst>
                <a:path w="7691" h="9672" extrusionOk="0">
                  <a:moveTo>
                    <a:pt x="6709" y="446"/>
                  </a:moveTo>
                  <a:lnTo>
                    <a:pt x="6530" y="3194"/>
                  </a:lnTo>
                  <a:cubicBezTo>
                    <a:pt x="6495" y="3158"/>
                    <a:pt x="6459" y="3141"/>
                    <a:pt x="6423" y="3105"/>
                  </a:cubicBezTo>
                  <a:cubicBezTo>
                    <a:pt x="6209" y="2927"/>
                    <a:pt x="5960" y="2730"/>
                    <a:pt x="5460" y="2730"/>
                  </a:cubicBezTo>
                  <a:cubicBezTo>
                    <a:pt x="4978" y="2730"/>
                    <a:pt x="4728" y="2927"/>
                    <a:pt x="4496" y="3105"/>
                  </a:cubicBezTo>
                  <a:cubicBezTo>
                    <a:pt x="4300" y="3248"/>
                    <a:pt x="4157" y="3373"/>
                    <a:pt x="3818" y="3373"/>
                  </a:cubicBezTo>
                  <a:cubicBezTo>
                    <a:pt x="3497" y="3373"/>
                    <a:pt x="3337" y="3248"/>
                    <a:pt x="3140" y="3105"/>
                  </a:cubicBezTo>
                  <a:cubicBezTo>
                    <a:pt x="2926" y="2927"/>
                    <a:pt x="2676" y="2730"/>
                    <a:pt x="2177" y="2730"/>
                  </a:cubicBezTo>
                  <a:cubicBezTo>
                    <a:pt x="1695" y="2730"/>
                    <a:pt x="1445" y="2927"/>
                    <a:pt x="1213" y="3105"/>
                  </a:cubicBezTo>
                  <a:cubicBezTo>
                    <a:pt x="1178" y="3141"/>
                    <a:pt x="1124" y="3176"/>
                    <a:pt x="1088" y="3212"/>
                  </a:cubicBezTo>
                  <a:lnTo>
                    <a:pt x="910" y="446"/>
                  </a:lnTo>
                  <a:close/>
                  <a:moveTo>
                    <a:pt x="5460" y="3194"/>
                  </a:moveTo>
                  <a:cubicBezTo>
                    <a:pt x="5799" y="3194"/>
                    <a:pt x="5942" y="3319"/>
                    <a:pt x="6138" y="3462"/>
                  </a:cubicBezTo>
                  <a:cubicBezTo>
                    <a:pt x="6245" y="3551"/>
                    <a:pt x="6352" y="3640"/>
                    <a:pt x="6495" y="3694"/>
                  </a:cubicBezTo>
                  <a:lnTo>
                    <a:pt x="6156" y="9207"/>
                  </a:lnTo>
                  <a:lnTo>
                    <a:pt x="1463" y="9207"/>
                  </a:lnTo>
                  <a:lnTo>
                    <a:pt x="1124" y="3712"/>
                  </a:lnTo>
                  <a:cubicBezTo>
                    <a:pt x="1267" y="3640"/>
                    <a:pt x="1392" y="3551"/>
                    <a:pt x="1499" y="3462"/>
                  </a:cubicBezTo>
                  <a:cubicBezTo>
                    <a:pt x="1695" y="3319"/>
                    <a:pt x="1856" y="3194"/>
                    <a:pt x="2177" y="3194"/>
                  </a:cubicBezTo>
                  <a:cubicBezTo>
                    <a:pt x="2516" y="3194"/>
                    <a:pt x="2659" y="3319"/>
                    <a:pt x="2855" y="3462"/>
                  </a:cubicBezTo>
                  <a:cubicBezTo>
                    <a:pt x="3087" y="3640"/>
                    <a:pt x="3337" y="3836"/>
                    <a:pt x="3818" y="3836"/>
                  </a:cubicBezTo>
                  <a:cubicBezTo>
                    <a:pt x="4318" y="3836"/>
                    <a:pt x="4568" y="3640"/>
                    <a:pt x="4782" y="3462"/>
                  </a:cubicBezTo>
                  <a:cubicBezTo>
                    <a:pt x="4978" y="3319"/>
                    <a:pt x="5139" y="3194"/>
                    <a:pt x="5460" y="3194"/>
                  </a:cubicBezTo>
                  <a:close/>
                  <a:moveTo>
                    <a:pt x="0" y="0"/>
                  </a:moveTo>
                  <a:lnTo>
                    <a:pt x="0" y="446"/>
                  </a:lnTo>
                  <a:lnTo>
                    <a:pt x="464" y="446"/>
                  </a:lnTo>
                  <a:lnTo>
                    <a:pt x="1035" y="9671"/>
                  </a:lnTo>
                  <a:lnTo>
                    <a:pt x="6584" y="9671"/>
                  </a:lnTo>
                  <a:lnTo>
                    <a:pt x="7173" y="446"/>
                  </a:lnTo>
                  <a:lnTo>
                    <a:pt x="7690" y="446"/>
                  </a:lnTo>
                  <a:lnTo>
                    <a:pt x="76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46"/>
            <p:cNvSpPr/>
            <p:nvPr/>
          </p:nvSpPr>
          <p:spPr>
            <a:xfrm>
              <a:off x="3401625" y="3970200"/>
              <a:ext cx="192275" cy="125375"/>
            </a:xfrm>
            <a:custGeom>
              <a:avLst/>
              <a:gdLst/>
              <a:ahLst/>
              <a:cxnLst/>
              <a:rect l="l" t="t" r="r" b="b"/>
              <a:pathLst>
                <a:path w="7691" h="5015" extrusionOk="0">
                  <a:moveTo>
                    <a:pt x="981" y="0"/>
                  </a:moveTo>
                  <a:lnTo>
                    <a:pt x="981" y="446"/>
                  </a:lnTo>
                  <a:lnTo>
                    <a:pt x="2105" y="446"/>
                  </a:lnTo>
                  <a:lnTo>
                    <a:pt x="2105" y="2962"/>
                  </a:lnTo>
                  <a:cubicBezTo>
                    <a:pt x="1303" y="3123"/>
                    <a:pt x="714" y="3765"/>
                    <a:pt x="625" y="4568"/>
                  </a:cubicBezTo>
                  <a:lnTo>
                    <a:pt x="0" y="4568"/>
                  </a:lnTo>
                  <a:lnTo>
                    <a:pt x="0" y="5014"/>
                  </a:lnTo>
                  <a:lnTo>
                    <a:pt x="7690" y="5014"/>
                  </a:lnTo>
                  <a:lnTo>
                    <a:pt x="7690" y="4568"/>
                  </a:lnTo>
                  <a:lnTo>
                    <a:pt x="7012" y="4568"/>
                  </a:lnTo>
                  <a:cubicBezTo>
                    <a:pt x="6923" y="3747"/>
                    <a:pt x="6299" y="3087"/>
                    <a:pt x="5496" y="2944"/>
                  </a:cubicBezTo>
                  <a:cubicBezTo>
                    <a:pt x="5174" y="2320"/>
                    <a:pt x="4532" y="1910"/>
                    <a:pt x="3818" y="1910"/>
                  </a:cubicBezTo>
                  <a:cubicBezTo>
                    <a:pt x="3497" y="1910"/>
                    <a:pt x="3176" y="1999"/>
                    <a:pt x="2891" y="2159"/>
                  </a:cubicBezTo>
                  <a:lnTo>
                    <a:pt x="3105" y="2570"/>
                  </a:lnTo>
                  <a:cubicBezTo>
                    <a:pt x="3319" y="2445"/>
                    <a:pt x="3569" y="2374"/>
                    <a:pt x="3818" y="2374"/>
                  </a:cubicBezTo>
                  <a:cubicBezTo>
                    <a:pt x="4389" y="2374"/>
                    <a:pt x="4907" y="2713"/>
                    <a:pt x="5121" y="3248"/>
                  </a:cubicBezTo>
                  <a:lnTo>
                    <a:pt x="5174" y="3373"/>
                  </a:lnTo>
                  <a:lnTo>
                    <a:pt x="5317" y="3373"/>
                  </a:lnTo>
                  <a:cubicBezTo>
                    <a:pt x="5960" y="3444"/>
                    <a:pt x="6459" y="3944"/>
                    <a:pt x="6566" y="4568"/>
                  </a:cubicBezTo>
                  <a:lnTo>
                    <a:pt x="1088" y="4568"/>
                  </a:lnTo>
                  <a:cubicBezTo>
                    <a:pt x="1178" y="4015"/>
                    <a:pt x="1570" y="3569"/>
                    <a:pt x="2105" y="3426"/>
                  </a:cubicBezTo>
                  <a:lnTo>
                    <a:pt x="2105" y="4122"/>
                  </a:lnTo>
                  <a:lnTo>
                    <a:pt x="2552" y="4122"/>
                  </a:lnTo>
                  <a:lnTo>
                    <a:pt x="25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0" name="Google Shape;10730;p46"/>
          <p:cNvGrpSpPr/>
          <p:nvPr/>
        </p:nvGrpSpPr>
        <p:grpSpPr>
          <a:xfrm>
            <a:off x="5100688" y="2011588"/>
            <a:ext cx="235550" cy="372500"/>
            <a:chOff x="2271725" y="1662250"/>
            <a:chExt cx="235550" cy="372500"/>
          </a:xfrm>
        </p:grpSpPr>
        <p:sp>
          <p:nvSpPr>
            <p:cNvPr id="10731" name="Google Shape;10731;p46"/>
            <p:cNvSpPr/>
            <p:nvPr/>
          </p:nvSpPr>
          <p:spPr>
            <a:xfrm>
              <a:off x="2271725" y="1728275"/>
              <a:ext cx="235550" cy="306475"/>
            </a:xfrm>
            <a:custGeom>
              <a:avLst/>
              <a:gdLst/>
              <a:ahLst/>
              <a:cxnLst/>
              <a:rect l="l" t="t" r="r" b="b"/>
              <a:pathLst>
                <a:path w="9422" h="12259" extrusionOk="0">
                  <a:moveTo>
                    <a:pt x="6263" y="464"/>
                  </a:moveTo>
                  <a:lnTo>
                    <a:pt x="8387" y="3765"/>
                  </a:lnTo>
                  <a:cubicBezTo>
                    <a:pt x="8190" y="3837"/>
                    <a:pt x="8066" y="3944"/>
                    <a:pt x="7958" y="4051"/>
                  </a:cubicBezTo>
                  <a:cubicBezTo>
                    <a:pt x="7798" y="4193"/>
                    <a:pt x="7673" y="4300"/>
                    <a:pt x="7423" y="4300"/>
                  </a:cubicBezTo>
                  <a:cubicBezTo>
                    <a:pt x="7173" y="4300"/>
                    <a:pt x="7066" y="4193"/>
                    <a:pt x="6906" y="4051"/>
                  </a:cubicBezTo>
                  <a:cubicBezTo>
                    <a:pt x="6727" y="3890"/>
                    <a:pt x="6495" y="3694"/>
                    <a:pt x="6067" y="3694"/>
                  </a:cubicBezTo>
                  <a:cubicBezTo>
                    <a:pt x="5639" y="3694"/>
                    <a:pt x="5425" y="3890"/>
                    <a:pt x="5229" y="4051"/>
                  </a:cubicBezTo>
                  <a:cubicBezTo>
                    <a:pt x="5086" y="4193"/>
                    <a:pt x="4961" y="4300"/>
                    <a:pt x="4711" y="4300"/>
                  </a:cubicBezTo>
                  <a:cubicBezTo>
                    <a:pt x="4461" y="4300"/>
                    <a:pt x="4336" y="4193"/>
                    <a:pt x="4176" y="4051"/>
                  </a:cubicBezTo>
                  <a:cubicBezTo>
                    <a:pt x="3997" y="3890"/>
                    <a:pt x="3783" y="3694"/>
                    <a:pt x="3355" y="3694"/>
                  </a:cubicBezTo>
                  <a:cubicBezTo>
                    <a:pt x="2927" y="3694"/>
                    <a:pt x="2695" y="3890"/>
                    <a:pt x="2516" y="4051"/>
                  </a:cubicBezTo>
                  <a:cubicBezTo>
                    <a:pt x="2356" y="4193"/>
                    <a:pt x="2249" y="4300"/>
                    <a:pt x="1999" y="4300"/>
                  </a:cubicBezTo>
                  <a:cubicBezTo>
                    <a:pt x="1731" y="4300"/>
                    <a:pt x="1624" y="4193"/>
                    <a:pt x="1464" y="4051"/>
                  </a:cubicBezTo>
                  <a:cubicBezTo>
                    <a:pt x="1357" y="3944"/>
                    <a:pt x="1214" y="3837"/>
                    <a:pt x="1036" y="3765"/>
                  </a:cubicBezTo>
                  <a:lnTo>
                    <a:pt x="3159" y="464"/>
                  </a:lnTo>
                  <a:close/>
                  <a:moveTo>
                    <a:pt x="2035" y="0"/>
                  </a:moveTo>
                  <a:lnTo>
                    <a:pt x="2035" y="464"/>
                  </a:lnTo>
                  <a:lnTo>
                    <a:pt x="2624" y="464"/>
                  </a:lnTo>
                  <a:lnTo>
                    <a:pt x="429" y="3854"/>
                  </a:lnTo>
                  <a:lnTo>
                    <a:pt x="429" y="11794"/>
                  </a:lnTo>
                  <a:lnTo>
                    <a:pt x="1" y="11794"/>
                  </a:lnTo>
                  <a:lnTo>
                    <a:pt x="1" y="12258"/>
                  </a:lnTo>
                  <a:lnTo>
                    <a:pt x="9422" y="12258"/>
                  </a:lnTo>
                  <a:lnTo>
                    <a:pt x="9422" y="11794"/>
                  </a:lnTo>
                  <a:lnTo>
                    <a:pt x="893" y="11794"/>
                  </a:lnTo>
                  <a:lnTo>
                    <a:pt x="893" y="4193"/>
                  </a:lnTo>
                  <a:cubicBezTo>
                    <a:pt x="982" y="4229"/>
                    <a:pt x="1071" y="4300"/>
                    <a:pt x="1160" y="4390"/>
                  </a:cubicBezTo>
                  <a:cubicBezTo>
                    <a:pt x="1339" y="4550"/>
                    <a:pt x="1571" y="4747"/>
                    <a:pt x="1999" y="4747"/>
                  </a:cubicBezTo>
                  <a:cubicBezTo>
                    <a:pt x="2409" y="4747"/>
                    <a:pt x="2641" y="4550"/>
                    <a:pt x="2820" y="4390"/>
                  </a:cubicBezTo>
                  <a:cubicBezTo>
                    <a:pt x="2980" y="4247"/>
                    <a:pt x="3105" y="4140"/>
                    <a:pt x="3355" y="4140"/>
                  </a:cubicBezTo>
                  <a:cubicBezTo>
                    <a:pt x="3605" y="4140"/>
                    <a:pt x="3712" y="4247"/>
                    <a:pt x="3872" y="4390"/>
                  </a:cubicBezTo>
                  <a:cubicBezTo>
                    <a:pt x="4051" y="4550"/>
                    <a:pt x="4283" y="4747"/>
                    <a:pt x="4711" y="4747"/>
                  </a:cubicBezTo>
                  <a:cubicBezTo>
                    <a:pt x="5139" y="4747"/>
                    <a:pt x="5353" y="4550"/>
                    <a:pt x="5550" y="4390"/>
                  </a:cubicBezTo>
                  <a:cubicBezTo>
                    <a:pt x="5692" y="4247"/>
                    <a:pt x="5817" y="4140"/>
                    <a:pt x="6067" y="4140"/>
                  </a:cubicBezTo>
                  <a:cubicBezTo>
                    <a:pt x="6317" y="4140"/>
                    <a:pt x="6442" y="4247"/>
                    <a:pt x="6602" y="4390"/>
                  </a:cubicBezTo>
                  <a:cubicBezTo>
                    <a:pt x="6781" y="4550"/>
                    <a:pt x="6995" y="4747"/>
                    <a:pt x="7423" y="4747"/>
                  </a:cubicBezTo>
                  <a:cubicBezTo>
                    <a:pt x="7851" y="4747"/>
                    <a:pt x="8083" y="4550"/>
                    <a:pt x="8262" y="4390"/>
                  </a:cubicBezTo>
                  <a:cubicBezTo>
                    <a:pt x="8351" y="4300"/>
                    <a:pt x="8422" y="4229"/>
                    <a:pt x="8529" y="4193"/>
                  </a:cubicBezTo>
                  <a:lnTo>
                    <a:pt x="8529" y="11366"/>
                  </a:lnTo>
                  <a:lnTo>
                    <a:pt x="8993" y="11366"/>
                  </a:lnTo>
                  <a:lnTo>
                    <a:pt x="8993" y="3854"/>
                  </a:lnTo>
                  <a:lnTo>
                    <a:pt x="6799" y="464"/>
                  </a:lnTo>
                  <a:lnTo>
                    <a:pt x="7387" y="464"/>
                  </a:lnTo>
                  <a:lnTo>
                    <a:pt x="7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46"/>
            <p:cNvSpPr/>
            <p:nvPr/>
          </p:nvSpPr>
          <p:spPr>
            <a:xfrm>
              <a:off x="2298950" y="1662250"/>
              <a:ext cx="181125" cy="60700"/>
            </a:xfrm>
            <a:custGeom>
              <a:avLst/>
              <a:gdLst/>
              <a:ahLst/>
              <a:cxnLst/>
              <a:rect l="l" t="t" r="r" b="b"/>
              <a:pathLst>
                <a:path w="7245" h="2428" extrusionOk="0">
                  <a:moveTo>
                    <a:pt x="428" y="1"/>
                  </a:moveTo>
                  <a:lnTo>
                    <a:pt x="428" y="1535"/>
                  </a:lnTo>
                  <a:lnTo>
                    <a:pt x="874" y="1535"/>
                  </a:lnTo>
                  <a:lnTo>
                    <a:pt x="874" y="1446"/>
                  </a:lnTo>
                  <a:lnTo>
                    <a:pt x="1106" y="1446"/>
                  </a:lnTo>
                  <a:lnTo>
                    <a:pt x="1106" y="982"/>
                  </a:lnTo>
                  <a:lnTo>
                    <a:pt x="874" y="982"/>
                  </a:lnTo>
                  <a:lnTo>
                    <a:pt x="874" y="447"/>
                  </a:lnTo>
                  <a:lnTo>
                    <a:pt x="6352" y="447"/>
                  </a:lnTo>
                  <a:lnTo>
                    <a:pt x="6352" y="982"/>
                  </a:lnTo>
                  <a:lnTo>
                    <a:pt x="6138" y="982"/>
                  </a:lnTo>
                  <a:lnTo>
                    <a:pt x="6138" y="1446"/>
                  </a:lnTo>
                  <a:lnTo>
                    <a:pt x="6352" y="1446"/>
                  </a:lnTo>
                  <a:lnTo>
                    <a:pt x="6352" y="1981"/>
                  </a:lnTo>
                  <a:lnTo>
                    <a:pt x="0" y="1981"/>
                  </a:lnTo>
                  <a:lnTo>
                    <a:pt x="0" y="2427"/>
                  </a:lnTo>
                  <a:lnTo>
                    <a:pt x="7244" y="2427"/>
                  </a:lnTo>
                  <a:lnTo>
                    <a:pt x="7244" y="1981"/>
                  </a:lnTo>
                  <a:lnTo>
                    <a:pt x="6816" y="1981"/>
                  </a:lnTo>
                  <a:lnTo>
                    <a:pt x="68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46"/>
            <p:cNvSpPr/>
            <p:nvPr/>
          </p:nvSpPr>
          <p:spPr>
            <a:xfrm>
              <a:off x="2429200" y="1686800"/>
              <a:ext cx="11600" cy="11600"/>
            </a:xfrm>
            <a:custGeom>
              <a:avLst/>
              <a:gdLst/>
              <a:ahLst/>
              <a:cxnLst/>
              <a:rect l="l" t="t" r="r" b="b"/>
              <a:pathLst>
                <a:path w="464" h="464" extrusionOk="0">
                  <a:moveTo>
                    <a:pt x="0" y="0"/>
                  </a:moveTo>
                  <a:lnTo>
                    <a:pt x="0" y="464"/>
                  </a:lnTo>
                  <a:lnTo>
                    <a:pt x="464" y="464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46"/>
            <p:cNvSpPr/>
            <p:nvPr/>
          </p:nvSpPr>
          <p:spPr>
            <a:xfrm>
              <a:off x="2383700" y="1686800"/>
              <a:ext cx="11625" cy="11600"/>
            </a:xfrm>
            <a:custGeom>
              <a:avLst/>
              <a:gdLst/>
              <a:ahLst/>
              <a:cxnLst/>
              <a:rect l="l" t="t" r="r" b="b"/>
              <a:pathLst>
                <a:path w="465" h="464" extrusionOk="0">
                  <a:moveTo>
                    <a:pt x="0" y="0"/>
                  </a:moveTo>
                  <a:lnTo>
                    <a:pt x="0" y="464"/>
                  </a:lnTo>
                  <a:lnTo>
                    <a:pt x="464" y="464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46"/>
            <p:cNvSpPr/>
            <p:nvPr/>
          </p:nvSpPr>
          <p:spPr>
            <a:xfrm>
              <a:off x="2406450" y="1686800"/>
              <a:ext cx="11625" cy="11600"/>
            </a:xfrm>
            <a:custGeom>
              <a:avLst/>
              <a:gdLst/>
              <a:ahLst/>
              <a:cxnLst/>
              <a:rect l="l" t="t" r="r" b="b"/>
              <a:pathLst>
                <a:path w="465" h="464" extrusionOk="0">
                  <a:moveTo>
                    <a:pt x="0" y="0"/>
                  </a:moveTo>
                  <a:lnTo>
                    <a:pt x="0" y="464"/>
                  </a:lnTo>
                  <a:lnTo>
                    <a:pt x="464" y="464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1E3F5-C12D-B0D7-DF40-98B02440C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681646"/>
          </a:xfrm>
        </p:spPr>
        <p:txBody>
          <a:bodyPr/>
          <a:lstStyle/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Approach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932C47-3715-1853-5714-8067CBD9C709}"/>
              </a:ext>
            </a:extLst>
          </p:cNvPr>
          <p:cNvSpPr txBox="1"/>
          <p:nvPr/>
        </p:nvSpPr>
        <p:spPr>
          <a:xfrm>
            <a:off x="1061357" y="142875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AFFEB8-D501-2A2B-0E43-23D96B83F4B0}"/>
              </a:ext>
            </a:extLst>
          </p:cNvPr>
          <p:cNvSpPr txBox="1"/>
          <p:nvPr/>
        </p:nvSpPr>
        <p:spPr>
          <a:xfrm>
            <a:off x="857250" y="1216478"/>
            <a:ext cx="74295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solution uses a multi-threaded approach with semaphores to manage turn-taking between two friends. Each person speaks in turn, and the program checks for the phrase "iced tea," replacing it with "iced coffee" to correct errors in real-time. Shared data structures log the conversation and count corrections, ensuring orderly communication and minimizing misunderstandings. This technique effectively simulates a realistic dialogue while demonstrating efficient concurrency in 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of Semaphores: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Semaphores (person1_turn and person2_turn) control the flow of the conversation, ensuring that only one person speaks at a time. Initially, Person 1 can speak while Person 2 waits.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Creation: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threads represent the two friends. Each thread runs a loop allowing that person to speak, read input, and process the message.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 Input and Correction: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either person speaks, their input is taken. The program checks if the message contains "iced tea". If it does, the program replaces it with "iced coffee" using the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replace_iced_tea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630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8F836A-574C-16CD-4B2E-DCC68C0C0E9B}"/>
              </a:ext>
            </a:extLst>
          </p:cNvPr>
          <p:cNvSpPr txBox="1"/>
          <p:nvPr/>
        </p:nvSpPr>
        <p:spPr>
          <a:xfrm>
            <a:off x="1020536" y="775607"/>
            <a:ext cx="725805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Turn-Taking Mechanism: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one person finishes speaking, they post to the semaphore that allows the other person to take their turn. This maintains a controlled sequence.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Conversation Logging: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message is logged in a shared array (conversation), and counters for corrections and occurrences of "iced tea" are maintained.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Termination: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conversation can end when either person types "Bye.", which sets a flag to stop the conversation and allows the other person to finish.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both threads finish, the program prints the entire corrected conversation and the total number of corrections made.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5660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874C7-D88B-DBC1-7BCA-83FEAADA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2ADC44-BF5A-CA85-AD61-B9E43177F989}"/>
              </a:ext>
            </a:extLst>
          </p:cNvPr>
          <p:cNvSpPr txBox="1"/>
          <p:nvPr/>
        </p:nvSpPr>
        <p:spPr>
          <a:xfrm>
            <a:off x="855707" y="1017725"/>
            <a:ext cx="7568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will illustrate the code implementation using a flowchart-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FE9837-AAC2-C1FB-24FD-3348D43BB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28132" y="1325502"/>
            <a:ext cx="5587068" cy="38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708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DE1FBEA-8DE8-7659-8620-DD4299C603BC}"/>
              </a:ext>
            </a:extLst>
          </p:cNvPr>
          <p:cNvSpPr txBox="1"/>
          <p:nvPr/>
        </p:nvSpPr>
        <p:spPr>
          <a:xfrm>
            <a:off x="1224793" y="771257"/>
            <a:ext cx="765076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 Steps: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1.Start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The program begins execution, and two threads are initialized, one for each person.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2.Initialize Semaphores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person1_turn: Initially set to 1, allowing Person 1 to start the conversation.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person2_turn: Initially set to 0, meaning Person 2 has to wait for Person 1.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3.Create Threads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t1 for Person 1.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t2 for Person 2.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4.Wait for Turn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thread waits for its turn to speak using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sem_wait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 1 waits for their turn based on person1_turn.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 2 waits for their turn based on person2_turn.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5.Check if Conversation is Running: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conversation_running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flag is checked. If set to 0, the conversation ends.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826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Coffee Recipes Newsletter to Celebrate International Coffee Day by Slidesgo">
  <a:themeElements>
    <a:clrScheme name="Simple Light">
      <a:dk1>
        <a:srgbClr val="483634"/>
      </a:dk1>
      <a:lt1>
        <a:srgbClr val="FADEB7"/>
      </a:lt1>
      <a:dk2>
        <a:srgbClr val="FFF5E1"/>
      </a:dk2>
      <a:lt2>
        <a:srgbClr val="F5A240"/>
      </a:lt2>
      <a:accent1>
        <a:srgbClr val="FEBE4A"/>
      </a:accent1>
      <a:accent2>
        <a:srgbClr val="955D61"/>
      </a:accent2>
      <a:accent3>
        <a:srgbClr val="EE5079"/>
      </a:accent3>
      <a:accent4>
        <a:srgbClr val="D22D65"/>
      </a:accent4>
      <a:accent5>
        <a:srgbClr val="FFFFFF"/>
      </a:accent5>
      <a:accent6>
        <a:srgbClr val="FFFFFF"/>
      </a:accent6>
      <a:hlink>
        <a:srgbClr val="48363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a &amp; Coffee Brand MK Plan by Slidesgo">
  <a:themeElements>
    <a:clrScheme name="Simple Light">
      <a:dk1>
        <a:srgbClr val="363636"/>
      </a:dk1>
      <a:lt1>
        <a:srgbClr val="FFFFFF"/>
      </a:lt1>
      <a:dk2>
        <a:srgbClr val="634934"/>
      </a:dk2>
      <a:lt2>
        <a:srgbClr val="FFC62F"/>
      </a:lt2>
      <a:accent1>
        <a:srgbClr val="E0B785"/>
      </a:accent1>
      <a:accent2>
        <a:srgbClr val="E7C9A5"/>
      </a:accent2>
      <a:accent3>
        <a:srgbClr val="875E4F"/>
      </a:accent3>
      <a:accent4>
        <a:srgbClr val="ED9B6D"/>
      </a:accent4>
      <a:accent5>
        <a:srgbClr val="C9F9FF"/>
      </a:accent5>
      <a:accent6>
        <a:srgbClr val="7C5C42"/>
      </a:accent6>
      <a:hlink>
        <a:srgbClr val="FFD09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947</Words>
  <Application>Microsoft Office PowerPoint</Application>
  <PresentationFormat>On-screen Show (16:9)</PresentationFormat>
  <Paragraphs>103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Carter One</vt:lpstr>
      <vt:lpstr>Arial</vt:lpstr>
      <vt:lpstr>Rochester</vt:lpstr>
      <vt:lpstr>Times New Roman</vt:lpstr>
      <vt:lpstr>Jost</vt:lpstr>
      <vt:lpstr>Assistant</vt:lpstr>
      <vt:lpstr>Wingdings</vt:lpstr>
      <vt:lpstr>PT Sans</vt:lpstr>
      <vt:lpstr>Roboto Condensed Light</vt:lpstr>
      <vt:lpstr>Nunito Light</vt:lpstr>
      <vt:lpstr>Coffee Recipes Newsletter to Celebrate International Coffee Day by Slidesgo</vt:lpstr>
      <vt:lpstr>Tea &amp; Coffee Brand MK Plan by Slidesgo</vt:lpstr>
      <vt:lpstr>        Iced Tea Coffee Problem</vt:lpstr>
      <vt:lpstr>Group Members</vt:lpstr>
      <vt:lpstr>Introduction</vt:lpstr>
      <vt:lpstr>Introduction</vt:lpstr>
      <vt:lpstr>Objective</vt:lpstr>
      <vt:lpstr>Solution Approach</vt:lpstr>
      <vt:lpstr>PowerPoint Presentation</vt:lpstr>
      <vt:lpstr>Implementation</vt:lpstr>
      <vt:lpstr>PowerPoint Presentation</vt:lpstr>
      <vt:lpstr>PowerPoint Presentation</vt:lpstr>
      <vt:lpstr>Sample Output Of The Solution: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rafianoornithin@gmail.com</cp:lastModifiedBy>
  <cp:revision>4</cp:revision>
  <dcterms:modified xsi:type="dcterms:W3CDTF">2024-09-21T15:36:26Z</dcterms:modified>
</cp:coreProperties>
</file>